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71725" y="644842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380" y="173672"/>
            <a:ext cx="12192761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5093" y="4522122"/>
            <a:ext cx="11040556" cy="202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71725" y="644842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0" y="173672"/>
            <a:ext cx="12192761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704" y="2010485"/>
            <a:ext cx="10816590" cy="1961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openxmlformats.org/officeDocument/2006/relationships/image" Target="../media/image39.jpg"/><Relationship Id="rId9" Type="http://schemas.openxmlformats.org/officeDocument/2006/relationships/image" Target="../media/image2.jpg"/><Relationship Id="rId10" Type="http://schemas.openxmlformats.org/officeDocument/2006/relationships/image" Target="../media/image3.jpg"/><Relationship Id="rId11" Type="http://schemas.openxmlformats.org/officeDocument/2006/relationships/image" Target="../media/image2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40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2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41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2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42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43.jpg"/><Relationship Id="rId9" Type="http://schemas.openxmlformats.org/officeDocument/2006/relationships/image" Target="../media/image44.jpg"/><Relationship Id="rId10" Type="http://schemas.openxmlformats.org/officeDocument/2006/relationships/image" Target="../media/image45.jpg"/><Relationship Id="rId11" Type="http://schemas.openxmlformats.org/officeDocument/2006/relationships/image" Target="../media/image46.jpg"/><Relationship Id="rId12" Type="http://schemas.openxmlformats.org/officeDocument/2006/relationships/image" Target="../media/image2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69.png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30" Type="http://schemas.openxmlformats.org/officeDocument/2006/relationships/image" Target="../media/image2.jpg"/><Relationship Id="rId31" Type="http://schemas.openxmlformats.org/officeDocument/2006/relationships/image" Target="../media/image3.jpg"/><Relationship Id="rId32" Type="http://schemas.openxmlformats.org/officeDocument/2006/relationships/image" Target="../media/image2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72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2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73.jpg"/><Relationship Id="rId9" Type="http://schemas.openxmlformats.org/officeDocument/2006/relationships/image" Target="../media/image74.jpg"/><Relationship Id="rId10" Type="http://schemas.openxmlformats.org/officeDocument/2006/relationships/image" Target="../media/image75.jpg"/><Relationship Id="rId11" Type="http://schemas.openxmlformats.org/officeDocument/2006/relationships/image" Target="../media/image76.jpg"/><Relationship Id="rId12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79.jpg"/><Relationship Id="rId6" Type="http://schemas.openxmlformats.org/officeDocument/2006/relationships/image" Target="../media/image80.jp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2.jpg"/><Relationship Id="rId10" Type="http://schemas.openxmlformats.org/officeDocument/2006/relationships/image" Target="../media/image3.jpg"/><Relationship Id="rId11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83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2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83.png"/><Relationship Id="rId6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2.jpg"/><Relationship Id="rId9" Type="http://schemas.openxmlformats.org/officeDocument/2006/relationships/image" Target="../media/image3.jpg"/><Relationship Id="rId10" Type="http://schemas.openxmlformats.org/officeDocument/2006/relationships/image" Target="../media/image86.jpg"/><Relationship Id="rId11" Type="http://schemas.openxmlformats.org/officeDocument/2006/relationships/image" Target="../media/image87.jpg"/><Relationship Id="rId12" Type="http://schemas.openxmlformats.org/officeDocument/2006/relationships/image" Target="../media/image88.png"/><Relationship Id="rId13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89.png"/><Relationship Id="rId6" Type="http://schemas.openxmlformats.org/officeDocument/2006/relationships/image" Target="../media/image90.jpg"/><Relationship Id="rId7" Type="http://schemas.openxmlformats.org/officeDocument/2006/relationships/image" Target="../media/image91.png"/><Relationship Id="rId8" Type="http://schemas.openxmlformats.org/officeDocument/2006/relationships/image" Target="../media/image92.jpg"/><Relationship Id="rId9" Type="http://schemas.openxmlformats.org/officeDocument/2006/relationships/image" Target="../media/image2.jpg"/><Relationship Id="rId10" Type="http://schemas.openxmlformats.org/officeDocument/2006/relationships/image" Target="../media/image3.jpg"/><Relationship Id="rId11" Type="http://schemas.openxmlformats.org/officeDocument/2006/relationships/image" Target="../media/image2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jpg"/><Relationship Id="rId10" Type="http://schemas.openxmlformats.org/officeDocument/2006/relationships/image" Target="../media/image23.jpg"/><Relationship Id="rId11" Type="http://schemas.openxmlformats.org/officeDocument/2006/relationships/image" Target="../media/image2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2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.jpg"/><Relationship Id="rId6" Type="http://schemas.openxmlformats.org/officeDocument/2006/relationships/image" Target="../media/image3.jpg"/><Relationship Id="rId7" Type="http://schemas.openxmlformats.org/officeDocument/2006/relationships/image" Target="../media/image27.png"/><Relationship Id="rId8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2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2.jpg"/><Relationship Id="rId11" Type="http://schemas.openxmlformats.org/officeDocument/2006/relationships/image" Target="../media/image3.jpg"/><Relationship Id="rId12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35.jpg"/><Relationship Id="rId6" Type="http://schemas.openxmlformats.org/officeDocument/2006/relationships/image" Target="../media/image2.jpg"/><Relationship Id="rId7" Type="http://schemas.openxmlformats.org/officeDocument/2006/relationships/image" Target="../media/image3.jpg"/><Relationship Id="rId8" Type="http://schemas.openxmlformats.org/officeDocument/2006/relationships/image" Target="../media/image36.jpg"/><Relationship Id="rId9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38" y="0"/>
            <a:ext cx="11989561" cy="6810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2197735"/>
            <a:ext cx="5447030" cy="1778635"/>
          </a:xfrm>
          <a:prstGeom prst="rect"/>
        </p:spPr>
        <p:txBody>
          <a:bodyPr wrap="square" lIns="0" tIns="147955" rIns="0" bIns="0" rtlCol="0" vert="horz">
            <a:spAutoFit/>
          </a:bodyPr>
          <a:lstStyle/>
          <a:p>
            <a:pPr marL="12700" marR="5080">
              <a:lnSpc>
                <a:spcPct val="80400"/>
              </a:lnSpc>
              <a:spcBef>
                <a:spcPts val="1165"/>
              </a:spcBef>
            </a:pPr>
            <a:r>
              <a:rPr dirty="0" sz="4400" spc="-5">
                <a:solidFill>
                  <a:srgbClr val="002855"/>
                </a:solidFill>
                <a:latin typeface="Arial"/>
                <a:cs typeface="Arial"/>
              </a:rPr>
              <a:t>Dapagliflozin </a:t>
            </a:r>
            <a:r>
              <a:rPr dirty="0" sz="4400" spc="-10">
                <a:solidFill>
                  <a:srgbClr val="002855"/>
                </a:solidFill>
                <a:latin typeface="Arial"/>
                <a:cs typeface="Arial"/>
              </a:rPr>
              <a:t>after  </a:t>
            </a:r>
            <a:r>
              <a:rPr dirty="0" sz="4400" spc="-20">
                <a:solidFill>
                  <a:srgbClr val="002855"/>
                </a:solidFill>
                <a:latin typeface="Arial"/>
                <a:cs typeface="Arial"/>
              </a:rPr>
              <a:t>Transcatheter</a:t>
            </a:r>
            <a:r>
              <a:rPr dirty="0" sz="4400" spc="-22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002855"/>
                </a:solidFill>
                <a:latin typeface="Arial"/>
                <a:cs typeface="Arial"/>
              </a:rPr>
              <a:t>Aortic  </a:t>
            </a:r>
            <a:r>
              <a:rPr dirty="0" sz="4400" spc="-40">
                <a:solidFill>
                  <a:srgbClr val="002855"/>
                </a:solidFill>
                <a:latin typeface="Arial"/>
                <a:cs typeface="Arial"/>
              </a:rPr>
              <a:t>Valve</a:t>
            </a:r>
            <a:r>
              <a:rPr dirty="0" sz="4400" spc="-1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4400">
                <a:solidFill>
                  <a:srgbClr val="002855"/>
                </a:solidFill>
                <a:latin typeface="Arial"/>
                <a:cs typeface="Arial"/>
              </a:rPr>
              <a:t>Implantation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734" y="4495853"/>
            <a:ext cx="4498340" cy="1385570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dirty="0" sz="2750" spc="15" b="1">
                <a:solidFill>
                  <a:srgbClr val="002855"/>
                </a:solidFill>
                <a:latin typeface="Arial"/>
                <a:cs typeface="Arial"/>
              </a:rPr>
              <a:t>Sergio</a:t>
            </a:r>
            <a:r>
              <a:rPr dirty="0" sz="2750" spc="20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750" spc="25" b="1">
                <a:solidFill>
                  <a:srgbClr val="002855"/>
                </a:solidFill>
                <a:latin typeface="Arial"/>
                <a:cs typeface="Arial"/>
              </a:rPr>
              <a:t>Raposeiras-Roubin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MD,</a:t>
            </a:r>
            <a:r>
              <a:rPr dirty="0" sz="2000" spc="-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000" spc="15">
                <a:solidFill>
                  <a:srgbClr val="002855"/>
                </a:solidFill>
                <a:latin typeface="Arial"/>
                <a:cs typeface="Arial"/>
              </a:rPr>
              <a:t>PhD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2000">
                <a:solidFill>
                  <a:srgbClr val="002855"/>
                </a:solidFill>
                <a:latin typeface="Arial"/>
                <a:cs typeface="Arial"/>
              </a:rPr>
              <a:t>@S_Raposeiras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1725" y="6457950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 h="0">
                <a:moveTo>
                  <a:pt x="0" y="0"/>
                </a:moveTo>
                <a:lnTo>
                  <a:pt x="6336030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200" y="6191248"/>
            <a:ext cx="2276475" cy="63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1200" y="6505573"/>
            <a:ext cx="619125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92114" y="6608762"/>
            <a:ext cx="471805" cy="24130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ct val="67900"/>
              </a:lnSpc>
              <a:spcBef>
                <a:spcPts val="330"/>
              </a:spcBef>
            </a:pP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SOCIEDAD  </a:t>
            </a:r>
            <a:r>
              <a:rPr dirty="0" sz="600" b="1">
                <a:solidFill>
                  <a:srgbClr val="E32212"/>
                </a:solidFill>
                <a:latin typeface="Calibri"/>
                <a:cs typeface="Calibri"/>
              </a:rPr>
              <a:t>GALLEGA </a:t>
            </a:r>
            <a:r>
              <a:rPr dirty="0" sz="600" spc="-5" b="1">
                <a:solidFill>
                  <a:srgbClr val="E32212"/>
                </a:solidFill>
                <a:latin typeface="Calibri"/>
                <a:cs typeface="Calibri"/>
              </a:rPr>
              <a:t>DE  </a:t>
            </a:r>
            <a:r>
              <a:rPr dirty="0" sz="600" spc="-20" b="1">
                <a:solidFill>
                  <a:srgbClr val="E32212"/>
                </a:solidFill>
                <a:latin typeface="Calibri"/>
                <a:cs typeface="Calibri"/>
              </a:rPr>
              <a:t>C</a:t>
            </a:r>
            <a:r>
              <a:rPr dirty="0" sz="600" spc="10" b="1">
                <a:solidFill>
                  <a:srgbClr val="E32212"/>
                </a:solidFill>
                <a:latin typeface="Calibri"/>
                <a:cs typeface="Calibri"/>
              </a:rPr>
              <a:t>A</a:t>
            </a:r>
            <a:r>
              <a:rPr dirty="0" sz="600" spc="35" b="1">
                <a:solidFill>
                  <a:srgbClr val="E32212"/>
                </a:solidFill>
                <a:latin typeface="Calibri"/>
                <a:cs typeface="Calibri"/>
              </a:rPr>
              <a:t>R</a:t>
            </a:r>
            <a:r>
              <a:rPr dirty="0" sz="600" spc="-5" b="1">
                <a:solidFill>
                  <a:srgbClr val="E32212"/>
                </a:solidFill>
                <a:latin typeface="Calibri"/>
                <a:cs typeface="Calibri"/>
              </a:rPr>
              <a:t>D</a:t>
            </a: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I</a:t>
            </a:r>
            <a:r>
              <a:rPr dirty="0" sz="600" spc="-35" b="1">
                <a:solidFill>
                  <a:srgbClr val="E32212"/>
                </a:solidFill>
                <a:latin typeface="Calibri"/>
                <a:cs typeface="Calibri"/>
              </a:rPr>
              <a:t>O</a:t>
            </a:r>
            <a:r>
              <a:rPr dirty="0" sz="600" spc="-30" b="1">
                <a:solidFill>
                  <a:srgbClr val="E32212"/>
                </a:solidFill>
                <a:latin typeface="Calibri"/>
                <a:cs typeface="Calibri"/>
              </a:rPr>
              <a:t>L</a:t>
            </a:r>
            <a:r>
              <a:rPr dirty="0" sz="600" spc="40" b="1">
                <a:solidFill>
                  <a:srgbClr val="E32212"/>
                </a:solidFill>
                <a:latin typeface="Calibri"/>
                <a:cs typeface="Calibri"/>
              </a:rPr>
              <a:t>O</a:t>
            </a: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GÍ</a:t>
            </a:r>
            <a:r>
              <a:rPr dirty="0" sz="600" b="1">
                <a:solidFill>
                  <a:srgbClr val="E32212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34150" y="6486523"/>
            <a:ext cx="63817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72325" y="6515098"/>
            <a:ext cx="1152525" cy="323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38725" y="6486523"/>
            <a:ext cx="685800" cy="352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95600" y="6476998"/>
            <a:ext cx="2057400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5" y="646747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" y="6191248"/>
            <a:ext cx="2276475" cy="63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Recruitment</a:t>
            </a:r>
          </a:p>
        </p:txBody>
      </p:sp>
      <p:sp>
        <p:nvSpPr>
          <p:cNvPr id="8" name="object 8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93339" y="1018460"/>
            <a:ext cx="1790064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20"/>
              </a:lnSpc>
            </a:pPr>
            <a:r>
              <a:rPr dirty="0" sz="2000" spc="-10" b="1">
                <a:solidFill>
                  <a:srgbClr val="0033CC"/>
                </a:solidFill>
                <a:latin typeface="Calibri"/>
                <a:cs typeface="Calibri"/>
              </a:rPr>
              <a:t>Recruitment</a:t>
            </a:r>
            <a:r>
              <a:rPr dirty="0" sz="2000" spc="-4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0033CC"/>
                </a:solidFill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1100" y="742950"/>
            <a:ext cx="10020300" cy="563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291701" y="1081150"/>
            <a:ext cx="647700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27000">
              <a:lnSpc>
                <a:spcPts val="1645"/>
              </a:lnSpc>
            </a:pPr>
            <a:r>
              <a:rPr dirty="0" sz="1400">
                <a:latin typeface="Calibri"/>
                <a:cs typeface="Calibri"/>
              </a:rPr>
              <a:t>1,257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0926" y="1081150"/>
            <a:ext cx="638175" cy="238125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6839">
              <a:lnSpc>
                <a:spcPts val="1645"/>
              </a:lnSpc>
            </a:pPr>
            <a:r>
              <a:rPr dirty="0" sz="1400" spc="-5">
                <a:latin typeface="Calibri"/>
                <a:cs typeface="Calibri"/>
              </a:rPr>
              <a:t>1,020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96251" y="1081150"/>
            <a:ext cx="1657350" cy="238125"/>
          </a:xfrm>
          <a:custGeom>
            <a:avLst/>
            <a:gdLst/>
            <a:ahLst/>
            <a:cxnLst/>
            <a:rect l="l" t="t" r="r" b="b"/>
            <a:pathLst>
              <a:path w="1657350" h="238125">
                <a:moveTo>
                  <a:pt x="1538224" y="0"/>
                </a:moveTo>
                <a:lnTo>
                  <a:pt x="1538224" y="59436"/>
                </a:lnTo>
                <a:lnTo>
                  <a:pt x="0" y="59436"/>
                </a:lnTo>
                <a:lnTo>
                  <a:pt x="0" y="178562"/>
                </a:lnTo>
                <a:lnTo>
                  <a:pt x="1538224" y="178562"/>
                </a:lnTo>
                <a:lnTo>
                  <a:pt x="1538224" y="238125"/>
                </a:lnTo>
                <a:lnTo>
                  <a:pt x="1657350" y="118999"/>
                </a:lnTo>
                <a:lnTo>
                  <a:pt x="1538224" y="0"/>
                </a:lnTo>
                <a:close/>
              </a:path>
            </a:pathLst>
          </a:custGeom>
          <a:solidFill>
            <a:srgbClr val="E3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96251" y="1081150"/>
            <a:ext cx="1657350" cy="238125"/>
          </a:xfrm>
          <a:custGeom>
            <a:avLst/>
            <a:gdLst/>
            <a:ahLst/>
            <a:cxnLst/>
            <a:rect l="l" t="t" r="r" b="b"/>
            <a:pathLst>
              <a:path w="1657350" h="238125">
                <a:moveTo>
                  <a:pt x="0" y="59436"/>
                </a:moveTo>
                <a:lnTo>
                  <a:pt x="1538224" y="59436"/>
                </a:lnTo>
                <a:lnTo>
                  <a:pt x="1538224" y="0"/>
                </a:lnTo>
                <a:lnTo>
                  <a:pt x="1657350" y="118999"/>
                </a:lnTo>
                <a:lnTo>
                  <a:pt x="1538224" y="238125"/>
                </a:lnTo>
                <a:lnTo>
                  <a:pt x="1538224" y="178562"/>
                </a:lnTo>
                <a:lnTo>
                  <a:pt x="0" y="178562"/>
                </a:lnTo>
                <a:lnTo>
                  <a:pt x="0" y="59436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53401" y="833500"/>
            <a:ext cx="1476375" cy="723900"/>
          </a:xfrm>
          <a:custGeom>
            <a:avLst/>
            <a:gdLst/>
            <a:ahLst/>
            <a:cxnLst/>
            <a:rect l="l" t="t" r="r" b="b"/>
            <a:pathLst>
              <a:path w="1476375" h="723900">
                <a:moveTo>
                  <a:pt x="846074" y="628141"/>
                </a:moveTo>
                <a:lnTo>
                  <a:pt x="630174" y="628141"/>
                </a:lnTo>
                <a:lnTo>
                  <a:pt x="738124" y="723900"/>
                </a:lnTo>
                <a:lnTo>
                  <a:pt x="846074" y="628141"/>
                </a:lnTo>
                <a:close/>
              </a:path>
              <a:path w="1476375" h="723900">
                <a:moveTo>
                  <a:pt x="1045718" y="587628"/>
                </a:moveTo>
                <a:lnTo>
                  <a:pt x="430529" y="587628"/>
                </a:lnTo>
                <a:lnTo>
                  <a:pt x="455675" y="696340"/>
                </a:lnTo>
                <a:lnTo>
                  <a:pt x="630174" y="628141"/>
                </a:lnTo>
                <a:lnTo>
                  <a:pt x="1036347" y="628141"/>
                </a:lnTo>
                <a:lnTo>
                  <a:pt x="1045718" y="587628"/>
                </a:lnTo>
                <a:close/>
              </a:path>
              <a:path w="1476375" h="723900">
                <a:moveTo>
                  <a:pt x="1036347" y="628141"/>
                </a:moveTo>
                <a:lnTo>
                  <a:pt x="846074" y="628141"/>
                </a:lnTo>
                <a:lnTo>
                  <a:pt x="1020572" y="696340"/>
                </a:lnTo>
                <a:lnTo>
                  <a:pt x="1036347" y="628141"/>
                </a:lnTo>
                <a:close/>
              </a:path>
              <a:path w="1476375" h="723900">
                <a:moveTo>
                  <a:pt x="216153" y="105918"/>
                </a:moveTo>
                <a:lnTo>
                  <a:pt x="277749" y="211074"/>
                </a:lnTo>
                <a:lnTo>
                  <a:pt x="56133" y="223393"/>
                </a:lnTo>
                <a:lnTo>
                  <a:pt x="195072" y="308990"/>
                </a:lnTo>
                <a:lnTo>
                  <a:pt x="0" y="361950"/>
                </a:lnTo>
                <a:lnTo>
                  <a:pt x="195072" y="414909"/>
                </a:lnTo>
                <a:lnTo>
                  <a:pt x="56133" y="500379"/>
                </a:lnTo>
                <a:lnTo>
                  <a:pt x="277749" y="512699"/>
                </a:lnTo>
                <a:lnTo>
                  <a:pt x="216153" y="617854"/>
                </a:lnTo>
                <a:lnTo>
                  <a:pt x="430529" y="587628"/>
                </a:lnTo>
                <a:lnTo>
                  <a:pt x="1242389" y="587628"/>
                </a:lnTo>
                <a:lnTo>
                  <a:pt x="1198499" y="512699"/>
                </a:lnTo>
                <a:lnTo>
                  <a:pt x="1420114" y="500379"/>
                </a:lnTo>
                <a:lnTo>
                  <a:pt x="1281176" y="414909"/>
                </a:lnTo>
                <a:lnTo>
                  <a:pt x="1476375" y="361950"/>
                </a:lnTo>
                <a:lnTo>
                  <a:pt x="1281176" y="308990"/>
                </a:lnTo>
                <a:lnTo>
                  <a:pt x="1420114" y="223393"/>
                </a:lnTo>
                <a:lnTo>
                  <a:pt x="1198499" y="211074"/>
                </a:lnTo>
                <a:lnTo>
                  <a:pt x="1242389" y="136144"/>
                </a:lnTo>
                <a:lnTo>
                  <a:pt x="430529" y="136144"/>
                </a:lnTo>
                <a:lnTo>
                  <a:pt x="216153" y="105918"/>
                </a:lnTo>
                <a:close/>
              </a:path>
              <a:path w="1476375" h="723900">
                <a:moveTo>
                  <a:pt x="1242389" y="587628"/>
                </a:moveTo>
                <a:lnTo>
                  <a:pt x="1045718" y="587628"/>
                </a:lnTo>
                <a:lnTo>
                  <a:pt x="1260094" y="617854"/>
                </a:lnTo>
                <a:lnTo>
                  <a:pt x="1242389" y="587628"/>
                </a:lnTo>
                <a:close/>
              </a:path>
              <a:path w="1476375" h="723900">
                <a:moveTo>
                  <a:pt x="455675" y="27432"/>
                </a:moveTo>
                <a:lnTo>
                  <a:pt x="430529" y="136144"/>
                </a:lnTo>
                <a:lnTo>
                  <a:pt x="1045718" y="136144"/>
                </a:lnTo>
                <a:lnTo>
                  <a:pt x="1036347" y="95631"/>
                </a:lnTo>
                <a:lnTo>
                  <a:pt x="630174" y="95631"/>
                </a:lnTo>
                <a:lnTo>
                  <a:pt x="455675" y="27432"/>
                </a:lnTo>
                <a:close/>
              </a:path>
              <a:path w="1476375" h="723900">
                <a:moveTo>
                  <a:pt x="1260094" y="105918"/>
                </a:moveTo>
                <a:lnTo>
                  <a:pt x="1045718" y="136144"/>
                </a:lnTo>
                <a:lnTo>
                  <a:pt x="1242389" y="136144"/>
                </a:lnTo>
                <a:lnTo>
                  <a:pt x="1260094" y="105918"/>
                </a:lnTo>
                <a:close/>
              </a:path>
              <a:path w="1476375" h="723900">
                <a:moveTo>
                  <a:pt x="738124" y="0"/>
                </a:moveTo>
                <a:lnTo>
                  <a:pt x="630174" y="95631"/>
                </a:lnTo>
                <a:lnTo>
                  <a:pt x="846074" y="95631"/>
                </a:lnTo>
                <a:lnTo>
                  <a:pt x="738124" y="0"/>
                </a:lnTo>
                <a:close/>
              </a:path>
              <a:path w="1476375" h="723900">
                <a:moveTo>
                  <a:pt x="1020572" y="27432"/>
                </a:moveTo>
                <a:lnTo>
                  <a:pt x="846074" y="95631"/>
                </a:lnTo>
                <a:lnTo>
                  <a:pt x="1036347" y="95631"/>
                </a:lnTo>
                <a:lnTo>
                  <a:pt x="1020572" y="274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53401" y="833500"/>
            <a:ext cx="1476375" cy="723900"/>
          </a:xfrm>
          <a:custGeom>
            <a:avLst/>
            <a:gdLst/>
            <a:ahLst/>
            <a:cxnLst/>
            <a:rect l="l" t="t" r="r" b="b"/>
            <a:pathLst>
              <a:path w="1476375" h="723900">
                <a:moveTo>
                  <a:pt x="0" y="361950"/>
                </a:moveTo>
                <a:lnTo>
                  <a:pt x="195072" y="308990"/>
                </a:lnTo>
                <a:lnTo>
                  <a:pt x="56133" y="223393"/>
                </a:lnTo>
                <a:lnTo>
                  <a:pt x="277749" y="211074"/>
                </a:lnTo>
                <a:lnTo>
                  <a:pt x="216153" y="105918"/>
                </a:lnTo>
                <a:lnTo>
                  <a:pt x="430529" y="136144"/>
                </a:lnTo>
                <a:lnTo>
                  <a:pt x="455675" y="27432"/>
                </a:lnTo>
                <a:lnTo>
                  <a:pt x="630174" y="95631"/>
                </a:lnTo>
                <a:lnTo>
                  <a:pt x="738124" y="0"/>
                </a:lnTo>
                <a:lnTo>
                  <a:pt x="846074" y="95631"/>
                </a:lnTo>
                <a:lnTo>
                  <a:pt x="1020572" y="27432"/>
                </a:lnTo>
                <a:lnTo>
                  <a:pt x="1045718" y="136144"/>
                </a:lnTo>
                <a:lnTo>
                  <a:pt x="1260094" y="105918"/>
                </a:lnTo>
                <a:lnTo>
                  <a:pt x="1198499" y="211074"/>
                </a:lnTo>
                <a:lnTo>
                  <a:pt x="1420114" y="223393"/>
                </a:lnTo>
                <a:lnTo>
                  <a:pt x="1281176" y="308990"/>
                </a:lnTo>
                <a:lnTo>
                  <a:pt x="1476375" y="361950"/>
                </a:lnTo>
                <a:lnTo>
                  <a:pt x="1281176" y="414909"/>
                </a:lnTo>
                <a:lnTo>
                  <a:pt x="1420114" y="500379"/>
                </a:lnTo>
                <a:lnTo>
                  <a:pt x="1198499" y="512699"/>
                </a:lnTo>
                <a:lnTo>
                  <a:pt x="1260094" y="617854"/>
                </a:lnTo>
                <a:lnTo>
                  <a:pt x="1045718" y="587628"/>
                </a:lnTo>
                <a:lnTo>
                  <a:pt x="1020572" y="696340"/>
                </a:lnTo>
                <a:lnTo>
                  <a:pt x="846074" y="628141"/>
                </a:lnTo>
                <a:lnTo>
                  <a:pt x="738124" y="723900"/>
                </a:lnTo>
                <a:lnTo>
                  <a:pt x="630174" y="628141"/>
                </a:lnTo>
                <a:lnTo>
                  <a:pt x="455675" y="696340"/>
                </a:lnTo>
                <a:lnTo>
                  <a:pt x="430529" y="587628"/>
                </a:lnTo>
                <a:lnTo>
                  <a:pt x="216153" y="617854"/>
                </a:lnTo>
                <a:lnTo>
                  <a:pt x="277749" y="512699"/>
                </a:lnTo>
                <a:lnTo>
                  <a:pt x="56133" y="500379"/>
                </a:lnTo>
                <a:lnTo>
                  <a:pt x="195072" y="414909"/>
                </a:lnTo>
                <a:lnTo>
                  <a:pt x="0" y="36195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114918" y="977328"/>
            <a:ext cx="5505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23%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23276" y="1074800"/>
            <a:ext cx="212725" cy="231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647176" y="1074800"/>
            <a:ext cx="212725" cy="231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95550" y="2200275"/>
            <a:ext cx="2790825" cy="838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615051" y="3986212"/>
            <a:ext cx="5286375" cy="160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wrap="square" lIns="0" tIns="1022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800" spc="-20" b="1">
                <a:solidFill>
                  <a:srgbClr val="0033CC"/>
                </a:solidFill>
                <a:latin typeface="Calibri"/>
                <a:cs typeface="Calibri"/>
              </a:rPr>
              <a:t>CALCULATION </a:t>
            </a:r>
            <a:r>
              <a:rPr dirty="0" sz="1800" spc="-10" b="1">
                <a:solidFill>
                  <a:srgbClr val="0033CC"/>
                </a:solidFill>
                <a:latin typeface="Calibri"/>
                <a:cs typeface="Calibri"/>
              </a:rPr>
              <a:t>OF </a:t>
            </a:r>
            <a:r>
              <a:rPr dirty="0" sz="1800" spc="-15" b="1">
                <a:solidFill>
                  <a:srgbClr val="0033CC"/>
                </a:solidFill>
                <a:latin typeface="Calibri"/>
                <a:cs typeface="Calibri"/>
              </a:rPr>
              <a:t>SAMPLE</a:t>
            </a:r>
            <a:r>
              <a:rPr dirty="0" sz="1800" spc="2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33CC"/>
                </a:solidFill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algn="ctr" marL="330200" marR="315595">
              <a:lnSpc>
                <a:spcPct val="100800"/>
              </a:lnSpc>
            </a:pPr>
            <a:r>
              <a:rPr dirty="0" sz="1800" spc="-10">
                <a:solidFill>
                  <a:srgbClr val="0033CC"/>
                </a:solidFill>
                <a:latin typeface="Calibri"/>
                <a:cs typeface="Calibri"/>
              </a:rPr>
              <a:t>Anticipated </a:t>
            </a:r>
            <a:r>
              <a:rPr dirty="0" sz="1800" spc="-5">
                <a:solidFill>
                  <a:srgbClr val="0033CC"/>
                </a:solidFill>
                <a:latin typeface="Calibri"/>
                <a:cs typeface="Calibri"/>
              </a:rPr>
              <a:t>event </a:t>
            </a:r>
            <a:r>
              <a:rPr dirty="0" sz="1800" spc="-25">
                <a:solidFill>
                  <a:srgbClr val="0033CC"/>
                </a:solidFill>
                <a:latin typeface="Calibri"/>
                <a:cs typeface="Calibri"/>
              </a:rPr>
              <a:t>of </a:t>
            </a:r>
            <a:r>
              <a:rPr dirty="0" sz="1800">
                <a:solidFill>
                  <a:srgbClr val="0033CC"/>
                </a:solidFill>
                <a:latin typeface="Calibri"/>
                <a:cs typeface="Calibri"/>
              </a:rPr>
              <a:t>primary </a:t>
            </a:r>
            <a:r>
              <a:rPr dirty="0" sz="1800" spc="-5">
                <a:solidFill>
                  <a:srgbClr val="0033CC"/>
                </a:solidFill>
                <a:latin typeface="Calibri"/>
                <a:cs typeface="Calibri"/>
              </a:rPr>
              <a:t>composite outcome:  </a:t>
            </a:r>
            <a:r>
              <a:rPr dirty="0" sz="1800" spc="-10">
                <a:solidFill>
                  <a:srgbClr val="0033CC"/>
                </a:solidFill>
                <a:latin typeface="Calibri"/>
                <a:cs typeface="Calibri"/>
              </a:rPr>
              <a:t>30% </a:t>
            </a:r>
            <a:r>
              <a:rPr dirty="0" sz="1800" spc="15">
                <a:solidFill>
                  <a:srgbClr val="0033CC"/>
                </a:solidFill>
                <a:latin typeface="Calibri"/>
                <a:cs typeface="Calibri"/>
              </a:rPr>
              <a:t>in </a:t>
            </a:r>
            <a:r>
              <a:rPr dirty="0" sz="1800" spc="-20">
                <a:solidFill>
                  <a:srgbClr val="0033CC"/>
                </a:solidFill>
                <a:latin typeface="Calibri"/>
                <a:cs typeface="Calibri"/>
              </a:rPr>
              <a:t>control</a:t>
            </a:r>
            <a:r>
              <a:rPr dirty="0" sz="180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33CC"/>
                </a:solidFill>
                <a:latin typeface="Calibri"/>
                <a:cs typeface="Calibri"/>
              </a:rPr>
              <a:t>group</a:t>
            </a:r>
            <a:endParaRPr sz="1800">
              <a:latin typeface="Calibri"/>
              <a:cs typeface="Calibri"/>
            </a:endParaRPr>
          </a:p>
          <a:p>
            <a:pPr algn="ctr" marL="245745" marR="240029">
              <a:lnSpc>
                <a:spcPts val="2180"/>
              </a:lnSpc>
              <a:spcBef>
                <a:spcPts val="75"/>
              </a:spcBef>
            </a:pPr>
            <a:r>
              <a:rPr dirty="0" sz="1800" spc="-5">
                <a:solidFill>
                  <a:srgbClr val="0033CC"/>
                </a:solidFill>
                <a:latin typeface="Calibri"/>
                <a:cs typeface="Calibri"/>
              </a:rPr>
              <a:t>Dapagliflozin associated </a:t>
            </a:r>
            <a:r>
              <a:rPr dirty="0" sz="1800" spc="5">
                <a:solidFill>
                  <a:srgbClr val="0033CC"/>
                </a:solidFill>
                <a:latin typeface="Calibri"/>
                <a:cs typeface="Calibri"/>
              </a:rPr>
              <a:t>with </a:t>
            </a:r>
            <a:r>
              <a:rPr dirty="0" sz="1800" spc="-10">
                <a:solidFill>
                  <a:srgbClr val="0033CC"/>
                </a:solidFill>
                <a:latin typeface="Calibri"/>
                <a:cs typeface="Calibri"/>
              </a:rPr>
              <a:t>30% </a:t>
            </a:r>
            <a:r>
              <a:rPr dirty="0" sz="1800" spc="-5">
                <a:solidFill>
                  <a:srgbClr val="0033CC"/>
                </a:solidFill>
                <a:latin typeface="Calibri"/>
                <a:cs typeface="Calibri"/>
              </a:rPr>
              <a:t>RRR </a:t>
            </a:r>
            <a:r>
              <a:rPr dirty="0" sz="1800" spc="5">
                <a:solidFill>
                  <a:srgbClr val="0033CC"/>
                </a:solidFill>
                <a:latin typeface="Calibri"/>
                <a:cs typeface="Calibri"/>
              </a:rPr>
              <a:t>(80% </a:t>
            </a:r>
            <a:r>
              <a:rPr dirty="0" sz="1800" spc="-15">
                <a:solidFill>
                  <a:srgbClr val="0033CC"/>
                </a:solidFill>
                <a:latin typeface="Calibri"/>
                <a:cs typeface="Calibri"/>
              </a:rPr>
              <a:t>power)  </a:t>
            </a:r>
            <a:r>
              <a:rPr dirty="0" sz="1800" spc="-10">
                <a:solidFill>
                  <a:srgbClr val="0033CC"/>
                </a:solidFill>
                <a:latin typeface="Calibri"/>
                <a:cs typeface="Calibri"/>
              </a:rPr>
              <a:t>Estimated </a:t>
            </a:r>
            <a:r>
              <a:rPr dirty="0" sz="1800" spc="-15">
                <a:solidFill>
                  <a:srgbClr val="0033CC"/>
                </a:solidFill>
                <a:latin typeface="Calibri"/>
                <a:cs typeface="Calibri"/>
              </a:rPr>
              <a:t>loss </a:t>
            </a:r>
            <a:r>
              <a:rPr dirty="0" sz="1800">
                <a:solidFill>
                  <a:srgbClr val="0033CC"/>
                </a:solidFill>
                <a:latin typeface="Calibri"/>
                <a:cs typeface="Calibri"/>
              </a:rPr>
              <a:t>during </a:t>
            </a:r>
            <a:r>
              <a:rPr dirty="0" sz="1800" spc="-5">
                <a:solidFill>
                  <a:srgbClr val="0033CC"/>
                </a:solidFill>
                <a:latin typeface="Calibri"/>
                <a:cs typeface="Calibri"/>
              </a:rPr>
              <a:t>follow-up </a:t>
            </a:r>
            <a:r>
              <a:rPr dirty="0" sz="1800" spc="10">
                <a:solidFill>
                  <a:srgbClr val="0033CC"/>
                </a:solidFill>
                <a:latin typeface="Calibri"/>
                <a:cs typeface="Calibri"/>
              </a:rPr>
              <a:t>of</a:t>
            </a:r>
            <a:r>
              <a:rPr dirty="0" sz="1800" spc="-2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1800" spc="30">
                <a:solidFill>
                  <a:srgbClr val="0033CC"/>
                </a:solidFill>
                <a:latin typeface="Calibri"/>
                <a:cs typeface="Calibri"/>
              </a:rPr>
              <a:t>5%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5"/>
              <a:t>Patient</a:t>
            </a:r>
            <a:r>
              <a:rPr dirty="0" spc="15"/>
              <a:t> flow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4125" y="895553"/>
            <a:ext cx="7286625" cy="5393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33650" y="3162300"/>
            <a:ext cx="2667000" cy="1038225"/>
          </a:xfrm>
          <a:custGeom>
            <a:avLst/>
            <a:gdLst/>
            <a:ahLst/>
            <a:cxnLst/>
            <a:rect l="l" t="t" r="r" b="b"/>
            <a:pathLst>
              <a:path w="2667000" h="1038225">
                <a:moveTo>
                  <a:pt x="0" y="1038225"/>
                </a:moveTo>
                <a:lnTo>
                  <a:pt x="2667000" y="1038225"/>
                </a:lnTo>
                <a:lnTo>
                  <a:pt x="2667000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FFFF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43750" y="3162300"/>
            <a:ext cx="2667000" cy="1038225"/>
          </a:xfrm>
          <a:custGeom>
            <a:avLst/>
            <a:gdLst/>
            <a:ahLst/>
            <a:cxnLst/>
            <a:rect l="l" t="t" r="r" b="b"/>
            <a:pathLst>
              <a:path w="2667000" h="1038225">
                <a:moveTo>
                  <a:pt x="0" y="1038225"/>
                </a:moveTo>
                <a:lnTo>
                  <a:pt x="2667000" y="1038225"/>
                </a:lnTo>
                <a:lnTo>
                  <a:pt x="2667000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solidFill>
            <a:srgbClr val="FFFF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52925" y="2219325"/>
            <a:ext cx="1685925" cy="866775"/>
          </a:xfrm>
          <a:custGeom>
            <a:avLst/>
            <a:gdLst/>
            <a:ahLst/>
            <a:cxnLst/>
            <a:rect l="l" t="t" r="r" b="b"/>
            <a:pathLst>
              <a:path w="1685925" h="866775">
                <a:moveTo>
                  <a:pt x="0" y="866775"/>
                </a:moveTo>
                <a:lnTo>
                  <a:pt x="1685925" y="866775"/>
                </a:lnTo>
                <a:lnTo>
                  <a:pt x="16859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00AF5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00775" y="2219325"/>
            <a:ext cx="1685925" cy="866775"/>
          </a:xfrm>
          <a:custGeom>
            <a:avLst/>
            <a:gdLst/>
            <a:ahLst/>
            <a:cxnLst/>
            <a:rect l="l" t="t" r="r" b="b"/>
            <a:pathLst>
              <a:path w="1685925" h="866775">
                <a:moveTo>
                  <a:pt x="0" y="866775"/>
                </a:moveTo>
                <a:lnTo>
                  <a:pt x="1685925" y="866775"/>
                </a:lnTo>
                <a:lnTo>
                  <a:pt x="16859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81450" y="5657850"/>
            <a:ext cx="1876425" cy="609600"/>
          </a:xfrm>
          <a:custGeom>
            <a:avLst/>
            <a:gdLst/>
            <a:ahLst/>
            <a:cxnLst/>
            <a:rect l="l" t="t" r="r" b="b"/>
            <a:pathLst>
              <a:path w="1876425" h="609600">
                <a:moveTo>
                  <a:pt x="0" y="609600"/>
                </a:moveTo>
                <a:lnTo>
                  <a:pt x="1876425" y="609600"/>
                </a:lnTo>
                <a:lnTo>
                  <a:pt x="187642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0AF5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29425" y="5667375"/>
            <a:ext cx="1838325" cy="600075"/>
          </a:xfrm>
          <a:custGeom>
            <a:avLst/>
            <a:gdLst/>
            <a:ahLst/>
            <a:cxnLst/>
            <a:rect l="l" t="t" r="r" b="b"/>
            <a:pathLst>
              <a:path w="1838325" h="600075">
                <a:moveTo>
                  <a:pt x="0" y="600075"/>
                </a:moveTo>
                <a:lnTo>
                  <a:pt x="1838325" y="600075"/>
                </a:lnTo>
                <a:lnTo>
                  <a:pt x="1838325" y="0"/>
                </a:lnTo>
                <a:lnTo>
                  <a:pt x="0" y="0"/>
                </a:lnTo>
                <a:lnTo>
                  <a:pt x="0" y="600075"/>
                </a:lnTo>
                <a:close/>
              </a:path>
            </a:pathLst>
          </a:custGeom>
          <a:solidFill>
            <a:srgbClr val="FF00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57575" y="4629150"/>
            <a:ext cx="1695450" cy="257175"/>
          </a:xfrm>
          <a:custGeom>
            <a:avLst/>
            <a:gdLst/>
            <a:ahLst/>
            <a:cxnLst/>
            <a:rect l="l" t="t" r="r" b="b"/>
            <a:pathLst>
              <a:path w="1695450" h="257175">
                <a:moveTo>
                  <a:pt x="0" y="257175"/>
                </a:moveTo>
                <a:lnTo>
                  <a:pt x="1695450" y="257175"/>
                </a:lnTo>
                <a:lnTo>
                  <a:pt x="169545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62800" y="4629150"/>
            <a:ext cx="1695450" cy="257175"/>
          </a:xfrm>
          <a:custGeom>
            <a:avLst/>
            <a:gdLst/>
            <a:ahLst/>
            <a:cxnLst/>
            <a:rect l="l" t="t" r="r" b="b"/>
            <a:pathLst>
              <a:path w="1695450" h="257175">
                <a:moveTo>
                  <a:pt x="0" y="257175"/>
                </a:moveTo>
                <a:lnTo>
                  <a:pt x="1695450" y="257175"/>
                </a:lnTo>
                <a:lnTo>
                  <a:pt x="1695450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72325" y="4924425"/>
            <a:ext cx="1685925" cy="257175"/>
          </a:xfrm>
          <a:custGeom>
            <a:avLst/>
            <a:gdLst/>
            <a:ahLst/>
            <a:cxnLst/>
            <a:rect l="l" t="t" r="r" b="b"/>
            <a:pathLst>
              <a:path w="1685925" h="257175">
                <a:moveTo>
                  <a:pt x="0" y="257175"/>
                </a:moveTo>
                <a:lnTo>
                  <a:pt x="1685925" y="257175"/>
                </a:lnTo>
                <a:lnTo>
                  <a:pt x="16859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0490581" y="6126162"/>
            <a:ext cx="16827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© </a:t>
            </a:r>
            <a:r>
              <a:rPr dirty="0" sz="1800" spc="-10">
                <a:latin typeface="Calibri"/>
                <a:cs typeface="Calibri"/>
              </a:rPr>
              <a:t>Copyright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15"/>
              <a:t>Randomization </a:t>
            </a:r>
            <a:r>
              <a:rPr dirty="0" spc="30"/>
              <a:t>and</a:t>
            </a:r>
            <a:r>
              <a:rPr dirty="0" spc="-25"/>
              <a:t> </a:t>
            </a:r>
            <a:r>
              <a:rPr dirty="0" spc="10"/>
              <a:t>cross-overs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2019" y="1219200"/>
            <a:ext cx="1745110" cy="2171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57451" y="3557651"/>
            <a:ext cx="1104900" cy="1362075"/>
          </a:xfrm>
          <a:custGeom>
            <a:avLst/>
            <a:gdLst/>
            <a:ahLst/>
            <a:cxnLst/>
            <a:rect l="l" t="t" r="r" b="b"/>
            <a:pathLst>
              <a:path w="1104900" h="1362075">
                <a:moveTo>
                  <a:pt x="1104900" y="809625"/>
                </a:moveTo>
                <a:lnTo>
                  <a:pt x="0" y="809625"/>
                </a:lnTo>
                <a:lnTo>
                  <a:pt x="552450" y="1362075"/>
                </a:lnTo>
                <a:lnTo>
                  <a:pt x="1104900" y="809625"/>
                </a:lnTo>
                <a:close/>
              </a:path>
              <a:path w="1104900" h="1362075">
                <a:moveTo>
                  <a:pt x="828675" y="0"/>
                </a:moveTo>
                <a:lnTo>
                  <a:pt x="276225" y="0"/>
                </a:lnTo>
                <a:lnTo>
                  <a:pt x="276225" y="809625"/>
                </a:lnTo>
                <a:lnTo>
                  <a:pt x="828675" y="809625"/>
                </a:lnTo>
                <a:lnTo>
                  <a:pt x="82867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57451" y="3557651"/>
            <a:ext cx="1104900" cy="1362075"/>
          </a:xfrm>
          <a:custGeom>
            <a:avLst/>
            <a:gdLst/>
            <a:ahLst/>
            <a:cxnLst/>
            <a:rect l="l" t="t" r="r" b="b"/>
            <a:pathLst>
              <a:path w="1104900" h="1362075">
                <a:moveTo>
                  <a:pt x="0" y="809625"/>
                </a:moveTo>
                <a:lnTo>
                  <a:pt x="276225" y="809625"/>
                </a:lnTo>
                <a:lnTo>
                  <a:pt x="276225" y="0"/>
                </a:lnTo>
                <a:lnTo>
                  <a:pt x="828675" y="0"/>
                </a:lnTo>
                <a:lnTo>
                  <a:pt x="828675" y="809625"/>
                </a:lnTo>
                <a:lnTo>
                  <a:pt x="1104900" y="809625"/>
                </a:lnTo>
                <a:lnTo>
                  <a:pt x="552450" y="1362075"/>
                </a:lnTo>
                <a:lnTo>
                  <a:pt x="0" y="809625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5475" y="4957826"/>
            <a:ext cx="2200275" cy="714375"/>
          </a:xfrm>
          <a:custGeom>
            <a:avLst/>
            <a:gdLst/>
            <a:ahLst/>
            <a:cxnLst/>
            <a:rect l="l" t="t" r="r" b="b"/>
            <a:pathLst>
              <a:path w="2200275" h="714375">
                <a:moveTo>
                  <a:pt x="2081149" y="0"/>
                </a:moveTo>
                <a:lnTo>
                  <a:pt x="118999" y="0"/>
                </a:lnTo>
                <a:lnTo>
                  <a:pt x="72651" y="9342"/>
                </a:lnTo>
                <a:lnTo>
                  <a:pt x="34829" y="34829"/>
                </a:lnTo>
                <a:lnTo>
                  <a:pt x="9342" y="72651"/>
                </a:lnTo>
                <a:lnTo>
                  <a:pt x="0" y="118999"/>
                </a:lnTo>
                <a:lnTo>
                  <a:pt x="0" y="595249"/>
                </a:lnTo>
                <a:lnTo>
                  <a:pt x="9342" y="641595"/>
                </a:lnTo>
                <a:lnTo>
                  <a:pt x="34829" y="679440"/>
                </a:lnTo>
                <a:lnTo>
                  <a:pt x="72651" y="704955"/>
                </a:lnTo>
                <a:lnTo>
                  <a:pt x="118999" y="714311"/>
                </a:lnTo>
                <a:lnTo>
                  <a:pt x="2081149" y="714311"/>
                </a:lnTo>
                <a:lnTo>
                  <a:pt x="2127515" y="704955"/>
                </a:lnTo>
                <a:lnTo>
                  <a:pt x="2165381" y="679440"/>
                </a:lnTo>
                <a:lnTo>
                  <a:pt x="2190912" y="641595"/>
                </a:lnTo>
                <a:lnTo>
                  <a:pt x="2200275" y="595249"/>
                </a:lnTo>
                <a:lnTo>
                  <a:pt x="2200275" y="118999"/>
                </a:lnTo>
                <a:lnTo>
                  <a:pt x="2190912" y="72651"/>
                </a:lnTo>
                <a:lnTo>
                  <a:pt x="2165381" y="34829"/>
                </a:lnTo>
                <a:lnTo>
                  <a:pt x="2127515" y="9342"/>
                </a:lnTo>
                <a:lnTo>
                  <a:pt x="20811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5475" y="4957826"/>
            <a:ext cx="2200275" cy="714375"/>
          </a:xfrm>
          <a:custGeom>
            <a:avLst/>
            <a:gdLst/>
            <a:ahLst/>
            <a:cxnLst/>
            <a:rect l="l" t="t" r="r" b="b"/>
            <a:pathLst>
              <a:path w="2200275" h="714375">
                <a:moveTo>
                  <a:pt x="0" y="118999"/>
                </a:moveTo>
                <a:lnTo>
                  <a:pt x="9342" y="72651"/>
                </a:lnTo>
                <a:lnTo>
                  <a:pt x="34829" y="34829"/>
                </a:lnTo>
                <a:lnTo>
                  <a:pt x="72651" y="9342"/>
                </a:lnTo>
                <a:lnTo>
                  <a:pt x="118999" y="0"/>
                </a:lnTo>
                <a:lnTo>
                  <a:pt x="2081149" y="0"/>
                </a:lnTo>
                <a:lnTo>
                  <a:pt x="2127515" y="9342"/>
                </a:lnTo>
                <a:lnTo>
                  <a:pt x="2165381" y="34829"/>
                </a:lnTo>
                <a:lnTo>
                  <a:pt x="2190912" y="72651"/>
                </a:lnTo>
                <a:lnTo>
                  <a:pt x="2200275" y="118999"/>
                </a:lnTo>
                <a:lnTo>
                  <a:pt x="2200275" y="595249"/>
                </a:lnTo>
                <a:lnTo>
                  <a:pt x="2190912" y="641595"/>
                </a:lnTo>
                <a:lnTo>
                  <a:pt x="2165381" y="679440"/>
                </a:lnTo>
                <a:lnTo>
                  <a:pt x="2127515" y="704955"/>
                </a:lnTo>
                <a:lnTo>
                  <a:pt x="2081149" y="714311"/>
                </a:lnTo>
                <a:lnTo>
                  <a:pt x="118999" y="714311"/>
                </a:lnTo>
                <a:lnTo>
                  <a:pt x="72651" y="704955"/>
                </a:lnTo>
                <a:lnTo>
                  <a:pt x="34829" y="679440"/>
                </a:lnTo>
                <a:lnTo>
                  <a:pt x="9342" y="641595"/>
                </a:lnTo>
                <a:lnTo>
                  <a:pt x="0" y="595249"/>
                </a:lnTo>
                <a:lnTo>
                  <a:pt x="0" y="118999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43685" y="5136197"/>
            <a:ext cx="190373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" b="1">
                <a:solidFill>
                  <a:srgbClr val="FFFF00"/>
                </a:solidFill>
                <a:latin typeface="Calibri"/>
                <a:cs typeface="Calibri"/>
              </a:rPr>
              <a:t>RANDOMIZATION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52676" y="3786251"/>
            <a:ext cx="1285875" cy="333375"/>
          </a:xfrm>
          <a:custGeom>
            <a:avLst/>
            <a:gdLst/>
            <a:ahLst/>
            <a:cxnLst/>
            <a:rect l="l" t="t" r="r" b="b"/>
            <a:pathLst>
              <a:path w="1285875" h="333375">
                <a:moveTo>
                  <a:pt x="0" y="333375"/>
                </a:moveTo>
                <a:lnTo>
                  <a:pt x="1285875" y="333375"/>
                </a:lnTo>
                <a:lnTo>
                  <a:pt x="1285875" y="0"/>
                </a:lnTo>
                <a:lnTo>
                  <a:pt x="0" y="0"/>
                </a:lnTo>
                <a:lnTo>
                  <a:pt x="0" y="333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52676" y="3786251"/>
            <a:ext cx="1285875" cy="333375"/>
          </a:xfrm>
          <a:prstGeom prst="rect">
            <a:avLst/>
          </a:prstGeom>
          <a:ln w="12700">
            <a:solidFill>
              <a:srgbClr val="000099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0099"/>
                </a:solidFill>
                <a:latin typeface="Calibri"/>
                <a:cs typeface="Calibri"/>
              </a:rPr>
              <a:t>2 </a:t>
            </a:r>
            <a:r>
              <a:rPr dirty="0" sz="1800" spc="-25" b="1">
                <a:solidFill>
                  <a:srgbClr val="000099"/>
                </a:solidFill>
                <a:latin typeface="Calibri"/>
                <a:cs typeface="Calibri"/>
              </a:rPr>
              <a:t>days</a:t>
            </a:r>
            <a:r>
              <a:rPr dirty="0" sz="180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(1-4)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0050" y="1600200"/>
            <a:ext cx="2466975" cy="1323975"/>
          </a:xfrm>
          <a:custGeom>
            <a:avLst/>
            <a:gdLst/>
            <a:ahLst/>
            <a:cxnLst/>
            <a:rect l="l" t="t" r="r" b="b"/>
            <a:pathLst>
              <a:path w="2466975" h="1323975">
                <a:moveTo>
                  <a:pt x="1233551" y="0"/>
                </a:moveTo>
                <a:lnTo>
                  <a:pt x="1171977" y="810"/>
                </a:lnTo>
                <a:lnTo>
                  <a:pt x="1111185" y="3215"/>
                </a:lnTo>
                <a:lnTo>
                  <a:pt x="1051247" y="7178"/>
                </a:lnTo>
                <a:lnTo>
                  <a:pt x="992231" y="12660"/>
                </a:lnTo>
                <a:lnTo>
                  <a:pt x="934210" y="19623"/>
                </a:lnTo>
                <a:lnTo>
                  <a:pt x="877254" y="28030"/>
                </a:lnTo>
                <a:lnTo>
                  <a:pt x="821433" y="37842"/>
                </a:lnTo>
                <a:lnTo>
                  <a:pt x="766818" y="49022"/>
                </a:lnTo>
                <a:lnTo>
                  <a:pt x="713480" y="61531"/>
                </a:lnTo>
                <a:lnTo>
                  <a:pt x="661489" y="75332"/>
                </a:lnTo>
                <a:lnTo>
                  <a:pt x="610917" y="90386"/>
                </a:lnTo>
                <a:lnTo>
                  <a:pt x="561832" y="106656"/>
                </a:lnTo>
                <a:lnTo>
                  <a:pt x="514307" y="124104"/>
                </a:lnTo>
                <a:lnTo>
                  <a:pt x="468412" y="142691"/>
                </a:lnTo>
                <a:lnTo>
                  <a:pt x="424217" y="162380"/>
                </a:lnTo>
                <a:lnTo>
                  <a:pt x="381793" y="183133"/>
                </a:lnTo>
                <a:lnTo>
                  <a:pt x="341210" y="204912"/>
                </a:lnTo>
                <a:lnTo>
                  <a:pt x="302541" y="227679"/>
                </a:lnTo>
                <a:lnTo>
                  <a:pt x="265854" y="251396"/>
                </a:lnTo>
                <a:lnTo>
                  <a:pt x="231220" y="276025"/>
                </a:lnTo>
                <a:lnTo>
                  <a:pt x="198711" y="301527"/>
                </a:lnTo>
                <a:lnTo>
                  <a:pt x="168397" y="327866"/>
                </a:lnTo>
                <a:lnTo>
                  <a:pt x="140348" y="355004"/>
                </a:lnTo>
                <a:lnTo>
                  <a:pt x="91329" y="411521"/>
                </a:lnTo>
                <a:lnTo>
                  <a:pt x="52220" y="470775"/>
                </a:lnTo>
                <a:lnTo>
                  <a:pt x="23585" y="532462"/>
                </a:lnTo>
                <a:lnTo>
                  <a:pt x="5990" y="596280"/>
                </a:lnTo>
                <a:lnTo>
                  <a:pt x="0" y="661924"/>
                </a:lnTo>
                <a:lnTo>
                  <a:pt x="1509" y="694966"/>
                </a:lnTo>
                <a:lnTo>
                  <a:pt x="13372" y="759755"/>
                </a:lnTo>
                <a:lnTo>
                  <a:pt x="36558" y="822563"/>
                </a:lnTo>
                <a:lnTo>
                  <a:pt x="70501" y="883087"/>
                </a:lnTo>
                <a:lnTo>
                  <a:pt x="114635" y="941024"/>
                </a:lnTo>
                <a:lnTo>
                  <a:pt x="168397" y="996070"/>
                </a:lnTo>
                <a:lnTo>
                  <a:pt x="198711" y="1022414"/>
                </a:lnTo>
                <a:lnTo>
                  <a:pt x="231220" y="1047921"/>
                </a:lnTo>
                <a:lnTo>
                  <a:pt x="265854" y="1072554"/>
                </a:lnTo>
                <a:lnTo>
                  <a:pt x="302541" y="1096274"/>
                </a:lnTo>
                <a:lnTo>
                  <a:pt x="341210" y="1119045"/>
                </a:lnTo>
                <a:lnTo>
                  <a:pt x="381793" y="1140826"/>
                </a:lnTo>
                <a:lnTo>
                  <a:pt x="424217" y="1161582"/>
                </a:lnTo>
                <a:lnTo>
                  <a:pt x="468412" y="1181273"/>
                </a:lnTo>
                <a:lnTo>
                  <a:pt x="514307" y="1199863"/>
                </a:lnTo>
                <a:lnTo>
                  <a:pt x="561832" y="1217312"/>
                </a:lnTo>
                <a:lnTo>
                  <a:pt x="610917" y="1233583"/>
                </a:lnTo>
                <a:lnTo>
                  <a:pt x="661489" y="1248639"/>
                </a:lnTo>
                <a:lnTo>
                  <a:pt x="713480" y="1262441"/>
                </a:lnTo>
                <a:lnTo>
                  <a:pt x="766818" y="1274950"/>
                </a:lnTo>
                <a:lnTo>
                  <a:pt x="821433" y="1286131"/>
                </a:lnTo>
                <a:lnTo>
                  <a:pt x="877254" y="1295943"/>
                </a:lnTo>
                <a:lnTo>
                  <a:pt x="934210" y="1304350"/>
                </a:lnTo>
                <a:lnTo>
                  <a:pt x="992231" y="1311314"/>
                </a:lnTo>
                <a:lnTo>
                  <a:pt x="1051247" y="1316796"/>
                </a:lnTo>
                <a:lnTo>
                  <a:pt x="1111185" y="1320759"/>
                </a:lnTo>
                <a:lnTo>
                  <a:pt x="1171977" y="1323164"/>
                </a:lnTo>
                <a:lnTo>
                  <a:pt x="1233551" y="1323975"/>
                </a:lnTo>
                <a:lnTo>
                  <a:pt x="1295113" y="1323164"/>
                </a:lnTo>
                <a:lnTo>
                  <a:pt x="1355894" y="1320759"/>
                </a:lnTo>
                <a:lnTo>
                  <a:pt x="1415823" y="1316796"/>
                </a:lnTo>
                <a:lnTo>
                  <a:pt x="1474829" y="1311314"/>
                </a:lnTo>
                <a:lnTo>
                  <a:pt x="1532841" y="1304350"/>
                </a:lnTo>
                <a:lnTo>
                  <a:pt x="1589789" y="1295943"/>
                </a:lnTo>
                <a:lnTo>
                  <a:pt x="1645603" y="1286131"/>
                </a:lnTo>
                <a:lnTo>
                  <a:pt x="1700211" y="1274950"/>
                </a:lnTo>
                <a:lnTo>
                  <a:pt x="1753543" y="1262441"/>
                </a:lnTo>
                <a:lnTo>
                  <a:pt x="1805528" y="1248639"/>
                </a:lnTo>
                <a:lnTo>
                  <a:pt x="1856095" y="1233583"/>
                </a:lnTo>
                <a:lnTo>
                  <a:pt x="1905175" y="1217312"/>
                </a:lnTo>
                <a:lnTo>
                  <a:pt x="1952695" y="1199863"/>
                </a:lnTo>
                <a:lnTo>
                  <a:pt x="1998587" y="1181273"/>
                </a:lnTo>
                <a:lnTo>
                  <a:pt x="2042778" y="1161582"/>
                </a:lnTo>
                <a:lnTo>
                  <a:pt x="2085199" y="1140826"/>
                </a:lnTo>
                <a:lnTo>
                  <a:pt x="2125778" y="1119045"/>
                </a:lnTo>
                <a:lnTo>
                  <a:pt x="2164445" y="1096274"/>
                </a:lnTo>
                <a:lnTo>
                  <a:pt x="2201130" y="1072554"/>
                </a:lnTo>
                <a:lnTo>
                  <a:pt x="2235762" y="1047921"/>
                </a:lnTo>
                <a:lnTo>
                  <a:pt x="2268269" y="1022414"/>
                </a:lnTo>
                <a:lnTo>
                  <a:pt x="2298582" y="996070"/>
                </a:lnTo>
                <a:lnTo>
                  <a:pt x="2326630" y="968927"/>
                </a:lnTo>
                <a:lnTo>
                  <a:pt x="2375647" y="912398"/>
                </a:lnTo>
                <a:lnTo>
                  <a:pt x="2414755" y="853130"/>
                </a:lnTo>
                <a:lnTo>
                  <a:pt x="2443389" y="791426"/>
                </a:lnTo>
                <a:lnTo>
                  <a:pt x="2460984" y="727589"/>
                </a:lnTo>
                <a:lnTo>
                  <a:pt x="2466975" y="661924"/>
                </a:lnTo>
                <a:lnTo>
                  <a:pt x="2465465" y="628892"/>
                </a:lnTo>
                <a:lnTo>
                  <a:pt x="2453602" y="564124"/>
                </a:lnTo>
                <a:lnTo>
                  <a:pt x="2430416" y="501333"/>
                </a:lnTo>
                <a:lnTo>
                  <a:pt x="2396475" y="440824"/>
                </a:lnTo>
                <a:lnTo>
                  <a:pt x="2352341" y="382901"/>
                </a:lnTo>
                <a:lnTo>
                  <a:pt x="2298582" y="327866"/>
                </a:lnTo>
                <a:lnTo>
                  <a:pt x="2268269" y="301527"/>
                </a:lnTo>
                <a:lnTo>
                  <a:pt x="2235762" y="276025"/>
                </a:lnTo>
                <a:lnTo>
                  <a:pt x="2201130" y="251396"/>
                </a:lnTo>
                <a:lnTo>
                  <a:pt x="2164445" y="227679"/>
                </a:lnTo>
                <a:lnTo>
                  <a:pt x="2125778" y="204912"/>
                </a:lnTo>
                <a:lnTo>
                  <a:pt x="2085199" y="183133"/>
                </a:lnTo>
                <a:lnTo>
                  <a:pt x="2042778" y="162380"/>
                </a:lnTo>
                <a:lnTo>
                  <a:pt x="1998587" y="142691"/>
                </a:lnTo>
                <a:lnTo>
                  <a:pt x="1952695" y="124104"/>
                </a:lnTo>
                <a:lnTo>
                  <a:pt x="1905175" y="106656"/>
                </a:lnTo>
                <a:lnTo>
                  <a:pt x="1856095" y="90386"/>
                </a:lnTo>
                <a:lnTo>
                  <a:pt x="1805528" y="75332"/>
                </a:lnTo>
                <a:lnTo>
                  <a:pt x="1753543" y="61531"/>
                </a:lnTo>
                <a:lnTo>
                  <a:pt x="1700211" y="49022"/>
                </a:lnTo>
                <a:lnTo>
                  <a:pt x="1645603" y="37842"/>
                </a:lnTo>
                <a:lnTo>
                  <a:pt x="1589789" y="28030"/>
                </a:lnTo>
                <a:lnTo>
                  <a:pt x="1532841" y="19623"/>
                </a:lnTo>
                <a:lnTo>
                  <a:pt x="1474829" y="12660"/>
                </a:lnTo>
                <a:lnTo>
                  <a:pt x="1415823" y="7178"/>
                </a:lnTo>
                <a:lnTo>
                  <a:pt x="1355894" y="3215"/>
                </a:lnTo>
                <a:lnTo>
                  <a:pt x="1295113" y="810"/>
                </a:lnTo>
                <a:lnTo>
                  <a:pt x="1233551" y="0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50053" y="1929511"/>
            <a:ext cx="1391285" cy="6407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000" spc="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000" spc="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3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3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2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algn="ctr" marL="698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N=605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48150" y="3829050"/>
            <a:ext cx="2476500" cy="1333500"/>
          </a:xfrm>
          <a:custGeom>
            <a:avLst/>
            <a:gdLst/>
            <a:ahLst/>
            <a:cxnLst/>
            <a:rect l="l" t="t" r="r" b="b"/>
            <a:pathLst>
              <a:path w="2476500" h="1333500">
                <a:moveTo>
                  <a:pt x="1238250" y="0"/>
                </a:moveTo>
                <a:lnTo>
                  <a:pt x="1176446" y="816"/>
                </a:lnTo>
                <a:lnTo>
                  <a:pt x="1115427" y="3239"/>
                </a:lnTo>
                <a:lnTo>
                  <a:pt x="1055264" y="7230"/>
                </a:lnTo>
                <a:lnTo>
                  <a:pt x="996027" y="12752"/>
                </a:lnTo>
                <a:lnTo>
                  <a:pt x="937787" y="19766"/>
                </a:lnTo>
                <a:lnTo>
                  <a:pt x="880616" y="28234"/>
                </a:lnTo>
                <a:lnTo>
                  <a:pt x="824584" y="38118"/>
                </a:lnTo>
                <a:lnTo>
                  <a:pt x="769763" y="49379"/>
                </a:lnTo>
                <a:lnTo>
                  <a:pt x="716222" y="61979"/>
                </a:lnTo>
                <a:lnTo>
                  <a:pt x="664034" y="75880"/>
                </a:lnTo>
                <a:lnTo>
                  <a:pt x="613268" y="91044"/>
                </a:lnTo>
                <a:lnTo>
                  <a:pt x="563997" y="107433"/>
                </a:lnTo>
                <a:lnTo>
                  <a:pt x="516290" y="125008"/>
                </a:lnTo>
                <a:lnTo>
                  <a:pt x="470219" y="143731"/>
                </a:lnTo>
                <a:lnTo>
                  <a:pt x="425855" y="163563"/>
                </a:lnTo>
                <a:lnTo>
                  <a:pt x="383268" y="184468"/>
                </a:lnTo>
                <a:lnTo>
                  <a:pt x="342530" y="206405"/>
                </a:lnTo>
                <a:lnTo>
                  <a:pt x="303712" y="229338"/>
                </a:lnTo>
                <a:lnTo>
                  <a:pt x="266884" y="253228"/>
                </a:lnTo>
                <a:lnTo>
                  <a:pt x="232117" y="278036"/>
                </a:lnTo>
                <a:lnTo>
                  <a:pt x="199482" y="303725"/>
                </a:lnTo>
                <a:lnTo>
                  <a:pt x="169051" y="330256"/>
                </a:lnTo>
                <a:lnTo>
                  <a:pt x="140893" y="357591"/>
                </a:lnTo>
                <a:lnTo>
                  <a:pt x="115081" y="385692"/>
                </a:lnTo>
                <a:lnTo>
                  <a:pt x="70775" y="444038"/>
                </a:lnTo>
                <a:lnTo>
                  <a:pt x="36701" y="504988"/>
                </a:lnTo>
                <a:lnTo>
                  <a:pt x="13425" y="568236"/>
                </a:lnTo>
                <a:lnTo>
                  <a:pt x="1515" y="633477"/>
                </a:lnTo>
                <a:lnTo>
                  <a:pt x="0" y="666750"/>
                </a:lnTo>
                <a:lnTo>
                  <a:pt x="1515" y="700022"/>
                </a:lnTo>
                <a:lnTo>
                  <a:pt x="13425" y="765263"/>
                </a:lnTo>
                <a:lnTo>
                  <a:pt x="36701" y="828511"/>
                </a:lnTo>
                <a:lnTo>
                  <a:pt x="70775" y="889461"/>
                </a:lnTo>
                <a:lnTo>
                  <a:pt x="115081" y="947807"/>
                </a:lnTo>
                <a:lnTo>
                  <a:pt x="140893" y="975908"/>
                </a:lnTo>
                <a:lnTo>
                  <a:pt x="169051" y="1003243"/>
                </a:lnTo>
                <a:lnTo>
                  <a:pt x="199482" y="1029774"/>
                </a:lnTo>
                <a:lnTo>
                  <a:pt x="232117" y="1055463"/>
                </a:lnTo>
                <a:lnTo>
                  <a:pt x="266884" y="1080271"/>
                </a:lnTo>
                <a:lnTo>
                  <a:pt x="303712" y="1104161"/>
                </a:lnTo>
                <a:lnTo>
                  <a:pt x="342530" y="1127094"/>
                </a:lnTo>
                <a:lnTo>
                  <a:pt x="383268" y="1149031"/>
                </a:lnTo>
                <a:lnTo>
                  <a:pt x="425855" y="1169936"/>
                </a:lnTo>
                <a:lnTo>
                  <a:pt x="470219" y="1189768"/>
                </a:lnTo>
                <a:lnTo>
                  <a:pt x="516290" y="1208491"/>
                </a:lnTo>
                <a:lnTo>
                  <a:pt x="563997" y="1226066"/>
                </a:lnTo>
                <a:lnTo>
                  <a:pt x="613268" y="1242455"/>
                </a:lnTo>
                <a:lnTo>
                  <a:pt x="664034" y="1257619"/>
                </a:lnTo>
                <a:lnTo>
                  <a:pt x="716222" y="1271520"/>
                </a:lnTo>
                <a:lnTo>
                  <a:pt x="769763" y="1284120"/>
                </a:lnTo>
                <a:lnTo>
                  <a:pt x="824584" y="1295381"/>
                </a:lnTo>
                <a:lnTo>
                  <a:pt x="880616" y="1305265"/>
                </a:lnTo>
                <a:lnTo>
                  <a:pt x="937787" y="1313733"/>
                </a:lnTo>
                <a:lnTo>
                  <a:pt x="996027" y="1320747"/>
                </a:lnTo>
                <a:lnTo>
                  <a:pt x="1055264" y="1326269"/>
                </a:lnTo>
                <a:lnTo>
                  <a:pt x="1115427" y="1330260"/>
                </a:lnTo>
                <a:lnTo>
                  <a:pt x="1176446" y="1332683"/>
                </a:lnTo>
                <a:lnTo>
                  <a:pt x="1238250" y="1333500"/>
                </a:lnTo>
                <a:lnTo>
                  <a:pt x="1300053" y="1332683"/>
                </a:lnTo>
                <a:lnTo>
                  <a:pt x="1361072" y="1330260"/>
                </a:lnTo>
                <a:lnTo>
                  <a:pt x="1421235" y="1326269"/>
                </a:lnTo>
                <a:lnTo>
                  <a:pt x="1480472" y="1320747"/>
                </a:lnTo>
                <a:lnTo>
                  <a:pt x="1538712" y="1313733"/>
                </a:lnTo>
                <a:lnTo>
                  <a:pt x="1595883" y="1305265"/>
                </a:lnTo>
                <a:lnTo>
                  <a:pt x="1651915" y="1295381"/>
                </a:lnTo>
                <a:lnTo>
                  <a:pt x="1706736" y="1284120"/>
                </a:lnTo>
                <a:lnTo>
                  <a:pt x="1760277" y="1271520"/>
                </a:lnTo>
                <a:lnTo>
                  <a:pt x="1812465" y="1257619"/>
                </a:lnTo>
                <a:lnTo>
                  <a:pt x="1863231" y="1242455"/>
                </a:lnTo>
                <a:lnTo>
                  <a:pt x="1912502" y="1226066"/>
                </a:lnTo>
                <a:lnTo>
                  <a:pt x="1960209" y="1208491"/>
                </a:lnTo>
                <a:lnTo>
                  <a:pt x="2006280" y="1189768"/>
                </a:lnTo>
                <a:lnTo>
                  <a:pt x="2050644" y="1169936"/>
                </a:lnTo>
                <a:lnTo>
                  <a:pt x="2093231" y="1149031"/>
                </a:lnTo>
                <a:lnTo>
                  <a:pt x="2133969" y="1127094"/>
                </a:lnTo>
                <a:lnTo>
                  <a:pt x="2172787" y="1104161"/>
                </a:lnTo>
                <a:lnTo>
                  <a:pt x="2209615" y="1080271"/>
                </a:lnTo>
                <a:lnTo>
                  <a:pt x="2244382" y="1055463"/>
                </a:lnTo>
                <a:lnTo>
                  <a:pt x="2277017" y="1029774"/>
                </a:lnTo>
                <a:lnTo>
                  <a:pt x="2307448" y="1003243"/>
                </a:lnTo>
                <a:lnTo>
                  <a:pt x="2335606" y="975908"/>
                </a:lnTo>
                <a:lnTo>
                  <a:pt x="2361418" y="947807"/>
                </a:lnTo>
                <a:lnTo>
                  <a:pt x="2405724" y="889461"/>
                </a:lnTo>
                <a:lnTo>
                  <a:pt x="2439798" y="828511"/>
                </a:lnTo>
                <a:lnTo>
                  <a:pt x="2463074" y="765263"/>
                </a:lnTo>
                <a:lnTo>
                  <a:pt x="2474984" y="700022"/>
                </a:lnTo>
                <a:lnTo>
                  <a:pt x="2476500" y="666750"/>
                </a:lnTo>
                <a:lnTo>
                  <a:pt x="2474984" y="633477"/>
                </a:lnTo>
                <a:lnTo>
                  <a:pt x="2463074" y="568236"/>
                </a:lnTo>
                <a:lnTo>
                  <a:pt x="2439798" y="504988"/>
                </a:lnTo>
                <a:lnTo>
                  <a:pt x="2405724" y="444038"/>
                </a:lnTo>
                <a:lnTo>
                  <a:pt x="2361418" y="385692"/>
                </a:lnTo>
                <a:lnTo>
                  <a:pt x="2335606" y="357591"/>
                </a:lnTo>
                <a:lnTo>
                  <a:pt x="2307448" y="330256"/>
                </a:lnTo>
                <a:lnTo>
                  <a:pt x="2277017" y="303725"/>
                </a:lnTo>
                <a:lnTo>
                  <a:pt x="2244382" y="278036"/>
                </a:lnTo>
                <a:lnTo>
                  <a:pt x="2209615" y="253228"/>
                </a:lnTo>
                <a:lnTo>
                  <a:pt x="2172787" y="229338"/>
                </a:lnTo>
                <a:lnTo>
                  <a:pt x="2133969" y="206405"/>
                </a:lnTo>
                <a:lnTo>
                  <a:pt x="2093231" y="184468"/>
                </a:lnTo>
                <a:lnTo>
                  <a:pt x="2050644" y="163563"/>
                </a:lnTo>
                <a:lnTo>
                  <a:pt x="2006280" y="143731"/>
                </a:lnTo>
                <a:lnTo>
                  <a:pt x="1960209" y="125008"/>
                </a:lnTo>
                <a:lnTo>
                  <a:pt x="1912502" y="107433"/>
                </a:lnTo>
                <a:lnTo>
                  <a:pt x="1863231" y="91044"/>
                </a:lnTo>
                <a:lnTo>
                  <a:pt x="1812465" y="75880"/>
                </a:lnTo>
                <a:lnTo>
                  <a:pt x="1760277" y="61979"/>
                </a:lnTo>
                <a:lnTo>
                  <a:pt x="1706736" y="49379"/>
                </a:lnTo>
                <a:lnTo>
                  <a:pt x="1651915" y="38118"/>
                </a:lnTo>
                <a:lnTo>
                  <a:pt x="1595883" y="28234"/>
                </a:lnTo>
                <a:lnTo>
                  <a:pt x="1538712" y="19766"/>
                </a:lnTo>
                <a:lnTo>
                  <a:pt x="1480472" y="12752"/>
                </a:lnTo>
                <a:lnTo>
                  <a:pt x="1421235" y="7230"/>
                </a:lnTo>
                <a:lnTo>
                  <a:pt x="1361072" y="3239"/>
                </a:lnTo>
                <a:lnTo>
                  <a:pt x="1300053" y="816"/>
                </a:lnTo>
                <a:lnTo>
                  <a:pt x="123825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791328" y="4011929"/>
            <a:ext cx="1391920" cy="9455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12065">
              <a:lnSpc>
                <a:spcPct val="100000"/>
              </a:lnSpc>
              <a:spcBef>
                <a:spcPts val="130"/>
              </a:spcBef>
            </a:pPr>
            <a:r>
              <a:rPr dirty="0" sz="2000" spc="30" b="1">
                <a:solidFill>
                  <a:srgbClr val="FFFFFF"/>
                </a:solidFill>
                <a:latin typeface="Calibri"/>
                <a:cs typeface="Calibri"/>
              </a:rPr>
              <a:t>No     </a:t>
            </a:r>
            <a:r>
              <a:rPr dirty="0" sz="2000" spc="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000" spc="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5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000" spc="3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3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2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000" spc="-4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000" spc="5" b="1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N=617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38950" y="1800225"/>
            <a:ext cx="2200275" cy="752475"/>
          </a:xfrm>
          <a:custGeom>
            <a:avLst/>
            <a:gdLst/>
            <a:ahLst/>
            <a:cxnLst/>
            <a:rect l="l" t="t" r="r" b="b"/>
            <a:pathLst>
              <a:path w="2200275" h="752475">
                <a:moveTo>
                  <a:pt x="1824101" y="0"/>
                </a:moveTo>
                <a:lnTo>
                  <a:pt x="1824101" y="188087"/>
                </a:lnTo>
                <a:lnTo>
                  <a:pt x="0" y="188087"/>
                </a:lnTo>
                <a:lnTo>
                  <a:pt x="0" y="564388"/>
                </a:lnTo>
                <a:lnTo>
                  <a:pt x="1824101" y="564388"/>
                </a:lnTo>
                <a:lnTo>
                  <a:pt x="1824101" y="752475"/>
                </a:lnTo>
                <a:lnTo>
                  <a:pt x="2200275" y="376174"/>
                </a:lnTo>
                <a:lnTo>
                  <a:pt x="18241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80580" y="1985073"/>
            <a:ext cx="11563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5" b="1">
                <a:solidFill>
                  <a:srgbClr val="FFFF00"/>
                </a:solidFill>
                <a:latin typeface="Calibri"/>
                <a:cs typeface="Calibri"/>
              </a:rPr>
              <a:t>Crossovers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91701" y="1624075"/>
            <a:ext cx="2019300" cy="1028700"/>
          </a:xfrm>
          <a:custGeom>
            <a:avLst/>
            <a:gdLst/>
            <a:ahLst/>
            <a:cxnLst/>
            <a:rect l="l" t="t" r="r" b="b"/>
            <a:pathLst>
              <a:path w="2019300" h="1028700">
                <a:moveTo>
                  <a:pt x="0" y="171450"/>
                </a:moveTo>
                <a:lnTo>
                  <a:pt x="6120" y="125853"/>
                </a:lnTo>
                <a:lnTo>
                  <a:pt x="23396" y="84892"/>
                </a:lnTo>
                <a:lnTo>
                  <a:pt x="50196" y="50196"/>
                </a:lnTo>
                <a:lnTo>
                  <a:pt x="84892" y="23396"/>
                </a:lnTo>
                <a:lnTo>
                  <a:pt x="125853" y="6120"/>
                </a:lnTo>
                <a:lnTo>
                  <a:pt x="171450" y="0"/>
                </a:lnTo>
                <a:lnTo>
                  <a:pt x="1847723" y="0"/>
                </a:lnTo>
                <a:lnTo>
                  <a:pt x="1893328" y="6120"/>
                </a:lnTo>
                <a:lnTo>
                  <a:pt x="1934313" y="23396"/>
                </a:lnTo>
                <a:lnTo>
                  <a:pt x="1969039" y="50196"/>
                </a:lnTo>
                <a:lnTo>
                  <a:pt x="1995870" y="84892"/>
                </a:lnTo>
                <a:lnTo>
                  <a:pt x="2013169" y="125853"/>
                </a:lnTo>
                <a:lnTo>
                  <a:pt x="2019300" y="171450"/>
                </a:lnTo>
                <a:lnTo>
                  <a:pt x="2019300" y="857123"/>
                </a:lnTo>
                <a:lnTo>
                  <a:pt x="2013169" y="902728"/>
                </a:lnTo>
                <a:lnTo>
                  <a:pt x="1995870" y="943713"/>
                </a:lnTo>
                <a:lnTo>
                  <a:pt x="1969039" y="978439"/>
                </a:lnTo>
                <a:lnTo>
                  <a:pt x="1934313" y="1005270"/>
                </a:lnTo>
                <a:lnTo>
                  <a:pt x="1893328" y="1022569"/>
                </a:lnTo>
                <a:lnTo>
                  <a:pt x="1847723" y="1028700"/>
                </a:lnTo>
                <a:lnTo>
                  <a:pt x="171450" y="1028700"/>
                </a:lnTo>
                <a:lnTo>
                  <a:pt x="125853" y="1022569"/>
                </a:lnTo>
                <a:lnTo>
                  <a:pt x="84892" y="1005270"/>
                </a:lnTo>
                <a:lnTo>
                  <a:pt x="50196" y="978439"/>
                </a:lnTo>
                <a:lnTo>
                  <a:pt x="23396" y="943713"/>
                </a:lnTo>
                <a:lnTo>
                  <a:pt x="6120" y="902728"/>
                </a:lnTo>
                <a:lnTo>
                  <a:pt x="0" y="857123"/>
                </a:lnTo>
                <a:lnTo>
                  <a:pt x="0" y="171450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986009" y="1695830"/>
            <a:ext cx="643255" cy="830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25" b="1">
                <a:solidFill>
                  <a:srgbClr val="000099"/>
                </a:solidFill>
                <a:latin typeface="Calibri"/>
                <a:cs typeface="Calibri"/>
              </a:rPr>
              <a:t>1</a:t>
            </a:r>
            <a:r>
              <a:rPr dirty="0" sz="3200" spc="-50" b="1">
                <a:solidFill>
                  <a:srgbClr val="000099"/>
                </a:solidFill>
                <a:latin typeface="Calibri"/>
                <a:cs typeface="Calibri"/>
              </a:rPr>
              <a:t>0</a:t>
            </a:r>
            <a:r>
              <a:rPr dirty="0" sz="3200" spc="15" b="1">
                <a:solidFill>
                  <a:srgbClr val="000099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65"/>
              </a:spcBef>
            </a:pPr>
            <a:r>
              <a:rPr dirty="0" sz="2000" b="1">
                <a:solidFill>
                  <a:srgbClr val="000099"/>
                </a:solidFill>
                <a:latin typeface="Calibri"/>
                <a:cs typeface="Calibri"/>
              </a:rPr>
              <a:t>(17%)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48475" y="4124325"/>
            <a:ext cx="2190750" cy="752475"/>
          </a:xfrm>
          <a:custGeom>
            <a:avLst/>
            <a:gdLst/>
            <a:ahLst/>
            <a:cxnLst/>
            <a:rect l="l" t="t" r="r" b="b"/>
            <a:pathLst>
              <a:path w="2190750" h="752475">
                <a:moveTo>
                  <a:pt x="1814576" y="0"/>
                </a:moveTo>
                <a:lnTo>
                  <a:pt x="1814576" y="188087"/>
                </a:lnTo>
                <a:lnTo>
                  <a:pt x="0" y="188087"/>
                </a:lnTo>
                <a:lnTo>
                  <a:pt x="0" y="564388"/>
                </a:lnTo>
                <a:lnTo>
                  <a:pt x="1814576" y="564388"/>
                </a:lnTo>
                <a:lnTo>
                  <a:pt x="1814576" y="752475"/>
                </a:lnTo>
                <a:lnTo>
                  <a:pt x="2190750" y="376300"/>
                </a:lnTo>
                <a:lnTo>
                  <a:pt x="18145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183755" y="4310062"/>
            <a:ext cx="11588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0" b="1">
                <a:solidFill>
                  <a:srgbClr val="FFFF00"/>
                </a:solidFill>
                <a:latin typeface="Calibri"/>
                <a:cs typeface="Calibri"/>
              </a:rPr>
              <a:t>Crossovers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301226" y="3938651"/>
            <a:ext cx="2019300" cy="1038225"/>
          </a:xfrm>
          <a:custGeom>
            <a:avLst/>
            <a:gdLst/>
            <a:ahLst/>
            <a:cxnLst/>
            <a:rect l="l" t="t" r="r" b="b"/>
            <a:pathLst>
              <a:path w="2019300" h="1038225">
                <a:moveTo>
                  <a:pt x="0" y="172974"/>
                </a:moveTo>
                <a:lnTo>
                  <a:pt x="6180" y="127000"/>
                </a:lnTo>
                <a:lnTo>
                  <a:pt x="23622" y="85682"/>
                </a:lnTo>
                <a:lnTo>
                  <a:pt x="50673" y="50673"/>
                </a:lnTo>
                <a:lnTo>
                  <a:pt x="85682" y="23622"/>
                </a:lnTo>
                <a:lnTo>
                  <a:pt x="127000" y="6180"/>
                </a:lnTo>
                <a:lnTo>
                  <a:pt x="172974" y="0"/>
                </a:lnTo>
                <a:lnTo>
                  <a:pt x="1846199" y="0"/>
                </a:lnTo>
                <a:lnTo>
                  <a:pt x="1892182" y="6180"/>
                </a:lnTo>
                <a:lnTo>
                  <a:pt x="1933523" y="23622"/>
                </a:lnTo>
                <a:lnTo>
                  <a:pt x="1968563" y="50673"/>
                </a:lnTo>
                <a:lnTo>
                  <a:pt x="1995645" y="85682"/>
                </a:lnTo>
                <a:lnTo>
                  <a:pt x="2013109" y="127000"/>
                </a:lnTo>
                <a:lnTo>
                  <a:pt x="2019300" y="172974"/>
                </a:lnTo>
                <a:lnTo>
                  <a:pt x="2019300" y="865124"/>
                </a:lnTo>
                <a:lnTo>
                  <a:pt x="2013109" y="911107"/>
                </a:lnTo>
                <a:lnTo>
                  <a:pt x="1995645" y="952448"/>
                </a:lnTo>
                <a:lnTo>
                  <a:pt x="1968563" y="987488"/>
                </a:lnTo>
                <a:lnTo>
                  <a:pt x="1933523" y="1014570"/>
                </a:lnTo>
                <a:lnTo>
                  <a:pt x="1892182" y="1032034"/>
                </a:lnTo>
                <a:lnTo>
                  <a:pt x="1846199" y="1038225"/>
                </a:lnTo>
                <a:lnTo>
                  <a:pt x="172974" y="1038225"/>
                </a:lnTo>
                <a:lnTo>
                  <a:pt x="127000" y="1032034"/>
                </a:lnTo>
                <a:lnTo>
                  <a:pt x="85682" y="1014570"/>
                </a:lnTo>
                <a:lnTo>
                  <a:pt x="50673" y="987488"/>
                </a:lnTo>
                <a:lnTo>
                  <a:pt x="23622" y="952448"/>
                </a:lnTo>
                <a:lnTo>
                  <a:pt x="6180" y="911107"/>
                </a:lnTo>
                <a:lnTo>
                  <a:pt x="0" y="865124"/>
                </a:lnTo>
                <a:lnTo>
                  <a:pt x="0" y="172974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0062591" y="4020820"/>
            <a:ext cx="496570" cy="831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30"/>
              </a:spcBef>
            </a:pPr>
            <a:r>
              <a:rPr dirty="0" sz="3200" spc="25" b="1">
                <a:solidFill>
                  <a:srgbClr val="000099"/>
                </a:solidFill>
                <a:latin typeface="Calibri"/>
                <a:cs typeface="Calibri"/>
              </a:rPr>
              <a:t>43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000" spc="-30" b="1">
                <a:solidFill>
                  <a:srgbClr val="000099"/>
                </a:solidFill>
                <a:latin typeface="Calibri"/>
                <a:cs typeface="Calibri"/>
              </a:rPr>
              <a:t>(</a:t>
            </a:r>
            <a:r>
              <a:rPr dirty="0" sz="2000" spc="30" b="1">
                <a:solidFill>
                  <a:srgbClr val="000099"/>
                </a:solidFill>
                <a:latin typeface="Calibri"/>
                <a:cs typeface="Calibri"/>
              </a:rPr>
              <a:t>7</a:t>
            </a:r>
            <a:r>
              <a:rPr dirty="0" sz="2000" spc="-35" b="1">
                <a:solidFill>
                  <a:srgbClr val="000099"/>
                </a:solidFill>
                <a:latin typeface="Calibri"/>
                <a:cs typeface="Calibri"/>
              </a:rPr>
              <a:t>%</a:t>
            </a:r>
            <a:r>
              <a:rPr dirty="0" sz="2000" spc="5" b="1">
                <a:solidFill>
                  <a:srgbClr val="000099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05294" y="5111813"/>
            <a:ext cx="468439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Initiation </a:t>
            </a:r>
            <a:r>
              <a:rPr dirty="0" sz="1550" spc="35" b="1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dirty="0" sz="1550" spc="5" b="1">
                <a:solidFill>
                  <a:srgbClr val="000099"/>
                </a:solidFill>
                <a:latin typeface="Calibri"/>
                <a:cs typeface="Calibri"/>
              </a:rPr>
              <a:t>STGL-2 </a:t>
            </a: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inhibitors </a:t>
            </a:r>
            <a:r>
              <a:rPr dirty="0" sz="1550" spc="5" b="1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dirty="0" sz="1550" spc="15" b="1">
                <a:solidFill>
                  <a:srgbClr val="000099"/>
                </a:solidFill>
                <a:latin typeface="Calibri"/>
                <a:cs typeface="Calibri"/>
              </a:rPr>
              <a:t>reasons other </a:t>
            </a:r>
            <a:r>
              <a:rPr dirty="0" sz="1550" spc="25" b="1">
                <a:solidFill>
                  <a:srgbClr val="000099"/>
                </a:solidFill>
                <a:latin typeface="Calibri"/>
                <a:cs typeface="Calibri"/>
              </a:rPr>
              <a:t>than</a:t>
            </a:r>
            <a:r>
              <a:rPr dirty="0" sz="1550" spc="2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40" b="1">
                <a:solidFill>
                  <a:srgbClr val="000099"/>
                </a:solidFill>
                <a:latin typeface="Calibri"/>
                <a:cs typeface="Calibri"/>
              </a:rPr>
              <a:t>HF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66941" y="2916237"/>
            <a:ext cx="500634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solidFill>
                  <a:srgbClr val="000099"/>
                </a:solidFill>
                <a:latin typeface="Calibri"/>
                <a:cs typeface="Calibri"/>
              </a:rPr>
              <a:t>Stopping </a:t>
            </a:r>
            <a:r>
              <a:rPr dirty="0" sz="1550" spc="20" b="1">
                <a:solidFill>
                  <a:srgbClr val="000099"/>
                </a:solidFill>
                <a:latin typeface="Calibri"/>
                <a:cs typeface="Calibri"/>
              </a:rPr>
              <a:t>treatment </a:t>
            </a: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with dapagliflozin </a:t>
            </a:r>
            <a:r>
              <a:rPr dirty="0" sz="1550" spc="25" b="1">
                <a:solidFill>
                  <a:srgbClr val="000099"/>
                </a:solidFill>
                <a:latin typeface="Calibri"/>
                <a:cs typeface="Calibri"/>
              </a:rPr>
              <a:t>during </a:t>
            </a:r>
            <a:r>
              <a:rPr dirty="0" sz="1550" spc="20" b="1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dirty="0" sz="1550" spc="5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5" b="1">
                <a:solidFill>
                  <a:srgbClr val="000099"/>
                </a:solidFill>
                <a:latin typeface="Calibri"/>
                <a:cs typeface="Calibri"/>
              </a:rPr>
              <a:t>follow-up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83325" y="940117"/>
            <a:ext cx="33172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0033CC"/>
                </a:solidFill>
                <a:latin typeface="Calibri"/>
                <a:cs typeface="Calibri"/>
              </a:rPr>
              <a:t>Total </a:t>
            </a:r>
            <a:r>
              <a:rPr dirty="0" sz="2400" spc="-15" b="1">
                <a:solidFill>
                  <a:srgbClr val="0033CC"/>
                </a:solidFill>
                <a:latin typeface="Calibri"/>
                <a:cs typeface="Calibri"/>
              </a:rPr>
              <a:t>crossover </a:t>
            </a:r>
            <a:r>
              <a:rPr dirty="0" sz="2400" spc="-30" b="1">
                <a:solidFill>
                  <a:srgbClr val="0033CC"/>
                </a:solidFill>
                <a:latin typeface="Calibri"/>
                <a:cs typeface="Calibri"/>
              </a:rPr>
              <a:t>rate </a:t>
            </a:r>
            <a:r>
              <a:rPr dirty="0" sz="2400" b="1">
                <a:solidFill>
                  <a:srgbClr val="0033CC"/>
                </a:solidFill>
                <a:latin typeface="Calibri"/>
                <a:cs typeface="Calibri"/>
              </a:rPr>
              <a:t>=</a:t>
            </a:r>
            <a:r>
              <a:rPr dirty="0" sz="2400" spc="80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2400" spc="10" b="1">
                <a:solidFill>
                  <a:srgbClr val="0033CC"/>
                </a:solidFill>
                <a:latin typeface="Calibri"/>
                <a:cs typeface="Calibri"/>
              </a:rPr>
              <a:t>12%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20"/>
              <a:t>Baseline</a:t>
            </a:r>
            <a:r>
              <a:rPr dirty="0" spc="-5"/>
              <a:t> </a:t>
            </a:r>
            <a:r>
              <a:rPr dirty="0" spc="10"/>
              <a:t>Characteristics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97711" y="860552"/>
          <a:ext cx="10241280" cy="511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2585"/>
                <a:gridCol w="2475230"/>
                <a:gridCol w="2305050"/>
              </a:tblGrid>
              <a:tr h="743331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655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</a:t>
                      </a:r>
                      <a:r>
                        <a:rPr dirty="0" sz="2400" spc="-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165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 =</a:t>
                      </a:r>
                      <a:r>
                        <a:rPr dirty="0" sz="2400" spc="-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605)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5725">
                        <a:lnSpc>
                          <a:spcPts val="2655"/>
                        </a:lnSpc>
                      </a:pPr>
                      <a:r>
                        <a:rPr dirty="0" sz="2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z="2400" spc="-1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133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 =</a:t>
                      </a:r>
                      <a:r>
                        <a:rPr dirty="0" sz="2400" spc="-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618*)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 marL="244475">
                        <a:lnSpc>
                          <a:spcPts val="2295"/>
                        </a:lnSpc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 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550" spc="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yr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2295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82.4±5.6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ts val="232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82.4±5.5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 marL="244475">
                        <a:lnSpc>
                          <a:spcPts val="2300"/>
                        </a:lnSpc>
                      </a:pP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Female </a:t>
                      </a:r>
                      <a:r>
                        <a:rPr dirty="0" sz="2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sex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ts val="229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299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(49.4)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2775">
                        <a:lnSpc>
                          <a:spcPts val="232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305</a:t>
                      </a:r>
                      <a:r>
                        <a:rPr dirty="0" sz="2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(49.4)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marL="228600">
                        <a:lnSpc>
                          <a:spcPts val="2300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Diabetes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mellitus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 </a:t>
                      </a:r>
                      <a:r>
                        <a:rPr dirty="0" sz="20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22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264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(43.6)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2775">
                        <a:lnSpc>
                          <a:spcPts val="222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273</a:t>
                      </a:r>
                      <a:r>
                        <a:rPr dirty="0" sz="2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(44.2)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276">
                <a:tc>
                  <a:txBody>
                    <a:bodyPr/>
                    <a:lstStyle/>
                    <a:p>
                      <a:pPr marL="228600">
                        <a:lnSpc>
                          <a:spcPts val="2305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Hypertension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23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518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(85.6)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2775">
                        <a:lnSpc>
                          <a:spcPts val="223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519</a:t>
                      </a:r>
                      <a:r>
                        <a:rPr dirty="0" sz="2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(84.0)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 marL="228600">
                        <a:lnSpc>
                          <a:spcPts val="2310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Coronary artery disease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23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237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(39.2)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2775">
                        <a:lnSpc>
                          <a:spcPts val="223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197</a:t>
                      </a:r>
                      <a:r>
                        <a:rPr dirty="0" sz="2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(31.9)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 marL="228600">
                        <a:lnSpc>
                          <a:spcPts val="2310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myocardial infarction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23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51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(8.4)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marL="769620">
                        <a:lnSpc>
                          <a:spcPts val="223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(8.4)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marL="228600">
                        <a:lnSpc>
                          <a:spcPts val="2315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Prior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stroke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2240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61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(10.1)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ts val="2240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69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(11.2)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277">
                <a:tc>
                  <a:txBody>
                    <a:bodyPr/>
                    <a:lstStyle/>
                    <a:p>
                      <a:pPr marL="228600">
                        <a:lnSpc>
                          <a:spcPts val="2320"/>
                        </a:lnSpc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Peripheral 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artery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disease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24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51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(8.4)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marL="769620">
                        <a:lnSpc>
                          <a:spcPts val="224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43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(7.0)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3">
                <a:tc>
                  <a:txBody>
                    <a:bodyPr/>
                    <a:lstStyle/>
                    <a:p>
                      <a:pPr marL="228600">
                        <a:lnSpc>
                          <a:spcPts val="2320"/>
                        </a:lnSpc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Atrial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fibrillation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24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(41.3)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12775">
                        <a:lnSpc>
                          <a:spcPts val="224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274</a:t>
                      </a:r>
                      <a:r>
                        <a:rPr dirty="0" sz="2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(44.3)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marL="228600">
                        <a:lnSpc>
                          <a:spcPts val="2325"/>
                        </a:lnSpc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Estimated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GFR 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ml/min/1.73</a:t>
                      </a:r>
                      <a:r>
                        <a:rPr dirty="0" sz="1550" spc="-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m2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250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56.0±16.4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81025">
                        <a:lnSpc>
                          <a:spcPts val="2250"/>
                        </a:lnSpc>
                      </a:pPr>
                      <a:r>
                        <a:rPr dirty="0" sz="2000" spc="-5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±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276">
                <a:tc>
                  <a:txBody>
                    <a:bodyPr/>
                    <a:lstStyle/>
                    <a:p>
                      <a:pPr marL="228600">
                        <a:lnSpc>
                          <a:spcPts val="2330"/>
                        </a:lnSpc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Left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ventricular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ejection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fraction 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550" spc="-1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25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54.9±12.3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marL="626745">
                        <a:lnSpc>
                          <a:spcPts val="225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54.8±12.1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404">
                <a:tc>
                  <a:txBody>
                    <a:bodyPr/>
                    <a:lstStyle/>
                    <a:p>
                      <a:pPr marL="228600">
                        <a:lnSpc>
                          <a:spcPts val="2330"/>
                        </a:lnSpc>
                      </a:pP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New-onset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bundle branch </a:t>
                      </a: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block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1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25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151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(32.0)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7055">
                        <a:lnSpc>
                          <a:spcPts val="2255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146</a:t>
                      </a:r>
                      <a:r>
                        <a:rPr dirty="0" sz="2000" spc="-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(32.6)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391">
                <a:tc>
                  <a:txBody>
                    <a:bodyPr/>
                    <a:lstStyle/>
                    <a:p>
                      <a:pPr marL="228600">
                        <a:lnSpc>
                          <a:spcPts val="2335"/>
                        </a:lnSpc>
                      </a:pP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Pacemaker 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implantation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226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105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(19.3)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67055">
                        <a:lnSpc>
                          <a:spcPts val="226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103</a:t>
                      </a:r>
                      <a:r>
                        <a:rPr dirty="0" sz="2000" spc="-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(19.0)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  <a:tr h="311365">
                <a:tc>
                  <a:txBody>
                    <a:bodyPr/>
                    <a:lstStyle/>
                    <a:p>
                      <a:pPr marL="228600">
                        <a:lnSpc>
                          <a:spcPts val="2340"/>
                        </a:lnSpc>
                      </a:pPr>
                      <a:r>
                        <a:rPr dirty="0" sz="20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Post-TAVI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aortic 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regurgitation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 </a:t>
                      </a:r>
                      <a:r>
                        <a:rPr dirty="0" sz="20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3+ </a:t>
                      </a:r>
                      <a:r>
                        <a:rPr dirty="0" sz="15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 </a:t>
                      </a:r>
                      <a:r>
                        <a:rPr dirty="0" sz="15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-1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26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(4.5)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  <a:tc>
                  <a:txBody>
                    <a:bodyPr/>
                    <a:lstStyle/>
                    <a:p>
                      <a:pPr marL="817244">
                        <a:lnSpc>
                          <a:spcPts val="226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(6.0)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FE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799451" y="6048692"/>
            <a:ext cx="30187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* 1 </a:t>
            </a:r>
            <a:r>
              <a:rPr dirty="0" sz="1800" spc="-5">
                <a:latin typeface="Calibri"/>
                <a:cs typeface="Calibri"/>
              </a:rPr>
              <a:t>patient </a:t>
            </a:r>
            <a:r>
              <a:rPr dirty="0" sz="1800" spc="-20">
                <a:latin typeface="Calibri"/>
                <a:cs typeface="Calibri"/>
              </a:rPr>
              <a:t>was </a:t>
            </a:r>
            <a:r>
              <a:rPr dirty="0" sz="1800" spc="-15">
                <a:latin typeface="Calibri"/>
                <a:cs typeface="Calibri"/>
              </a:rPr>
              <a:t>lost </a:t>
            </a:r>
            <a:r>
              <a:rPr dirty="0" sz="1800" spc="-5">
                <a:latin typeface="Calibri"/>
                <a:cs typeface="Calibri"/>
              </a:rPr>
              <a:t>to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follow-up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6125" y="173672"/>
            <a:ext cx="1067625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25"/>
              </a:spcBef>
            </a:pPr>
            <a:r>
              <a:rPr dirty="0" sz="2750" spc="20" b="1">
                <a:solidFill>
                  <a:srgbClr val="FFFFFF"/>
                </a:solidFill>
                <a:latin typeface="Calibri"/>
                <a:cs typeface="Calibri"/>
              </a:rPr>
              <a:t>Baseline</a:t>
            </a:r>
            <a:r>
              <a:rPr dirty="0" sz="27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10" b="1">
                <a:solidFill>
                  <a:srgbClr val="FFFFFF"/>
                </a:solidFill>
                <a:latin typeface="Calibri"/>
                <a:cs typeface="Calibri"/>
              </a:rPr>
              <a:t>Characteristics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0271" y="1133475"/>
            <a:ext cx="6566446" cy="4510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71650" y="1500250"/>
            <a:ext cx="2914650" cy="1047750"/>
          </a:xfrm>
          <a:prstGeom prst="rect">
            <a:avLst/>
          </a:prstGeom>
          <a:solidFill>
            <a:srgbClr val="E1EFD9"/>
          </a:solidFill>
          <a:ln w="12700">
            <a:solidFill>
              <a:srgbClr val="2E528F"/>
            </a:solidFill>
          </a:ln>
        </p:spPr>
        <p:txBody>
          <a:bodyPr wrap="square" lIns="0" tIns="144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dirty="0" sz="2750" spc="25" b="1">
                <a:solidFill>
                  <a:srgbClr val="000099"/>
                </a:solidFill>
                <a:latin typeface="Calibri"/>
                <a:cs typeface="Calibri"/>
              </a:rPr>
              <a:t>82,4 </a:t>
            </a:r>
            <a:r>
              <a:rPr dirty="0" sz="2750" spc="10" b="1">
                <a:solidFill>
                  <a:srgbClr val="000099"/>
                </a:solidFill>
                <a:latin typeface="Calibri"/>
                <a:cs typeface="Calibri"/>
              </a:rPr>
              <a:t>± </a:t>
            </a:r>
            <a:r>
              <a:rPr dirty="0" sz="2750" spc="25" b="1">
                <a:solidFill>
                  <a:srgbClr val="000099"/>
                </a:solidFill>
                <a:latin typeface="Calibri"/>
                <a:cs typeface="Calibri"/>
              </a:rPr>
              <a:t>5,5</a:t>
            </a:r>
            <a:r>
              <a:rPr dirty="0" sz="2750" spc="-2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750" b="1">
                <a:solidFill>
                  <a:srgbClr val="000099"/>
                </a:solidFill>
                <a:latin typeface="Calibri"/>
                <a:cs typeface="Calibri"/>
              </a:rPr>
              <a:t>years</a:t>
            </a:r>
            <a:endParaRPr sz="2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1800" spc="-5">
                <a:latin typeface="Calibri"/>
                <a:cs typeface="Calibri"/>
              </a:rPr>
              <a:t>Median </a:t>
            </a:r>
            <a:r>
              <a:rPr dirty="0" sz="1800" spc="25">
                <a:latin typeface="Calibri"/>
                <a:cs typeface="Calibri"/>
              </a:rPr>
              <a:t>83 </a:t>
            </a:r>
            <a:r>
              <a:rPr dirty="0" sz="1800" spc="-15">
                <a:latin typeface="Calibri"/>
                <a:cs typeface="Calibri"/>
              </a:rPr>
              <a:t>years </a:t>
            </a:r>
            <a:r>
              <a:rPr dirty="0" sz="1800" spc="5">
                <a:latin typeface="Calibri"/>
                <a:cs typeface="Calibri"/>
              </a:rPr>
              <a:t>(IQR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79-86)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576" y="795401"/>
            <a:ext cx="1981200" cy="647700"/>
          </a:xfrm>
          <a:prstGeom prst="rect">
            <a:avLst/>
          </a:prstGeom>
          <a:solidFill>
            <a:srgbClr val="FFCCFF"/>
          </a:solidFill>
          <a:ln w="12700">
            <a:solidFill>
              <a:srgbClr val="2E528F"/>
            </a:solidFill>
          </a:ln>
        </p:spPr>
        <p:txBody>
          <a:bodyPr wrap="square" lIns="0" tIns="100965" rIns="0" bIns="0" rtlCol="0" vert="horz">
            <a:spAutoFit/>
          </a:bodyPr>
          <a:lstStyle/>
          <a:p>
            <a:pPr marL="111125">
              <a:lnSpc>
                <a:spcPct val="100000"/>
              </a:lnSpc>
              <a:spcBef>
                <a:spcPts val="795"/>
              </a:spcBef>
            </a:pPr>
            <a:r>
              <a:rPr dirty="0" sz="2400" spc="-5" b="1">
                <a:latin typeface="Calibri"/>
                <a:cs typeface="Calibri"/>
              </a:rPr>
              <a:t>49.4%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women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0703" y="5016500"/>
            <a:ext cx="251333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From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60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99</a:t>
            </a:r>
            <a:r>
              <a:rPr dirty="0" sz="2400" spc="-10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4126" y="5738812"/>
            <a:ext cx="533400" cy="504825"/>
          </a:xfrm>
          <a:custGeom>
            <a:avLst/>
            <a:gdLst/>
            <a:ahLst/>
            <a:cxnLst/>
            <a:rect l="l" t="t" r="r" b="b"/>
            <a:pathLst>
              <a:path w="533400" h="504825">
                <a:moveTo>
                  <a:pt x="126111" y="0"/>
                </a:moveTo>
                <a:lnTo>
                  <a:pt x="0" y="0"/>
                </a:lnTo>
                <a:lnTo>
                  <a:pt x="0" y="220865"/>
                </a:lnTo>
                <a:lnTo>
                  <a:pt x="4483" y="265374"/>
                </a:lnTo>
                <a:lnTo>
                  <a:pt x="17345" y="306830"/>
                </a:lnTo>
                <a:lnTo>
                  <a:pt x="37698" y="344345"/>
                </a:lnTo>
                <a:lnTo>
                  <a:pt x="64658" y="377031"/>
                </a:lnTo>
                <a:lnTo>
                  <a:pt x="97339" y="403999"/>
                </a:lnTo>
                <a:lnTo>
                  <a:pt x="134856" y="424362"/>
                </a:lnTo>
                <a:lnTo>
                  <a:pt x="176322" y="437231"/>
                </a:lnTo>
                <a:lnTo>
                  <a:pt x="220852" y="441718"/>
                </a:lnTo>
                <a:lnTo>
                  <a:pt x="407162" y="441718"/>
                </a:lnTo>
                <a:lnTo>
                  <a:pt x="407162" y="504825"/>
                </a:lnTo>
                <a:lnTo>
                  <a:pt x="533400" y="378625"/>
                </a:lnTo>
                <a:lnTo>
                  <a:pt x="470280" y="315518"/>
                </a:lnTo>
                <a:lnTo>
                  <a:pt x="220852" y="315518"/>
                </a:lnTo>
                <a:lnTo>
                  <a:pt x="183975" y="308080"/>
                </a:lnTo>
                <a:lnTo>
                  <a:pt x="153860" y="287794"/>
                </a:lnTo>
                <a:lnTo>
                  <a:pt x="133556" y="257708"/>
                </a:lnTo>
                <a:lnTo>
                  <a:pt x="126111" y="220865"/>
                </a:lnTo>
                <a:lnTo>
                  <a:pt x="126111" y="0"/>
                </a:lnTo>
                <a:close/>
              </a:path>
              <a:path w="533400" h="504825">
                <a:moveTo>
                  <a:pt x="407162" y="252412"/>
                </a:moveTo>
                <a:lnTo>
                  <a:pt x="407162" y="315518"/>
                </a:lnTo>
                <a:lnTo>
                  <a:pt x="470280" y="315518"/>
                </a:lnTo>
                <a:lnTo>
                  <a:pt x="407162" y="252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34126" y="5738812"/>
            <a:ext cx="533400" cy="504825"/>
          </a:xfrm>
          <a:custGeom>
            <a:avLst/>
            <a:gdLst/>
            <a:ahLst/>
            <a:cxnLst/>
            <a:rect l="l" t="t" r="r" b="b"/>
            <a:pathLst>
              <a:path w="533400" h="504825">
                <a:moveTo>
                  <a:pt x="0" y="0"/>
                </a:moveTo>
                <a:lnTo>
                  <a:pt x="0" y="220865"/>
                </a:lnTo>
                <a:lnTo>
                  <a:pt x="4483" y="265374"/>
                </a:lnTo>
                <a:lnTo>
                  <a:pt x="17345" y="306830"/>
                </a:lnTo>
                <a:lnTo>
                  <a:pt x="37698" y="344345"/>
                </a:lnTo>
                <a:lnTo>
                  <a:pt x="64658" y="377031"/>
                </a:lnTo>
                <a:lnTo>
                  <a:pt x="97339" y="403999"/>
                </a:lnTo>
                <a:lnTo>
                  <a:pt x="134856" y="424362"/>
                </a:lnTo>
                <a:lnTo>
                  <a:pt x="176322" y="437231"/>
                </a:lnTo>
                <a:lnTo>
                  <a:pt x="220852" y="441718"/>
                </a:lnTo>
                <a:lnTo>
                  <a:pt x="407162" y="441718"/>
                </a:lnTo>
                <a:lnTo>
                  <a:pt x="407162" y="504825"/>
                </a:lnTo>
                <a:lnTo>
                  <a:pt x="533400" y="378625"/>
                </a:lnTo>
                <a:lnTo>
                  <a:pt x="407162" y="252412"/>
                </a:lnTo>
                <a:lnTo>
                  <a:pt x="407162" y="315518"/>
                </a:lnTo>
                <a:lnTo>
                  <a:pt x="220852" y="315518"/>
                </a:lnTo>
                <a:lnTo>
                  <a:pt x="183975" y="308080"/>
                </a:lnTo>
                <a:lnTo>
                  <a:pt x="153860" y="287794"/>
                </a:lnTo>
                <a:lnTo>
                  <a:pt x="133556" y="257708"/>
                </a:lnTo>
                <a:lnTo>
                  <a:pt x="126111" y="220865"/>
                </a:lnTo>
                <a:lnTo>
                  <a:pt x="12611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47916" y="5962103"/>
            <a:ext cx="1081405" cy="27622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 marL="4445">
              <a:lnSpc>
                <a:spcPts val="2150"/>
              </a:lnSpc>
            </a:pP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7,4%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≥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dirty="0" sz="18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5909" y="5688647"/>
            <a:ext cx="14370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Age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(years)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119" y="2427136"/>
            <a:ext cx="330835" cy="13430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sz="2400" spc="20" b="1">
                <a:latin typeface="Calibri"/>
                <a:cs typeface="Calibri"/>
              </a:rPr>
              <a:t>F</a:t>
            </a:r>
            <a:r>
              <a:rPr dirty="0" sz="2400" spc="-30" b="1">
                <a:latin typeface="Calibri"/>
                <a:cs typeface="Calibri"/>
              </a:rPr>
              <a:t>r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spc="-25" b="1">
                <a:latin typeface="Calibri"/>
                <a:cs typeface="Calibri"/>
              </a:rPr>
              <a:t>q</a:t>
            </a:r>
            <a:r>
              <a:rPr dirty="0" sz="2400" spc="-15" b="1">
                <a:latin typeface="Calibri"/>
                <a:cs typeface="Calibri"/>
              </a:rPr>
              <a:t>u</a:t>
            </a:r>
            <a:r>
              <a:rPr dirty="0" sz="2400" spc="-5" b="1">
                <a:latin typeface="Calibri"/>
                <a:cs typeface="Calibri"/>
              </a:rPr>
              <a:t>e</a:t>
            </a:r>
            <a:r>
              <a:rPr dirty="0" sz="2400" spc="-25" b="1">
                <a:latin typeface="Calibri"/>
                <a:cs typeface="Calibri"/>
              </a:rPr>
              <a:t>n</a:t>
            </a:r>
            <a:r>
              <a:rPr dirty="0" sz="2400" spc="40" b="1">
                <a:latin typeface="Calibri"/>
                <a:cs typeface="Calibri"/>
              </a:rPr>
              <a:t>c</a:t>
            </a:r>
            <a:r>
              <a:rPr dirty="0" sz="2400" b="1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95452" y="733425"/>
            <a:ext cx="1962972" cy="1628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58200" y="4876800"/>
            <a:ext cx="1428750" cy="1038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15350" y="2905125"/>
            <a:ext cx="1209675" cy="1266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155558" y="5946775"/>
            <a:ext cx="211645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0" b="1">
                <a:solidFill>
                  <a:srgbClr val="C00000"/>
                </a:solidFill>
                <a:latin typeface="Calibri"/>
                <a:cs typeface="Calibri"/>
              </a:rPr>
              <a:t>CKD-EPI</a:t>
            </a:r>
            <a:r>
              <a:rPr dirty="0" sz="2750" spc="15" b="1">
                <a:solidFill>
                  <a:srgbClr val="C00000"/>
                </a:solidFill>
                <a:latin typeface="Calibri"/>
                <a:cs typeface="Calibri"/>
              </a:rPr>
              <a:t> 25-75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301351" y="5024501"/>
            <a:ext cx="1838325" cy="1047750"/>
          </a:xfrm>
          <a:custGeom>
            <a:avLst/>
            <a:gdLst/>
            <a:ahLst/>
            <a:cxnLst/>
            <a:rect l="l" t="t" r="r" b="b"/>
            <a:pathLst>
              <a:path w="1838325" h="1047750">
                <a:moveTo>
                  <a:pt x="919099" y="0"/>
                </a:moveTo>
                <a:lnTo>
                  <a:pt x="858666" y="1113"/>
                </a:lnTo>
                <a:lnTo>
                  <a:pt x="799277" y="4409"/>
                </a:lnTo>
                <a:lnTo>
                  <a:pt x="741054" y="9817"/>
                </a:lnTo>
                <a:lnTo>
                  <a:pt x="684116" y="17270"/>
                </a:lnTo>
                <a:lnTo>
                  <a:pt x="628587" y="26697"/>
                </a:lnTo>
                <a:lnTo>
                  <a:pt x="574585" y="38030"/>
                </a:lnTo>
                <a:lnTo>
                  <a:pt x="522233" y="51201"/>
                </a:lnTo>
                <a:lnTo>
                  <a:pt x="471651" y="66140"/>
                </a:lnTo>
                <a:lnTo>
                  <a:pt x="422961" y="82778"/>
                </a:lnTo>
                <a:lnTo>
                  <a:pt x="376284" y="101047"/>
                </a:lnTo>
                <a:lnTo>
                  <a:pt x="331741" y="120877"/>
                </a:lnTo>
                <a:lnTo>
                  <a:pt x="289453" y="142200"/>
                </a:lnTo>
                <a:lnTo>
                  <a:pt x="249540" y="164947"/>
                </a:lnTo>
                <a:lnTo>
                  <a:pt x="212125" y="189048"/>
                </a:lnTo>
                <a:lnTo>
                  <a:pt x="177328" y="214435"/>
                </a:lnTo>
                <a:lnTo>
                  <a:pt x="145270" y="241040"/>
                </a:lnTo>
                <a:lnTo>
                  <a:pt x="116073" y="268792"/>
                </a:lnTo>
                <a:lnTo>
                  <a:pt x="89857" y="297624"/>
                </a:lnTo>
                <a:lnTo>
                  <a:pt x="46854" y="358249"/>
                </a:lnTo>
                <a:lnTo>
                  <a:pt x="17231" y="422364"/>
                </a:lnTo>
                <a:lnTo>
                  <a:pt x="1954" y="489418"/>
                </a:lnTo>
                <a:lnTo>
                  <a:pt x="0" y="523875"/>
                </a:lnTo>
                <a:lnTo>
                  <a:pt x="1954" y="558312"/>
                </a:lnTo>
                <a:lnTo>
                  <a:pt x="17231" y="625336"/>
                </a:lnTo>
                <a:lnTo>
                  <a:pt x="46854" y="689430"/>
                </a:lnTo>
                <a:lnTo>
                  <a:pt x="89857" y="750041"/>
                </a:lnTo>
                <a:lnTo>
                  <a:pt x="116073" y="778868"/>
                </a:lnTo>
                <a:lnTo>
                  <a:pt x="145270" y="806617"/>
                </a:lnTo>
                <a:lnTo>
                  <a:pt x="177328" y="833220"/>
                </a:lnTo>
                <a:lnTo>
                  <a:pt x="212125" y="858607"/>
                </a:lnTo>
                <a:lnTo>
                  <a:pt x="249540" y="882708"/>
                </a:lnTo>
                <a:lnTo>
                  <a:pt x="289453" y="905456"/>
                </a:lnTo>
                <a:lnTo>
                  <a:pt x="331741" y="926781"/>
                </a:lnTo>
                <a:lnTo>
                  <a:pt x="376284" y="946614"/>
                </a:lnTo>
                <a:lnTo>
                  <a:pt x="422961" y="964885"/>
                </a:lnTo>
                <a:lnTo>
                  <a:pt x="471651" y="981527"/>
                </a:lnTo>
                <a:lnTo>
                  <a:pt x="522233" y="996469"/>
                </a:lnTo>
                <a:lnTo>
                  <a:pt x="574585" y="1009643"/>
                </a:lnTo>
                <a:lnTo>
                  <a:pt x="628587" y="1020979"/>
                </a:lnTo>
                <a:lnTo>
                  <a:pt x="684116" y="1030410"/>
                </a:lnTo>
                <a:lnTo>
                  <a:pt x="741054" y="1037864"/>
                </a:lnTo>
                <a:lnTo>
                  <a:pt x="799277" y="1043275"/>
                </a:lnTo>
                <a:lnTo>
                  <a:pt x="858666" y="1046572"/>
                </a:lnTo>
                <a:lnTo>
                  <a:pt x="919099" y="1047686"/>
                </a:lnTo>
                <a:lnTo>
                  <a:pt x="979532" y="1046572"/>
                </a:lnTo>
                <a:lnTo>
                  <a:pt x="1038922" y="1043275"/>
                </a:lnTo>
                <a:lnTo>
                  <a:pt x="1097148" y="1037864"/>
                </a:lnTo>
                <a:lnTo>
                  <a:pt x="1154089" y="1030410"/>
                </a:lnTo>
                <a:lnTo>
                  <a:pt x="1209624" y="1020979"/>
                </a:lnTo>
                <a:lnTo>
                  <a:pt x="1263631" y="1009643"/>
                </a:lnTo>
                <a:lnTo>
                  <a:pt x="1315988" y="996469"/>
                </a:lnTo>
                <a:lnTo>
                  <a:pt x="1366576" y="981527"/>
                </a:lnTo>
                <a:lnTo>
                  <a:pt x="1415273" y="964885"/>
                </a:lnTo>
                <a:lnTo>
                  <a:pt x="1461957" y="946614"/>
                </a:lnTo>
                <a:lnTo>
                  <a:pt x="1506508" y="926781"/>
                </a:lnTo>
                <a:lnTo>
                  <a:pt x="1548804" y="905456"/>
                </a:lnTo>
                <a:lnTo>
                  <a:pt x="1588724" y="882708"/>
                </a:lnTo>
                <a:lnTo>
                  <a:pt x="1626147" y="858607"/>
                </a:lnTo>
                <a:lnTo>
                  <a:pt x="1660951" y="833220"/>
                </a:lnTo>
                <a:lnTo>
                  <a:pt x="1693016" y="806617"/>
                </a:lnTo>
                <a:lnTo>
                  <a:pt x="1722220" y="778868"/>
                </a:lnTo>
                <a:lnTo>
                  <a:pt x="1748442" y="750041"/>
                </a:lnTo>
                <a:lnTo>
                  <a:pt x="1791456" y="689430"/>
                </a:lnTo>
                <a:lnTo>
                  <a:pt x="1821088" y="625336"/>
                </a:lnTo>
                <a:lnTo>
                  <a:pt x="1836369" y="558312"/>
                </a:lnTo>
                <a:lnTo>
                  <a:pt x="1838325" y="523875"/>
                </a:lnTo>
                <a:lnTo>
                  <a:pt x="1836369" y="489418"/>
                </a:lnTo>
                <a:lnTo>
                  <a:pt x="1821088" y="422364"/>
                </a:lnTo>
                <a:lnTo>
                  <a:pt x="1791456" y="358249"/>
                </a:lnTo>
                <a:lnTo>
                  <a:pt x="1748442" y="297624"/>
                </a:lnTo>
                <a:lnTo>
                  <a:pt x="1722220" y="268792"/>
                </a:lnTo>
                <a:lnTo>
                  <a:pt x="1693016" y="241040"/>
                </a:lnTo>
                <a:lnTo>
                  <a:pt x="1660951" y="214435"/>
                </a:lnTo>
                <a:lnTo>
                  <a:pt x="1626147" y="189048"/>
                </a:lnTo>
                <a:lnTo>
                  <a:pt x="1588724" y="164947"/>
                </a:lnTo>
                <a:lnTo>
                  <a:pt x="1548804" y="142200"/>
                </a:lnTo>
                <a:lnTo>
                  <a:pt x="1506508" y="120877"/>
                </a:lnTo>
                <a:lnTo>
                  <a:pt x="1461957" y="101047"/>
                </a:lnTo>
                <a:lnTo>
                  <a:pt x="1415273" y="82778"/>
                </a:lnTo>
                <a:lnTo>
                  <a:pt x="1366576" y="66140"/>
                </a:lnTo>
                <a:lnTo>
                  <a:pt x="1315988" y="51201"/>
                </a:lnTo>
                <a:lnTo>
                  <a:pt x="1263631" y="38030"/>
                </a:lnTo>
                <a:lnTo>
                  <a:pt x="1209624" y="26697"/>
                </a:lnTo>
                <a:lnTo>
                  <a:pt x="1154089" y="17270"/>
                </a:lnTo>
                <a:lnTo>
                  <a:pt x="1097148" y="9817"/>
                </a:lnTo>
                <a:lnTo>
                  <a:pt x="1038922" y="4409"/>
                </a:lnTo>
                <a:lnTo>
                  <a:pt x="979532" y="1113"/>
                </a:lnTo>
                <a:lnTo>
                  <a:pt x="91909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301351" y="5024501"/>
            <a:ext cx="1838325" cy="1047750"/>
          </a:xfrm>
          <a:custGeom>
            <a:avLst/>
            <a:gdLst/>
            <a:ahLst/>
            <a:cxnLst/>
            <a:rect l="l" t="t" r="r" b="b"/>
            <a:pathLst>
              <a:path w="1838325" h="1047750">
                <a:moveTo>
                  <a:pt x="0" y="523875"/>
                </a:moveTo>
                <a:lnTo>
                  <a:pt x="7738" y="455558"/>
                </a:lnTo>
                <a:lnTo>
                  <a:pt x="30310" y="389905"/>
                </a:lnTo>
                <a:lnTo>
                  <a:pt x="66744" y="327466"/>
                </a:lnTo>
                <a:lnTo>
                  <a:pt x="116073" y="268792"/>
                </a:lnTo>
                <a:lnTo>
                  <a:pt x="145270" y="241040"/>
                </a:lnTo>
                <a:lnTo>
                  <a:pt x="177328" y="214435"/>
                </a:lnTo>
                <a:lnTo>
                  <a:pt x="212125" y="189048"/>
                </a:lnTo>
                <a:lnTo>
                  <a:pt x="249540" y="164947"/>
                </a:lnTo>
                <a:lnTo>
                  <a:pt x="289453" y="142200"/>
                </a:lnTo>
                <a:lnTo>
                  <a:pt x="331741" y="120877"/>
                </a:lnTo>
                <a:lnTo>
                  <a:pt x="376284" y="101047"/>
                </a:lnTo>
                <a:lnTo>
                  <a:pt x="422961" y="82778"/>
                </a:lnTo>
                <a:lnTo>
                  <a:pt x="471651" y="66140"/>
                </a:lnTo>
                <a:lnTo>
                  <a:pt x="522233" y="51201"/>
                </a:lnTo>
                <a:lnTo>
                  <a:pt x="574585" y="38030"/>
                </a:lnTo>
                <a:lnTo>
                  <a:pt x="628587" y="26697"/>
                </a:lnTo>
                <a:lnTo>
                  <a:pt x="684116" y="17270"/>
                </a:lnTo>
                <a:lnTo>
                  <a:pt x="741054" y="9817"/>
                </a:lnTo>
                <a:lnTo>
                  <a:pt x="799277" y="4409"/>
                </a:lnTo>
                <a:lnTo>
                  <a:pt x="858666" y="1113"/>
                </a:lnTo>
                <a:lnTo>
                  <a:pt x="919099" y="0"/>
                </a:lnTo>
                <a:lnTo>
                  <a:pt x="979532" y="1113"/>
                </a:lnTo>
                <a:lnTo>
                  <a:pt x="1038922" y="4409"/>
                </a:lnTo>
                <a:lnTo>
                  <a:pt x="1097148" y="9817"/>
                </a:lnTo>
                <a:lnTo>
                  <a:pt x="1154089" y="17270"/>
                </a:lnTo>
                <a:lnTo>
                  <a:pt x="1209624" y="26697"/>
                </a:lnTo>
                <a:lnTo>
                  <a:pt x="1263631" y="38030"/>
                </a:lnTo>
                <a:lnTo>
                  <a:pt x="1315988" y="51201"/>
                </a:lnTo>
                <a:lnTo>
                  <a:pt x="1366576" y="66140"/>
                </a:lnTo>
                <a:lnTo>
                  <a:pt x="1415273" y="82778"/>
                </a:lnTo>
                <a:lnTo>
                  <a:pt x="1461957" y="101047"/>
                </a:lnTo>
                <a:lnTo>
                  <a:pt x="1506508" y="120877"/>
                </a:lnTo>
                <a:lnTo>
                  <a:pt x="1548804" y="142200"/>
                </a:lnTo>
                <a:lnTo>
                  <a:pt x="1588724" y="164947"/>
                </a:lnTo>
                <a:lnTo>
                  <a:pt x="1626147" y="189048"/>
                </a:lnTo>
                <a:lnTo>
                  <a:pt x="1660951" y="214435"/>
                </a:lnTo>
                <a:lnTo>
                  <a:pt x="1693016" y="241040"/>
                </a:lnTo>
                <a:lnTo>
                  <a:pt x="1722220" y="268792"/>
                </a:lnTo>
                <a:lnTo>
                  <a:pt x="1748442" y="297624"/>
                </a:lnTo>
                <a:lnTo>
                  <a:pt x="1791456" y="358249"/>
                </a:lnTo>
                <a:lnTo>
                  <a:pt x="1821088" y="422364"/>
                </a:lnTo>
                <a:lnTo>
                  <a:pt x="1836369" y="489418"/>
                </a:lnTo>
                <a:lnTo>
                  <a:pt x="1838325" y="523875"/>
                </a:lnTo>
                <a:lnTo>
                  <a:pt x="1836369" y="558312"/>
                </a:lnTo>
                <a:lnTo>
                  <a:pt x="1821088" y="625336"/>
                </a:lnTo>
                <a:lnTo>
                  <a:pt x="1791456" y="689430"/>
                </a:lnTo>
                <a:lnTo>
                  <a:pt x="1748442" y="750041"/>
                </a:lnTo>
                <a:lnTo>
                  <a:pt x="1722220" y="778868"/>
                </a:lnTo>
                <a:lnTo>
                  <a:pt x="1693016" y="806617"/>
                </a:lnTo>
                <a:lnTo>
                  <a:pt x="1660951" y="833220"/>
                </a:lnTo>
                <a:lnTo>
                  <a:pt x="1626147" y="858607"/>
                </a:lnTo>
                <a:lnTo>
                  <a:pt x="1588724" y="882708"/>
                </a:lnTo>
                <a:lnTo>
                  <a:pt x="1548804" y="905456"/>
                </a:lnTo>
                <a:lnTo>
                  <a:pt x="1506508" y="926781"/>
                </a:lnTo>
                <a:lnTo>
                  <a:pt x="1461957" y="946614"/>
                </a:lnTo>
                <a:lnTo>
                  <a:pt x="1415273" y="964885"/>
                </a:lnTo>
                <a:lnTo>
                  <a:pt x="1366576" y="981527"/>
                </a:lnTo>
                <a:lnTo>
                  <a:pt x="1315988" y="996469"/>
                </a:lnTo>
                <a:lnTo>
                  <a:pt x="1263631" y="1009643"/>
                </a:lnTo>
                <a:lnTo>
                  <a:pt x="1209624" y="1020979"/>
                </a:lnTo>
                <a:lnTo>
                  <a:pt x="1154089" y="1030410"/>
                </a:lnTo>
                <a:lnTo>
                  <a:pt x="1097148" y="1037864"/>
                </a:lnTo>
                <a:lnTo>
                  <a:pt x="1038922" y="1043275"/>
                </a:lnTo>
                <a:lnTo>
                  <a:pt x="979532" y="1046572"/>
                </a:lnTo>
                <a:lnTo>
                  <a:pt x="919099" y="1047686"/>
                </a:lnTo>
                <a:lnTo>
                  <a:pt x="858666" y="1046572"/>
                </a:lnTo>
                <a:lnTo>
                  <a:pt x="799277" y="1043275"/>
                </a:lnTo>
                <a:lnTo>
                  <a:pt x="741054" y="1037864"/>
                </a:lnTo>
                <a:lnTo>
                  <a:pt x="684116" y="1030410"/>
                </a:lnTo>
                <a:lnTo>
                  <a:pt x="628587" y="1020979"/>
                </a:lnTo>
                <a:lnTo>
                  <a:pt x="574585" y="1009643"/>
                </a:lnTo>
                <a:lnTo>
                  <a:pt x="522233" y="996469"/>
                </a:lnTo>
                <a:lnTo>
                  <a:pt x="471651" y="981527"/>
                </a:lnTo>
                <a:lnTo>
                  <a:pt x="422961" y="964885"/>
                </a:lnTo>
                <a:lnTo>
                  <a:pt x="376284" y="946614"/>
                </a:lnTo>
                <a:lnTo>
                  <a:pt x="331741" y="926781"/>
                </a:lnTo>
                <a:lnTo>
                  <a:pt x="289453" y="905456"/>
                </a:lnTo>
                <a:lnTo>
                  <a:pt x="249540" y="882708"/>
                </a:lnTo>
                <a:lnTo>
                  <a:pt x="212125" y="858607"/>
                </a:lnTo>
                <a:lnTo>
                  <a:pt x="177328" y="833220"/>
                </a:lnTo>
                <a:lnTo>
                  <a:pt x="145270" y="806617"/>
                </a:lnTo>
                <a:lnTo>
                  <a:pt x="116073" y="778868"/>
                </a:lnTo>
                <a:lnTo>
                  <a:pt x="89857" y="750041"/>
                </a:lnTo>
                <a:lnTo>
                  <a:pt x="46854" y="689430"/>
                </a:lnTo>
                <a:lnTo>
                  <a:pt x="17231" y="625336"/>
                </a:lnTo>
                <a:lnTo>
                  <a:pt x="1954" y="558312"/>
                </a:lnTo>
                <a:lnTo>
                  <a:pt x="0" y="523875"/>
                </a:lnTo>
                <a:close/>
              </a:path>
            </a:pathLst>
          </a:custGeom>
          <a:ln w="317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196576" y="3071876"/>
            <a:ext cx="1828800" cy="1038225"/>
          </a:xfrm>
          <a:custGeom>
            <a:avLst/>
            <a:gdLst/>
            <a:ahLst/>
            <a:cxnLst/>
            <a:rect l="l" t="t" r="r" b="b"/>
            <a:pathLst>
              <a:path w="1828800" h="1038225">
                <a:moveTo>
                  <a:pt x="914400" y="0"/>
                </a:moveTo>
                <a:lnTo>
                  <a:pt x="854270" y="1104"/>
                </a:lnTo>
                <a:lnTo>
                  <a:pt x="795180" y="4371"/>
                </a:lnTo>
                <a:lnTo>
                  <a:pt x="737250" y="9732"/>
                </a:lnTo>
                <a:lnTo>
                  <a:pt x="680600" y="17119"/>
                </a:lnTo>
                <a:lnTo>
                  <a:pt x="625352" y="26463"/>
                </a:lnTo>
                <a:lnTo>
                  <a:pt x="571624" y="37697"/>
                </a:lnTo>
                <a:lnTo>
                  <a:pt x="519539" y="50751"/>
                </a:lnTo>
                <a:lnTo>
                  <a:pt x="469215" y="65557"/>
                </a:lnTo>
                <a:lnTo>
                  <a:pt x="420774" y="82047"/>
                </a:lnTo>
                <a:lnTo>
                  <a:pt x="374337" y="100153"/>
                </a:lnTo>
                <a:lnTo>
                  <a:pt x="330022" y="119805"/>
                </a:lnTo>
                <a:lnTo>
                  <a:pt x="287951" y="140936"/>
                </a:lnTo>
                <a:lnTo>
                  <a:pt x="248245" y="163477"/>
                </a:lnTo>
                <a:lnTo>
                  <a:pt x="211023" y="187359"/>
                </a:lnTo>
                <a:lnTo>
                  <a:pt x="176406" y="212515"/>
                </a:lnTo>
                <a:lnTo>
                  <a:pt x="144514" y="238876"/>
                </a:lnTo>
                <a:lnTo>
                  <a:pt x="115468" y="266373"/>
                </a:lnTo>
                <a:lnTo>
                  <a:pt x="89388" y="294938"/>
                </a:lnTo>
                <a:lnTo>
                  <a:pt x="46610" y="354998"/>
                </a:lnTo>
                <a:lnTo>
                  <a:pt x="17140" y="418509"/>
                </a:lnTo>
                <a:lnTo>
                  <a:pt x="1944" y="484924"/>
                </a:lnTo>
                <a:lnTo>
                  <a:pt x="0" y="519049"/>
                </a:lnTo>
                <a:lnTo>
                  <a:pt x="1944" y="553174"/>
                </a:lnTo>
                <a:lnTo>
                  <a:pt x="17140" y="619593"/>
                </a:lnTo>
                <a:lnTo>
                  <a:pt x="46610" y="683112"/>
                </a:lnTo>
                <a:lnTo>
                  <a:pt x="89388" y="743183"/>
                </a:lnTo>
                <a:lnTo>
                  <a:pt x="115468" y="771755"/>
                </a:lnTo>
                <a:lnTo>
                  <a:pt x="144514" y="799259"/>
                </a:lnTo>
                <a:lnTo>
                  <a:pt x="176406" y="825627"/>
                </a:lnTo>
                <a:lnTo>
                  <a:pt x="211023" y="850790"/>
                </a:lnTo>
                <a:lnTo>
                  <a:pt x="248245" y="874680"/>
                </a:lnTo>
                <a:lnTo>
                  <a:pt x="287951" y="897228"/>
                </a:lnTo>
                <a:lnTo>
                  <a:pt x="330022" y="918367"/>
                </a:lnTo>
                <a:lnTo>
                  <a:pt x="374337" y="938027"/>
                </a:lnTo>
                <a:lnTo>
                  <a:pt x="420774" y="956139"/>
                </a:lnTo>
                <a:lnTo>
                  <a:pt x="469215" y="972636"/>
                </a:lnTo>
                <a:lnTo>
                  <a:pt x="519539" y="987449"/>
                </a:lnTo>
                <a:lnTo>
                  <a:pt x="571624" y="1000509"/>
                </a:lnTo>
                <a:lnTo>
                  <a:pt x="625352" y="1011748"/>
                </a:lnTo>
                <a:lnTo>
                  <a:pt x="680600" y="1021097"/>
                </a:lnTo>
                <a:lnTo>
                  <a:pt x="737250" y="1028487"/>
                </a:lnTo>
                <a:lnTo>
                  <a:pt x="795180" y="1033851"/>
                </a:lnTo>
                <a:lnTo>
                  <a:pt x="854270" y="1037120"/>
                </a:lnTo>
                <a:lnTo>
                  <a:pt x="914400" y="1038225"/>
                </a:lnTo>
                <a:lnTo>
                  <a:pt x="974515" y="1037120"/>
                </a:lnTo>
                <a:lnTo>
                  <a:pt x="1033594" y="1033851"/>
                </a:lnTo>
                <a:lnTo>
                  <a:pt x="1091514" y="1028487"/>
                </a:lnTo>
                <a:lnTo>
                  <a:pt x="1148156" y="1021097"/>
                </a:lnTo>
                <a:lnTo>
                  <a:pt x="1203399" y="1011748"/>
                </a:lnTo>
                <a:lnTo>
                  <a:pt x="1257122" y="1000509"/>
                </a:lnTo>
                <a:lnTo>
                  <a:pt x="1309205" y="987449"/>
                </a:lnTo>
                <a:lnTo>
                  <a:pt x="1359527" y="972636"/>
                </a:lnTo>
                <a:lnTo>
                  <a:pt x="1407968" y="956139"/>
                </a:lnTo>
                <a:lnTo>
                  <a:pt x="1454408" y="938027"/>
                </a:lnTo>
                <a:lnTo>
                  <a:pt x="1498724" y="918367"/>
                </a:lnTo>
                <a:lnTo>
                  <a:pt x="1540798" y="897228"/>
                </a:lnTo>
                <a:lnTo>
                  <a:pt x="1580509" y="874680"/>
                </a:lnTo>
                <a:lnTo>
                  <a:pt x="1617735" y="850790"/>
                </a:lnTo>
                <a:lnTo>
                  <a:pt x="1652357" y="825627"/>
                </a:lnTo>
                <a:lnTo>
                  <a:pt x="1684253" y="799259"/>
                </a:lnTo>
                <a:lnTo>
                  <a:pt x="1713304" y="771755"/>
                </a:lnTo>
                <a:lnTo>
                  <a:pt x="1739389" y="743183"/>
                </a:lnTo>
                <a:lnTo>
                  <a:pt x="1782177" y="683112"/>
                </a:lnTo>
                <a:lnTo>
                  <a:pt x="1811654" y="619593"/>
                </a:lnTo>
                <a:lnTo>
                  <a:pt x="1826854" y="553174"/>
                </a:lnTo>
                <a:lnTo>
                  <a:pt x="1828800" y="519049"/>
                </a:lnTo>
                <a:lnTo>
                  <a:pt x="1826854" y="484924"/>
                </a:lnTo>
                <a:lnTo>
                  <a:pt x="1811654" y="418509"/>
                </a:lnTo>
                <a:lnTo>
                  <a:pt x="1782177" y="354998"/>
                </a:lnTo>
                <a:lnTo>
                  <a:pt x="1739389" y="294938"/>
                </a:lnTo>
                <a:lnTo>
                  <a:pt x="1713304" y="266373"/>
                </a:lnTo>
                <a:lnTo>
                  <a:pt x="1684253" y="238876"/>
                </a:lnTo>
                <a:lnTo>
                  <a:pt x="1652357" y="212515"/>
                </a:lnTo>
                <a:lnTo>
                  <a:pt x="1617735" y="187359"/>
                </a:lnTo>
                <a:lnTo>
                  <a:pt x="1580509" y="163477"/>
                </a:lnTo>
                <a:lnTo>
                  <a:pt x="1540798" y="140936"/>
                </a:lnTo>
                <a:lnTo>
                  <a:pt x="1498724" y="119805"/>
                </a:lnTo>
                <a:lnTo>
                  <a:pt x="1454408" y="100153"/>
                </a:lnTo>
                <a:lnTo>
                  <a:pt x="1407968" y="82047"/>
                </a:lnTo>
                <a:lnTo>
                  <a:pt x="1359527" y="65557"/>
                </a:lnTo>
                <a:lnTo>
                  <a:pt x="1309205" y="50751"/>
                </a:lnTo>
                <a:lnTo>
                  <a:pt x="1257122" y="37697"/>
                </a:lnTo>
                <a:lnTo>
                  <a:pt x="1203399" y="26463"/>
                </a:lnTo>
                <a:lnTo>
                  <a:pt x="1148156" y="17119"/>
                </a:lnTo>
                <a:lnTo>
                  <a:pt x="1091514" y="9732"/>
                </a:lnTo>
                <a:lnTo>
                  <a:pt x="1033594" y="4371"/>
                </a:lnTo>
                <a:lnTo>
                  <a:pt x="974515" y="1104"/>
                </a:lnTo>
                <a:lnTo>
                  <a:pt x="9144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196576" y="3071876"/>
            <a:ext cx="1828800" cy="1038225"/>
          </a:xfrm>
          <a:custGeom>
            <a:avLst/>
            <a:gdLst/>
            <a:ahLst/>
            <a:cxnLst/>
            <a:rect l="l" t="t" r="r" b="b"/>
            <a:pathLst>
              <a:path w="1828800" h="1038225">
                <a:moveTo>
                  <a:pt x="0" y="519049"/>
                </a:moveTo>
                <a:lnTo>
                  <a:pt x="7698" y="451388"/>
                </a:lnTo>
                <a:lnTo>
                  <a:pt x="30151" y="386356"/>
                </a:lnTo>
                <a:lnTo>
                  <a:pt x="66395" y="324502"/>
                </a:lnTo>
                <a:lnTo>
                  <a:pt x="115468" y="266373"/>
                </a:lnTo>
                <a:lnTo>
                  <a:pt x="144514" y="238876"/>
                </a:lnTo>
                <a:lnTo>
                  <a:pt x="176406" y="212515"/>
                </a:lnTo>
                <a:lnTo>
                  <a:pt x="211023" y="187359"/>
                </a:lnTo>
                <a:lnTo>
                  <a:pt x="248245" y="163477"/>
                </a:lnTo>
                <a:lnTo>
                  <a:pt x="287951" y="140936"/>
                </a:lnTo>
                <a:lnTo>
                  <a:pt x="330022" y="119805"/>
                </a:lnTo>
                <a:lnTo>
                  <a:pt x="374337" y="100153"/>
                </a:lnTo>
                <a:lnTo>
                  <a:pt x="420774" y="82047"/>
                </a:lnTo>
                <a:lnTo>
                  <a:pt x="469215" y="65557"/>
                </a:lnTo>
                <a:lnTo>
                  <a:pt x="519539" y="50751"/>
                </a:lnTo>
                <a:lnTo>
                  <a:pt x="571624" y="37697"/>
                </a:lnTo>
                <a:lnTo>
                  <a:pt x="625352" y="26463"/>
                </a:lnTo>
                <a:lnTo>
                  <a:pt x="680600" y="17119"/>
                </a:lnTo>
                <a:lnTo>
                  <a:pt x="737250" y="9732"/>
                </a:lnTo>
                <a:lnTo>
                  <a:pt x="795180" y="4371"/>
                </a:lnTo>
                <a:lnTo>
                  <a:pt x="854270" y="1104"/>
                </a:lnTo>
                <a:lnTo>
                  <a:pt x="914400" y="0"/>
                </a:lnTo>
                <a:lnTo>
                  <a:pt x="974515" y="1104"/>
                </a:lnTo>
                <a:lnTo>
                  <a:pt x="1033594" y="4371"/>
                </a:lnTo>
                <a:lnTo>
                  <a:pt x="1091514" y="9732"/>
                </a:lnTo>
                <a:lnTo>
                  <a:pt x="1148156" y="17119"/>
                </a:lnTo>
                <a:lnTo>
                  <a:pt x="1203399" y="26463"/>
                </a:lnTo>
                <a:lnTo>
                  <a:pt x="1257122" y="37697"/>
                </a:lnTo>
                <a:lnTo>
                  <a:pt x="1309205" y="50751"/>
                </a:lnTo>
                <a:lnTo>
                  <a:pt x="1359527" y="65557"/>
                </a:lnTo>
                <a:lnTo>
                  <a:pt x="1407968" y="82047"/>
                </a:lnTo>
                <a:lnTo>
                  <a:pt x="1454408" y="100153"/>
                </a:lnTo>
                <a:lnTo>
                  <a:pt x="1498724" y="119805"/>
                </a:lnTo>
                <a:lnTo>
                  <a:pt x="1540798" y="140936"/>
                </a:lnTo>
                <a:lnTo>
                  <a:pt x="1580509" y="163477"/>
                </a:lnTo>
                <a:lnTo>
                  <a:pt x="1617735" y="187359"/>
                </a:lnTo>
                <a:lnTo>
                  <a:pt x="1652357" y="212515"/>
                </a:lnTo>
                <a:lnTo>
                  <a:pt x="1684253" y="238876"/>
                </a:lnTo>
                <a:lnTo>
                  <a:pt x="1713304" y="266373"/>
                </a:lnTo>
                <a:lnTo>
                  <a:pt x="1739389" y="294938"/>
                </a:lnTo>
                <a:lnTo>
                  <a:pt x="1782177" y="354998"/>
                </a:lnTo>
                <a:lnTo>
                  <a:pt x="1811654" y="418509"/>
                </a:lnTo>
                <a:lnTo>
                  <a:pt x="1826854" y="484924"/>
                </a:lnTo>
                <a:lnTo>
                  <a:pt x="1828800" y="519049"/>
                </a:lnTo>
                <a:lnTo>
                  <a:pt x="1826854" y="553174"/>
                </a:lnTo>
                <a:lnTo>
                  <a:pt x="1811654" y="619593"/>
                </a:lnTo>
                <a:lnTo>
                  <a:pt x="1782177" y="683112"/>
                </a:lnTo>
                <a:lnTo>
                  <a:pt x="1739389" y="743183"/>
                </a:lnTo>
                <a:lnTo>
                  <a:pt x="1713304" y="771755"/>
                </a:lnTo>
                <a:lnTo>
                  <a:pt x="1684253" y="799259"/>
                </a:lnTo>
                <a:lnTo>
                  <a:pt x="1652357" y="825627"/>
                </a:lnTo>
                <a:lnTo>
                  <a:pt x="1617735" y="850790"/>
                </a:lnTo>
                <a:lnTo>
                  <a:pt x="1580509" y="874680"/>
                </a:lnTo>
                <a:lnTo>
                  <a:pt x="1540798" y="897228"/>
                </a:lnTo>
                <a:lnTo>
                  <a:pt x="1498724" y="918367"/>
                </a:lnTo>
                <a:lnTo>
                  <a:pt x="1454408" y="938027"/>
                </a:lnTo>
                <a:lnTo>
                  <a:pt x="1407968" y="956139"/>
                </a:lnTo>
                <a:lnTo>
                  <a:pt x="1359527" y="972636"/>
                </a:lnTo>
                <a:lnTo>
                  <a:pt x="1309205" y="987449"/>
                </a:lnTo>
                <a:lnTo>
                  <a:pt x="1257122" y="1000509"/>
                </a:lnTo>
                <a:lnTo>
                  <a:pt x="1203399" y="1011748"/>
                </a:lnTo>
                <a:lnTo>
                  <a:pt x="1148156" y="1021097"/>
                </a:lnTo>
                <a:lnTo>
                  <a:pt x="1091514" y="1028487"/>
                </a:lnTo>
                <a:lnTo>
                  <a:pt x="1033594" y="1033851"/>
                </a:lnTo>
                <a:lnTo>
                  <a:pt x="974515" y="1037120"/>
                </a:lnTo>
                <a:lnTo>
                  <a:pt x="914400" y="1038225"/>
                </a:lnTo>
                <a:lnTo>
                  <a:pt x="854270" y="1037120"/>
                </a:lnTo>
                <a:lnTo>
                  <a:pt x="795180" y="1033851"/>
                </a:lnTo>
                <a:lnTo>
                  <a:pt x="737250" y="1028487"/>
                </a:lnTo>
                <a:lnTo>
                  <a:pt x="680600" y="1021097"/>
                </a:lnTo>
                <a:lnTo>
                  <a:pt x="625352" y="1011748"/>
                </a:lnTo>
                <a:lnTo>
                  <a:pt x="571624" y="1000509"/>
                </a:lnTo>
                <a:lnTo>
                  <a:pt x="519539" y="987449"/>
                </a:lnTo>
                <a:lnTo>
                  <a:pt x="469215" y="972636"/>
                </a:lnTo>
                <a:lnTo>
                  <a:pt x="420774" y="956139"/>
                </a:lnTo>
                <a:lnTo>
                  <a:pt x="374337" y="938027"/>
                </a:lnTo>
                <a:lnTo>
                  <a:pt x="330022" y="918367"/>
                </a:lnTo>
                <a:lnTo>
                  <a:pt x="287951" y="897228"/>
                </a:lnTo>
                <a:lnTo>
                  <a:pt x="248245" y="874680"/>
                </a:lnTo>
                <a:lnTo>
                  <a:pt x="211023" y="850790"/>
                </a:lnTo>
                <a:lnTo>
                  <a:pt x="176406" y="825627"/>
                </a:lnTo>
                <a:lnTo>
                  <a:pt x="144514" y="799259"/>
                </a:lnTo>
                <a:lnTo>
                  <a:pt x="115468" y="771755"/>
                </a:lnTo>
                <a:lnTo>
                  <a:pt x="89388" y="743183"/>
                </a:lnTo>
                <a:lnTo>
                  <a:pt x="46610" y="683112"/>
                </a:lnTo>
                <a:lnTo>
                  <a:pt x="17140" y="619593"/>
                </a:lnTo>
                <a:lnTo>
                  <a:pt x="1944" y="553174"/>
                </a:lnTo>
                <a:lnTo>
                  <a:pt x="0" y="519049"/>
                </a:lnTo>
                <a:close/>
              </a:path>
            </a:pathLst>
          </a:custGeom>
          <a:ln w="317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187051" y="1166875"/>
            <a:ext cx="1838325" cy="1047750"/>
          </a:xfrm>
          <a:custGeom>
            <a:avLst/>
            <a:gdLst/>
            <a:ahLst/>
            <a:cxnLst/>
            <a:rect l="l" t="t" r="r" b="b"/>
            <a:pathLst>
              <a:path w="1838325" h="1047750">
                <a:moveTo>
                  <a:pt x="919099" y="0"/>
                </a:moveTo>
                <a:lnTo>
                  <a:pt x="858666" y="1113"/>
                </a:lnTo>
                <a:lnTo>
                  <a:pt x="799277" y="4409"/>
                </a:lnTo>
                <a:lnTo>
                  <a:pt x="741054" y="9817"/>
                </a:lnTo>
                <a:lnTo>
                  <a:pt x="684116" y="17270"/>
                </a:lnTo>
                <a:lnTo>
                  <a:pt x="628587" y="26697"/>
                </a:lnTo>
                <a:lnTo>
                  <a:pt x="574585" y="38030"/>
                </a:lnTo>
                <a:lnTo>
                  <a:pt x="522233" y="51201"/>
                </a:lnTo>
                <a:lnTo>
                  <a:pt x="471651" y="66140"/>
                </a:lnTo>
                <a:lnTo>
                  <a:pt x="422961" y="82778"/>
                </a:lnTo>
                <a:lnTo>
                  <a:pt x="376284" y="101047"/>
                </a:lnTo>
                <a:lnTo>
                  <a:pt x="331741" y="120877"/>
                </a:lnTo>
                <a:lnTo>
                  <a:pt x="289453" y="142200"/>
                </a:lnTo>
                <a:lnTo>
                  <a:pt x="249540" y="164947"/>
                </a:lnTo>
                <a:lnTo>
                  <a:pt x="212125" y="189048"/>
                </a:lnTo>
                <a:lnTo>
                  <a:pt x="177328" y="214435"/>
                </a:lnTo>
                <a:lnTo>
                  <a:pt x="145270" y="241040"/>
                </a:lnTo>
                <a:lnTo>
                  <a:pt x="116073" y="268792"/>
                </a:lnTo>
                <a:lnTo>
                  <a:pt x="89857" y="297624"/>
                </a:lnTo>
                <a:lnTo>
                  <a:pt x="46854" y="358249"/>
                </a:lnTo>
                <a:lnTo>
                  <a:pt x="17231" y="422364"/>
                </a:lnTo>
                <a:lnTo>
                  <a:pt x="1954" y="489418"/>
                </a:lnTo>
                <a:lnTo>
                  <a:pt x="0" y="523875"/>
                </a:lnTo>
                <a:lnTo>
                  <a:pt x="1954" y="558317"/>
                </a:lnTo>
                <a:lnTo>
                  <a:pt x="17231" y="625349"/>
                </a:lnTo>
                <a:lnTo>
                  <a:pt x="46854" y="689451"/>
                </a:lnTo>
                <a:lnTo>
                  <a:pt x="89857" y="750070"/>
                </a:lnTo>
                <a:lnTo>
                  <a:pt x="116073" y="778900"/>
                </a:lnTo>
                <a:lnTo>
                  <a:pt x="145270" y="806653"/>
                </a:lnTo>
                <a:lnTo>
                  <a:pt x="177328" y="833259"/>
                </a:lnTo>
                <a:lnTo>
                  <a:pt x="212125" y="858648"/>
                </a:lnTo>
                <a:lnTo>
                  <a:pt x="249540" y="882753"/>
                </a:lnTo>
                <a:lnTo>
                  <a:pt x="289453" y="905503"/>
                </a:lnTo>
                <a:lnTo>
                  <a:pt x="331741" y="926831"/>
                </a:lnTo>
                <a:lnTo>
                  <a:pt x="376284" y="946666"/>
                </a:lnTo>
                <a:lnTo>
                  <a:pt x="422961" y="964939"/>
                </a:lnTo>
                <a:lnTo>
                  <a:pt x="471651" y="981583"/>
                </a:lnTo>
                <a:lnTo>
                  <a:pt x="522233" y="996527"/>
                </a:lnTo>
                <a:lnTo>
                  <a:pt x="574585" y="1009702"/>
                </a:lnTo>
                <a:lnTo>
                  <a:pt x="628587" y="1021040"/>
                </a:lnTo>
                <a:lnTo>
                  <a:pt x="684116" y="1030471"/>
                </a:lnTo>
                <a:lnTo>
                  <a:pt x="741054" y="1037927"/>
                </a:lnTo>
                <a:lnTo>
                  <a:pt x="799277" y="1043338"/>
                </a:lnTo>
                <a:lnTo>
                  <a:pt x="858666" y="1046635"/>
                </a:lnTo>
                <a:lnTo>
                  <a:pt x="919099" y="1047750"/>
                </a:lnTo>
                <a:lnTo>
                  <a:pt x="979532" y="1046635"/>
                </a:lnTo>
                <a:lnTo>
                  <a:pt x="1038922" y="1043338"/>
                </a:lnTo>
                <a:lnTo>
                  <a:pt x="1097148" y="1037927"/>
                </a:lnTo>
                <a:lnTo>
                  <a:pt x="1154089" y="1030471"/>
                </a:lnTo>
                <a:lnTo>
                  <a:pt x="1209624" y="1021040"/>
                </a:lnTo>
                <a:lnTo>
                  <a:pt x="1263631" y="1009702"/>
                </a:lnTo>
                <a:lnTo>
                  <a:pt x="1315988" y="996527"/>
                </a:lnTo>
                <a:lnTo>
                  <a:pt x="1366576" y="981583"/>
                </a:lnTo>
                <a:lnTo>
                  <a:pt x="1415273" y="964939"/>
                </a:lnTo>
                <a:lnTo>
                  <a:pt x="1461957" y="946666"/>
                </a:lnTo>
                <a:lnTo>
                  <a:pt x="1506508" y="926831"/>
                </a:lnTo>
                <a:lnTo>
                  <a:pt x="1548804" y="905503"/>
                </a:lnTo>
                <a:lnTo>
                  <a:pt x="1588724" y="882753"/>
                </a:lnTo>
                <a:lnTo>
                  <a:pt x="1626147" y="858648"/>
                </a:lnTo>
                <a:lnTo>
                  <a:pt x="1660951" y="833259"/>
                </a:lnTo>
                <a:lnTo>
                  <a:pt x="1693016" y="806653"/>
                </a:lnTo>
                <a:lnTo>
                  <a:pt x="1722220" y="778900"/>
                </a:lnTo>
                <a:lnTo>
                  <a:pt x="1748442" y="750070"/>
                </a:lnTo>
                <a:lnTo>
                  <a:pt x="1791456" y="689451"/>
                </a:lnTo>
                <a:lnTo>
                  <a:pt x="1821088" y="625349"/>
                </a:lnTo>
                <a:lnTo>
                  <a:pt x="1836369" y="558317"/>
                </a:lnTo>
                <a:lnTo>
                  <a:pt x="1838325" y="523875"/>
                </a:lnTo>
                <a:lnTo>
                  <a:pt x="1836369" y="489418"/>
                </a:lnTo>
                <a:lnTo>
                  <a:pt x="1821088" y="422364"/>
                </a:lnTo>
                <a:lnTo>
                  <a:pt x="1791456" y="358249"/>
                </a:lnTo>
                <a:lnTo>
                  <a:pt x="1748442" y="297624"/>
                </a:lnTo>
                <a:lnTo>
                  <a:pt x="1722220" y="268792"/>
                </a:lnTo>
                <a:lnTo>
                  <a:pt x="1693016" y="241040"/>
                </a:lnTo>
                <a:lnTo>
                  <a:pt x="1660951" y="214435"/>
                </a:lnTo>
                <a:lnTo>
                  <a:pt x="1626147" y="189048"/>
                </a:lnTo>
                <a:lnTo>
                  <a:pt x="1588724" y="164947"/>
                </a:lnTo>
                <a:lnTo>
                  <a:pt x="1548804" y="142200"/>
                </a:lnTo>
                <a:lnTo>
                  <a:pt x="1506508" y="120877"/>
                </a:lnTo>
                <a:lnTo>
                  <a:pt x="1461957" y="101047"/>
                </a:lnTo>
                <a:lnTo>
                  <a:pt x="1415273" y="82778"/>
                </a:lnTo>
                <a:lnTo>
                  <a:pt x="1366576" y="66140"/>
                </a:lnTo>
                <a:lnTo>
                  <a:pt x="1315988" y="51201"/>
                </a:lnTo>
                <a:lnTo>
                  <a:pt x="1263631" y="38030"/>
                </a:lnTo>
                <a:lnTo>
                  <a:pt x="1209624" y="26697"/>
                </a:lnTo>
                <a:lnTo>
                  <a:pt x="1154089" y="17270"/>
                </a:lnTo>
                <a:lnTo>
                  <a:pt x="1097148" y="9817"/>
                </a:lnTo>
                <a:lnTo>
                  <a:pt x="1038922" y="4409"/>
                </a:lnTo>
                <a:lnTo>
                  <a:pt x="979532" y="1113"/>
                </a:lnTo>
                <a:lnTo>
                  <a:pt x="91909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187051" y="1166875"/>
            <a:ext cx="1838325" cy="1047750"/>
          </a:xfrm>
          <a:custGeom>
            <a:avLst/>
            <a:gdLst/>
            <a:ahLst/>
            <a:cxnLst/>
            <a:rect l="l" t="t" r="r" b="b"/>
            <a:pathLst>
              <a:path w="1838325" h="1047750">
                <a:moveTo>
                  <a:pt x="0" y="523875"/>
                </a:moveTo>
                <a:lnTo>
                  <a:pt x="7738" y="455558"/>
                </a:lnTo>
                <a:lnTo>
                  <a:pt x="30310" y="389905"/>
                </a:lnTo>
                <a:lnTo>
                  <a:pt x="66744" y="327466"/>
                </a:lnTo>
                <a:lnTo>
                  <a:pt x="116073" y="268792"/>
                </a:lnTo>
                <a:lnTo>
                  <a:pt x="145270" y="241040"/>
                </a:lnTo>
                <a:lnTo>
                  <a:pt x="177328" y="214435"/>
                </a:lnTo>
                <a:lnTo>
                  <a:pt x="212125" y="189048"/>
                </a:lnTo>
                <a:lnTo>
                  <a:pt x="249540" y="164947"/>
                </a:lnTo>
                <a:lnTo>
                  <a:pt x="289453" y="142200"/>
                </a:lnTo>
                <a:lnTo>
                  <a:pt x="331741" y="120877"/>
                </a:lnTo>
                <a:lnTo>
                  <a:pt x="376284" y="101047"/>
                </a:lnTo>
                <a:lnTo>
                  <a:pt x="422961" y="82778"/>
                </a:lnTo>
                <a:lnTo>
                  <a:pt x="471651" y="66140"/>
                </a:lnTo>
                <a:lnTo>
                  <a:pt x="522233" y="51201"/>
                </a:lnTo>
                <a:lnTo>
                  <a:pt x="574585" y="38030"/>
                </a:lnTo>
                <a:lnTo>
                  <a:pt x="628587" y="26697"/>
                </a:lnTo>
                <a:lnTo>
                  <a:pt x="684116" y="17270"/>
                </a:lnTo>
                <a:lnTo>
                  <a:pt x="741054" y="9817"/>
                </a:lnTo>
                <a:lnTo>
                  <a:pt x="799277" y="4409"/>
                </a:lnTo>
                <a:lnTo>
                  <a:pt x="858666" y="1113"/>
                </a:lnTo>
                <a:lnTo>
                  <a:pt x="919099" y="0"/>
                </a:lnTo>
                <a:lnTo>
                  <a:pt x="979532" y="1113"/>
                </a:lnTo>
                <a:lnTo>
                  <a:pt x="1038922" y="4409"/>
                </a:lnTo>
                <a:lnTo>
                  <a:pt x="1097148" y="9817"/>
                </a:lnTo>
                <a:lnTo>
                  <a:pt x="1154089" y="17270"/>
                </a:lnTo>
                <a:lnTo>
                  <a:pt x="1209624" y="26697"/>
                </a:lnTo>
                <a:lnTo>
                  <a:pt x="1263631" y="38030"/>
                </a:lnTo>
                <a:lnTo>
                  <a:pt x="1315988" y="51201"/>
                </a:lnTo>
                <a:lnTo>
                  <a:pt x="1366576" y="66140"/>
                </a:lnTo>
                <a:lnTo>
                  <a:pt x="1415273" y="82778"/>
                </a:lnTo>
                <a:lnTo>
                  <a:pt x="1461957" y="101047"/>
                </a:lnTo>
                <a:lnTo>
                  <a:pt x="1506508" y="120877"/>
                </a:lnTo>
                <a:lnTo>
                  <a:pt x="1548804" y="142200"/>
                </a:lnTo>
                <a:lnTo>
                  <a:pt x="1588724" y="164947"/>
                </a:lnTo>
                <a:lnTo>
                  <a:pt x="1626147" y="189048"/>
                </a:lnTo>
                <a:lnTo>
                  <a:pt x="1660951" y="214435"/>
                </a:lnTo>
                <a:lnTo>
                  <a:pt x="1693016" y="241040"/>
                </a:lnTo>
                <a:lnTo>
                  <a:pt x="1722220" y="268792"/>
                </a:lnTo>
                <a:lnTo>
                  <a:pt x="1748442" y="297624"/>
                </a:lnTo>
                <a:lnTo>
                  <a:pt x="1791456" y="358249"/>
                </a:lnTo>
                <a:lnTo>
                  <a:pt x="1821088" y="422364"/>
                </a:lnTo>
                <a:lnTo>
                  <a:pt x="1836369" y="489418"/>
                </a:lnTo>
                <a:lnTo>
                  <a:pt x="1838325" y="523875"/>
                </a:lnTo>
                <a:lnTo>
                  <a:pt x="1836369" y="558317"/>
                </a:lnTo>
                <a:lnTo>
                  <a:pt x="1821088" y="625349"/>
                </a:lnTo>
                <a:lnTo>
                  <a:pt x="1791456" y="689451"/>
                </a:lnTo>
                <a:lnTo>
                  <a:pt x="1748442" y="750070"/>
                </a:lnTo>
                <a:lnTo>
                  <a:pt x="1722220" y="778900"/>
                </a:lnTo>
                <a:lnTo>
                  <a:pt x="1693016" y="806653"/>
                </a:lnTo>
                <a:lnTo>
                  <a:pt x="1660951" y="833259"/>
                </a:lnTo>
                <a:lnTo>
                  <a:pt x="1626147" y="858648"/>
                </a:lnTo>
                <a:lnTo>
                  <a:pt x="1588724" y="882753"/>
                </a:lnTo>
                <a:lnTo>
                  <a:pt x="1548804" y="905503"/>
                </a:lnTo>
                <a:lnTo>
                  <a:pt x="1506508" y="926831"/>
                </a:lnTo>
                <a:lnTo>
                  <a:pt x="1461957" y="946666"/>
                </a:lnTo>
                <a:lnTo>
                  <a:pt x="1415273" y="964939"/>
                </a:lnTo>
                <a:lnTo>
                  <a:pt x="1366576" y="981583"/>
                </a:lnTo>
                <a:lnTo>
                  <a:pt x="1315988" y="996527"/>
                </a:lnTo>
                <a:lnTo>
                  <a:pt x="1263631" y="1009702"/>
                </a:lnTo>
                <a:lnTo>
                  <a:pt x="1209624" y="1021040"/>
                </a:lnTo>
                <a:lnTo>
                  <a:pt x="1154089" y="1030471"/>
                </a:lnTo>
                <a:lnTo>
                  <a:pt x="1097148" y="1037927"/>
                </a:lnTo>
                <a:lnTo>
                  <a:pt x="1038922" y="1043338"/>
                </a:lnTo>
                <a:lnTo>
                  <a:pt x="979532" y="1046635"/>
                </a:lnTo>
                <a:lnTo>
                  <a:pt x="919099" y="1047750"/>
                </a:lnTo>
                <a:lnTo>
                  <a:pt x="858666" y="1046635"/>
                </a:lnTo>
                <a:lnTo>
                  <a:pt x="799277" y="1043338"/>
                </a:lnTo>
                <a:lnTo>
                  <a:pt x="741054" y="1037927"/>
                </a:lnTo>
                <a:lnTo>
                  <a:pt x="684116" y="1030471"/>
                </a:lnTo>
                <a:lnTo>
                  <a:pt x="628587" y="1021040"/>
                </a:lnTo>
                <a:lnTo>
                  <a:pt x="574585" y="1009702"/>
                </a:lnTo>
                <a:lnTo>
                  <a:pt x="522233" y="996527"/>
                </a:lnTo>
                <a:lnTo>
                  <a:pt x="471651" y="981583"/>
                </a:lnTo>
                <a:lnTo>
                  <a:pt x="422961" y="964939"/>
                </a:lnTo>
                <a:lnTo>
                  <a:pt x="376284" y="946666"/>
                </a:lnTo>
                <a:lnTo>
                  <a:pt x="331741" y="926831"/>
                </a:lnTo>
                <a:lnTo>
                  <a:pt x="289453" y="905503"/>
                </a:lnTo>
                <a:lnTo>
                  <a:pt x="249540" y="882753"/>
                </a:lnTo>
                <a:lnTo>
                  <a:pt x="212125" y="858648"/>
                </a:lnTo>
                <a:lnTo>
                  <a:pt x="177328" y="833259"/>
                </a:lnTo>
                <a:lnTo>
                  <a:pt x="145270" y="806653"/>
                </a:lnTo>
                <a:lnTo>
                  <a:pt x="116073" y="778900"/>
                </a:lnTo>
                <a:lnTo>
                  <a:pt x="89857" y="750070"/>
                </a:lnTo>
                <a:lnTo>
                  <a:pt x="46854" y="689451"/>
                </a:lnTo>
                <a:lnTo>
                  <a:pt x="17231" y="625349"/>
                </a:lnTo>
                <a:lnTo>
                  <a:pt x="1954" y="558317"/>
                </a:lnTo>
                <a:lnTo>
                  <a:pt x="0" y="523875"/>
                </a:lnTo>
                <a:close/>
              </a:path>
            </a:pathLst>
          </a:custGeom>
          <a:ln w="317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586084" y="1246124"/>
            <a:ext cx="1048385" cy="83121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25">
                <a:solidFill>
                  <a:srgbClr val="000099"/>
                </a:solidFill>
              </a:rPr>
              <a:t>4</a:t>
            </a:r>
            <a:r>
              <a:rPr dirty="0" sz="3200" spc="-50">
                <a:solidFill>
                  <a:srgbClr val="000099"/>
                </a:solidFill>
              </a:rPr>
              <a:t>3</a:t>
            </a:r>
            <a:r>
              <a:rPr dirty="0" sz="3200" spc="10">
                <a:solidFill>
                  <a:srgbClr val="000099"/>
                </a:solidFill>
              </a:rPr>
              <a:t>,9%</a:t>
            </a:r>
            <a:endParaRPr sz="3200"/>
          </a:p>
          <a:p>
            <a:pPr marL="126364">
              <a:lnSpc>
                <a:spcPct val="100000"/>
              </a:lnSpc>
              <a:spcBef>
                <a:spcPts val="65"/>
              </a:spcBef>
            </a:pPr>
            <a:r>
              <a:rPr dirty="0" sz="2000" b="0">
                <a:solidFill>
                  <a:srgbClr val="000099"/>
                </a:solidFill>
                <a:latin typeface="Calibri"/>
                <a:cs typeface="Calibri"/>
              </a:rPr>
              <a:t>(n=537</a:t>
            </a:r>
            <a:r>
              <a:rPr dirty="0" sz="1800" b="0">
                <a:solidFill>
                  <a:srgbClr val="000099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70569" y="2171382"/>
            <a:ext cx="3152775" cy="24384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454785">
              <a:lnSpc>
                <a:spcPct val="100000"/>
              </a:lnSpc>
              <a:spcBef>
                <a:spcPts val="125"/>
              </a:spcBef>
            </a:pPr>
            <a:r>
              <a:rPr dirty="0" sz="2750" spc="10" b="1">
                <a:solidFill>
                  <a:srgbClr val="C00000"/>
                </a:solidFill>
                <a:latin typeface="Calibri"/>
                <a:cs typeface="Calibri"/>
              </a:rPr>
              <a:t>Diabetes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Calibri"/>
              <a:cs typeface="Calibri"/>
            </a:endParaRPr>
          </a:p>
          <a:p>
            <a:pPr marL="2387600">
              <a:lnSpc>
                <a:spcPct val="100000"/>
              </a:lnSpc>
            </a:pPr>
            <a:r>
              <a:rPr dirty="0" sz="3200" spc="-5" b="1">
                <a:solidFill>
                  <a:srgbClr val="000099"/>
                </a:solidFill>
                <a:latin typeface="Calibri"/>
                <a:cs typeface="Calibri"/>
              </a:rPr>
              <a:t>17%</a:t>
            </a:r>
            <a:endParaRPr sz="3200">
              <a:latin typeface="Calibri"/>
              <a:cs typeface="Calibri"/>
            </a:endParaRPr>
          </a:p>
          <a:p>
            <a:pPr marL="2345690">
              <a:lnSpc>
                <a:spcPct val="100000"/>
              </a:lnSpc>
              <a:spcBef>
                <a:spcPts val="60"/>
              </a:spcBef>
            </a:pPr>
            <a:r>
              <a:rPr dirty="0" sz="2000" spc="-5">
                <a:solidFill>
                  <a:srgbClr val="000099"/>
                </a:solidFill>
                <a:latin typeface="Calibri"/>
                <a:cs typeface="Calibri"/>
              </a:rPr>
              <a:t>(n</a:t>
            </a:r>
            <a:r>
              <a:rPr dirty="0" sz="2000" spc="45">
                <a:solidFill>
                  <a:srgbClr val="000099"/>
                </a:solidFill>
                <a:latin typeface="Calibri"/>
                <a:cs typeface="Calibri"/>
              </a:rPr>
              <a:t>=</a:t>
            </a:r>
            <a:r>
              <a:rPr dirty="0" sz="2000" spc="-45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dirty="0" sz="2000" spc="30">
                <a:solidFill>
                  <a:srgbClr val="000099"/>
                </a:solidFill>
                <a:latin typeface="Calibri"/>
                <a:cs typeface="Calibri"/>
              </a:rPr>
              <a:t>1</a:t>
            </a:r>
            <a:r>
              <a:rPr dirty="0" sz="2000" spc="-35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0099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Calibri"/>
              <a:cs typeface="Calibri"/>
            </a:endParaRPr>
          </a:p>
          <a:p>
            <a:pPr algn="ctr" marR="1491615">
              <a:lnSpc>
                <a:spcPct val="100000"/>
              </a:lnSpc>
            </a:pPr>
            <a:r>
              <a:rPr dirty="0" sz="2750" spc="-40" b="1">
                <a:solidFill>
                  <a:srgbClr val="C00000"/>
                </a:solidFill>
                <a:latin typeface="Calibri"/>
                <a:cs typeface="Calibri"/>
              </a:rPr>
              <a:t>LVEF </a:t>
            </a:r>
            <a:r>
              <a:rPr dirty="0" sz="2750" spc="10" b="1">
                <a:solidFill>
                  <a:srgbClr val="C00000"/>
                </a:solidFill>
                <a:latin typeface="Calibri"/>
                <a:cs typeface="Calibri"/>
              </a:rPr>
              <a:t>≤</a:t>
            </a:r>
            <a:r>
              <a:rPr dirty="0" sz="2750" spc="3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750" spc="20" b="1">
                <a:solidFill>
                  <a:srgbClr val="C00000"/>
                </a:solidFill>
                <a:latin typeface="Calibri"/>
                <a:cs typeface="Calibri"/>
              </a:rPr>
              <a:t>40%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701019" y="5104828"/>
            <a:ext cx="1047115" cy="82994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20" b="1">
                <a:solidFill>
                  <a:srgbClr val="000099"/>
                </a:solidFill>
                <a:latin typeface="Calibri"/>
                <a:cs typeface="Calibri"/>
              </a:rPr>
              <a:t>8</a:t>
            </a:r>
            <a:r>
              <a:rPr dirty="0" sz="3200" spc="-55" b="1">
                <a:solidFill>
                  <a:srgbClr val="000099"/>
                </a:solidFill>
                <a:latin typeface="Calibri"/>
                <a:cs typeface="Calibri"/>
              </a:rPr>
              <a:t>8</a:t>
            </a:r>
            <a:r>
              <a:rPr dirty="0" sz="3200" spc="10" b="1">
                <a:solidFill>
                  <a:srgbClr val="000099"/>
                </a:solidFill>
                <a:latin typeface="Calibri"/>
                <a:cs typeface="Calibri"/>
              </a:rPr>
              <a:t>,6%</a:t>
            </a:r>
            <a:endParaRPr sz="320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  <a:spcBef>
                <a:spcPts val="65"/>
              </a:spcBef>
            </a:pPr>
            <a:r>
              <a:rPr dirty="0" sz="2000">
                <a:solidFill>
                  <a:srgbClr val="000099"/>
                </a:solidFill>
                <a:latin typeface="Calibri"/>
                <a:cs typeface="Calibri"/>
              </a:rPr>
              <a:t>(n=1,084</a:t>
            </a:r>
            <a:r>
              <a:rPr dirty="0" sz="1800">
                <a:solidFill>
                  <a:srgbClr val="000099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57900" y="1495425"/>
            <a:ext cx="1847850" cy="2581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RESULTS: </a:t>
            </a:r>
            <a:r>
              <a:rPr dirty="0" spc="25"/>
              <a:t>Primary </a:t>
            </a:r>
            <a:r>
              <a:rPr dirty="0" spc="15"/>
              <a:t>end-point </a:t>
            </a:r>
            <a:r>
              <a:rPr dirty="0" sz="2000" spc="-10"/>
              <a:t>(intention </a:t>
            </a:r>
            <a:r>
              <a:rPr dirty="0" sz="2000" spc="-5"/>
              <a:t>to treat</a:t>
            </a:r>
            <a:r>
              <a:rPr dirty="0" sz="2000" spc="-35"/>
              <a:t> </a:t>
            </a:r>
            <a:r>
              <a:rPr dirty="0" sz="2000" spc="-5"/>
              <a:t>analysis)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28442" y="1762247"/>
            <a:ext cx="6131560" cy="2933065"/>
          </a:xfrm>
          <a:custGeom>
            <a:avLst/>
            <a:gdLst/>
            <a:ahLst/>
            <a:cxnLst/>
            <a:rect l="l" t="t" r="r" b="b"/>
            <a:pathLst>
              <a:path w="6131559" h="2933065">
                <a:moveTo>
                  <a:pt x="0" y="2932734"/>
                </a:moveTo>
                <a:lnTo>
                  <a:pt x="15305" y="2932734"/>
                </a:lnTo>
                <a:lnTo>
                  <a:pt x="15305" y="2885468"/>
                </a:lnTo>
                <a:lnTo>
                  <a:pt x="16081" y="2885468"/>
                </a:lnTo>
                <a:lnTo>
                  <a:pt x="16081" y="2861711"/>
                </a:lnTo>
                <a:lnTo>
                  <a:pt x="32162" y="2861711"/>
                </a:lnTo>
                <a:lnTo>
                  <a:pt x="32162" y="2837955"/>
                </a:lnTo>
                <a:lnTo>
                  <a:pt x="100083" y="2837955"/>
                </a:lnTo>
                <a:lnTo>
                  <a:pt x="100083" y="2814464"/>
                </a:lnTo>
                <a:lnTo>
                  <a:pt x="149614" y="2814464"/>
                </a:lnTo>
                <a:lnTo>
                  <a:pt x="149614" y="2790708"/>
                </a:lnTo>
                <a:lnTo>
                  <a:pt x="150389" y="2790708"/>
                </a:lnTo>
                <a:lnTo>
                  <a:pt x="150389" y="2767197"/>
                </a:lnTo>
                <a:lnTo>
                  <a:pt x="167247" y="2767197"/>
                </a:lnTo>
                <a:lnTo>
                  <a:pt x="167247" y="2743441"/>
                </a:lnTo>
                <a:lnTo>
                  <a:pt x="183328" y="2743441"/>
                </a:lnTo>
                <a:lnTo>
                  <a:pt x="183328" y="2696194"/>
                </a:lnTo>
                <a:lnTo>
                  <a:pt x="184085" y="2696194"/>
                </a:lnTo>
                <a:lnTo>
                  <a:pt x="184085" y="2672437"/>
                </a:lnTo>
                <a:lnTo>
                  <a:pt x="217023" y="2672437"/>
                </a:lnTo>
                <a:lnTo>
                  <a:pt x="217023" y="2648927"/>
                </a:lnTo>
                <a:lnTo>
                  <a:pt x="234391" y="2648927"/>
                </a:lnTo>
                <a:lnTo>
                  <a:pt x="234391" y="2625171"/>
                </a:lnTo>
                <a:lnTo>
                  <a:pt x="284168" y="2625171"/>
                </a:lnTo>
                <a:lnTo>
                  <a:pt x="284168" y="2577923"/>
                </a:lnTo>
                <a:lnTo>
                  <a:pt x="300817" y="2577923"/>
                </a:lnTo>
                <a:lnTo>
                  <a:pt x="300817" y="2554167"/>
                </a:lnTo>
                <a:lnTo>
                  <a:pt x="352089" y="2554167"/>
                </a:lnTo>
                <a:lnTo>
                  <a:pt x="352089" y="2530657"/>
                </a:lnTo>
                <a:lnTo>
                  <a:pt x="368170" y="2530657"/>
                </a:lnTo>
                <a:lnTo>
                  <a:pt x="368170" y="2506901"/>
                </a:lnTo>
                <a:lnTo>
                  <a:pt x="401657" y="2506901"/>
                </a:lnTo>
                <a:lnTo>
                  <a:pt x="401657" y="2483409"/>
                </a:lnTo>
                <a:lnTo>
                  <a:pt x="402414" y="2483409"/>
                </a:lnTo>
                <a:lnTo>
                  <a:pt x="402414" y="2459653"/>
                </a:lnTo>
                <a:lnTo>
                  <a:pt x="418496" y="2459653"/>
                </a:lnTo>
                <a:lnTo>
                  <a:pt x="418496" y="2435897"/>
                </a:lnTo>
                <a:lnTo>
                  <a:pt x="435334" y="2435897"/>
                </a:lnTo>
                <a:lnTo>
                  <a:pt x="435334" y="2365139"/>
                </a:lnTo>
                <a:lnTo>
                  <a:pt x="435901" y="2365139"/>
                </a:lnTo>
                <a:lnTo>
                  <a:pt x="435901" y="2341383"/>
                </a:lnTo>
                <a:lnTo>
                  <a:pt x="468821" y="2341383"/>
                </a:lnTo>
                <a:lnTo>
                  <a:pt x="468821" y="2317873"/>
                </a:lnTo>
                <a:lnTo>
                  <a:pt x="503254" y="2317873"/>
                </a:lnTo>
                <a:lnTo>
                  <a:pt x="503254" y="2294135"/>
                </a:lnTo>
                <a:lnTo>
                  <a:pt x="519903" y="2294135"/>
                </a:lnTo>
                <a:lnTo>
                  <a:pt x="519903" y="2270379"/>
                </a:lnTo>
                <a:lnTo>
                  <a:pt x="536742" y="2270379"/>
                </a:lnTo>
                <a:lnTo>
                  <a:pt x="536742" y="2246907"/>
                </a:lnTo>
                <a:lnTo>
                  <a:pt x="553580" y="2246907"/>
                </a:lnTo>
                <a:lnTo>
                  <a:pt x="553580" y="2223056"/>
                </a:lnTo>
                <a:lnTo>
                  <a:pt x="569661" y="2223056"/>
                </a:lnTo>
                <a:lnTo>
                  <a:pt x="569661" y="2199584"/>
                </a:lnTo>
                <a:lnTo>
                  <a:pt x="587256" y="2199584"/>
                </a:lnTo>
                <a:lnTo>
                  <a:pt x="587256" y="2175922"/>
                </a:lnTo>
                <a:lnTo>
                  <a:pt x="654420" y="2175922"/>
                </a:lnTo>
                <a:lnTo>
                  <a:pt x="654420" y="2152071"/>
                </a:lnTo>
                <a:lnTo>
                  <a:pt x="704746" y="2152071"/>
                </a:lnTo>
                <a:lnTo>
                  <a:pt x="704746" y="2128599"/>
                </a:lnTo>
                <a:lnTo>
                  <a:pt x="720827" y="2128599"/>
                </a:lnTo>
                <a:lnTo>
                  <a:pt x="720827" y="2104937"/>
                </a:lnTo>
                <a:lnTo>
                  <a:pt x="771152" y="2104937"/>
                </a:lnTo>
                <a:lnTo>
                  <a:pt x="771152" y="2081276"/>
                </a:lnTo>
                <a:lnTo>
                  <a:pt x="771909" y="2081276"/>
                </a:lnTo>
                <a:lnTo>
                  <a:pt x="771909" y="2010291"/>
                </a:lnTo>
                <a:lnTo>
                  <a:pt x="804829" y="2010291"/>
                </a:lnTo>
                <a:lnTo>
                  <a:pt x="804829" y="1986629"/>
                </a:lnTo>
                <a:lnTo>
                  <a:pt x="855911" y="1986629"/>
                </a:lnTo>
                <a:lnTo>
                  <a:pt x="855911" y="1963157"/>
                </a:lnTo>
                <a:lnTo>
                  <a:pt x="871993" y="1963157"/>
                </a:lnTo>
                <a:lnTo>
                  <a:pt x="871993" y="1939306"/>
                </a:lnTo>
                <a:lnTo>
                  <a:pt x="972833" y="1939306"/>
                </a:lnTo>
                <a:lnTo>
                  <a:pt x="972833" y="1915833"/>
                </a:lnTo>
                <a:lnTo>
                  <a:pt x="1023158" y="1915833"/>
                </a:lnTo>
                <a:lnTo>
                  <a:pt x="1023158" y="1891983"/>
                </a:lnTo>
                <a:lnTo>
                  <a:pt x="1091079" y="1891983"/>
                </a:lnTo>
                <a:lnTo>
                  <a:pt x="1091079" y="1868321"/>
                </a:lnTo>
                <a:lnTo>
                  <a:pt x="1091836" y="1868321"/>
                </a:lnTo>
                <a:lnTo>
                  <a:pt x="1091836" y="1844849"/>
                </a:lnTo>
                <a:lnTo>
                  <a:pt x="1208757" y="1844849"/>
                </a:lnTo>
                <a:lnTo>
                  <a:pt x="1208757" y="1820998"/>
                </a:lnTo>
                <a:lnTo>
                  <a:pt x="1242244" y="1820998"/>
                </a:lnTo>
                <a:lnTo>
                  <a:pt x="1242244" y="1797525"/>
                </a:lnTo>
                <a:lnTo>
                  <a:pt x="1292002" y="1797525"/>
                </a:lnTo>
                <a:lnTo>
                  <a:pt x="1292002" y="1773864"/>
                </a:lnTo>
                <a:lnTo>
                  <a:pt x="1308841" y="1773864"/>
                </a:lnTo>
                <a:lnTo>
                  <a:pt x="1308841" y="1750202"/>
                </a:lnTo>
                <a:lnTo>
                  <a:pt x="1359166" y="1750202"/>
                </a:lnTo>
                <a:lnTo>
                  <a:pt x="1359166" y="1702690"/>
                </a:lnTo>
                <a:lnTo>
                  <a:pt x="1376761" y="1702690"/>
                </a:lnTo>
                <a:lnTo>
                  <a:pt x="1376761" y="1679217"/>
                </a:lnTo>
                <a:lnTo>
                  <a:pt x="1427087" y="1679217"/>
                </a:lnTo>
                <a:lnTo>
                  <a:pt x="1427087" y="1632083"/>
                </a:lnTo>
                <a:lnTo>
                  <a:pt x="1460006" y="1632083"/>
                </a:lnTo>
                <a:lnTo>
                  <a:pt x="1460006" y="1608232"/>
                </a:lnTo>
                <a:lnTo>
                  <a:pt x="1493493" y="1608232"/>
                </a:lnTo>
                <a:lnTo>
                  <a:pt x="1493493" y="1584571"/>
                </a:lnTo>
                <a:lnTo>
                  <a:pt x="1611929" y="1584571"/>
                </a:lnTo>
                <a:lnTo>
                  <a:pt x="1611929" y="1561098"/>
                </a:lnTo>
                <a:lnTo>
                  <a:pt x="1695174" y="1561098"/>
                </a:lnTo>
                <a:lnTo>
                  <a:pt x="1695174" y="1537248"/>
                </a:lnTo>
                <a:lnTo>
                  <a:pt x="1745499" y="1537248"/>
                </a:lnTo>
                <a:lnTo>
                  <a:pt x="1745499" y="1513775"/>
                </a:lnTo>
                <a:lnTo>
                  <a:pt x="1779176" y="1513775"/>
                </a:lnTo>
                <a:lnTo>
                  <a:pt x="1779176" y="1489924"/>
                </a:lnTo>
                <a:lnTo>
                  <a:pt x="1812663" y="1489924"/>
                </a:lnTo>
                <a:lnTo>
                  <a:pt x="1812663" y="1466452"/>
                </a:lnTo>
                <a:lnTo>
                  <a:pt x="1879827" y="1466452"/>
                </a:lnTo>
                <a:lnTo>
                  <a:pt x="1879827" y="1442790"/>
                </a:lnTo>
                <a:lnTo>
                  <a:pt x="1914260" y="1442790"/>
                </a:lnTo>
                <a:lnTo>
                  <a:pt x="1914260" y="1418939"/>
                </a:lnTo>
                <a:lnTo>
                  <a:pt x="2082264" y="1418939"/>
                </a:lnTo>
                <a:lnTo>
                  <a:pt x="2082264" y="1395467"/>
                </a:lnTo>
                <a:lnTo>
                  <a:pt x="2115184" y="1395467"/>
                </a:lnTo>
                <a:lnTo>
                  <a:pt x="2115184" y="1371806"/>
                </a:lnTo>
                <a:lnTo>
                  <a:pt x="2233429" y="1371806"/>
                </a:lnTo>
                <a:lnTo>
                  <a:pt x="2233429" y="1348144"/>
                </a:lnTo>
                <a:lnTo>
                  <a:pt x="2249511" y="1348144"/>
                </a:lnTo>
                <a:lnTo>
                  <a:pt x="2249511" y="1324482"/>
                </a:lnTo>
                <a:lnTo>
                  <a:pt x="2367000" y="1324482"/>
                </a:lnTo>
                <a:lnTo>
                  <a:pt x="2367000" y="1300631"/>
                </a:lnTo>
                <a:lnTo>
                  <a:pt x="2467840" y="1300631"/>
                </a:lnTo>
                <a:lnTo>
                  <a:pt x="2467840" y="1277159"/>
                </a:lnTo>
                <a:lnTo>
                  <a:pt x="2502084" y="1277159"/>
                </a:lnTo>
                <a:lnTo>
                  <a:pt x="2502084" y="1253497"/>
                </a:lnTo>
                <a:lnTo>
                  <a:pt x="2518166" y="1253497"/>
                </a:lnTo>
                <a:lnTo>
                  <a:pt x="2518166" y="1230025"/>
                </a:lnTo>
                <a:lnTo>
                  <a:pt x="2754090" y="1230025"/>
                </a:lnTo>
                <a:lnTo>
                  <a:pt x="2754090" y="1206174"/>
                </a:lnTo>
                <a:lnTo>
                  <a:pt x="2821254" y="1206174"/>
                </a:lnTo>
                <a:lnTo>
                  <a:pt x="2821254" y="1182702"/>
                </a:lnTo>
                <a:lnTo>
                  <a:pt x="2871012" y="1182702"/>
                </a:lnTo>
                <a:lnTo>
                  <a:pt x="2871012" y="1158851"/>
                </a:lnTo>
                <a:lnTo>
                  <a:pt x="2905256" y="1158851"/>
                </a:lnTo>
                <a:lnTo>
                  <a:pt x="2905256" y="1135189"/>
                </a:lnTo>
                <a:lnTo>
                  <a:pt x="2921337" y="1135189"/>
                </a:lnTo>
                <a:lnTo>
                  <a:pt x="2921337" y="1111717"/>
                </a:lnTo>
                <a:lnTo>
                  <a:pt x="3006853" y="1111717"/>
                </a:lnTo>
                <a:lnTo>
                  <a:pt x="3006853" y="1087866"/>
                </a:lnTo>
                <a:lnTo>
                  <a:pt x="3055854" y="1087866"/>
                </a:lnTo>
                <a:lnTo>
                  <a:pt x="3055854" y="1064394"/>
                </a:lnTo>
                <a:lnTo>
                  <a:pt x="3090098" y="1064394"/>
                </a:lnTo>
                <a:lnTo>
                  <a:pt x="3090098" y="1040732"/>
                </a:lnTo>
                <a:lnTo>
                  <a:pt x="3139856" y="1040732"/>
                </a:lnTo>
                <a:lnTo>
                  <a:pt x="3139856" y="1017260"/>
                </a:lnTo>
                <a:lnTo>
                  <a:pt x="3190181" y="1017260"/>
                </a:lnTo>
                <a:lnTo>
                  <a:pt x="3190181" y="993409"/>
                </a:lnTo>
                <a:lnTo>
                  <a:pt x="3274183" y="993409"/>
                </a:lnTo>
                <a:lnTo>
                  <a:pt x="3274183" y="969747"/>
                </a:lnTo>
                <a:lnTo>
                  <a:pt x="3291589" y="969747"/>
                </a:lnTo>
                <a:lnTo>
                  <a:pt x="3291589" y="946086"/>
                </a:lnTo>
                <a:lnTo>
                  <a:pt x="3307671" y="946086"/>
                </a:lnTo>
                <a:lnTo>
                  <a:pt x="3307671" y="898952"/>
                </a:lnTo>
                <a:lnTo>
                  <a:pt x="3324509" y="898952"/>
                </a:lnTo>
                <a:lnTo>
                  <a:pt x="3324509" y="875101"/>
                </a:lnTo>
                <a:lnTo>
                  <a:pt x="3710842" y="875101"/>
                </a:lnTo>
                <a:lnTo>
                  <a:pt x="3710842" y="851439"/>
                </a:lnTo>
                <a:lnTo>
                  <a:pt x="3744518" y="851439"/>
                </a:lnTo>
                <a:lnTo>
                  <a:pt x="3744518" y="827967"/>
                </a:lnTo>
                <a:lnTo>
                  <a:pt x="3896441" y="827967"/>
                </a:lnTo>
                <a:lnTo>
                  <a:pt x="3896441" y="804116"/>
                </a:lnTo>
                <a:lnTo>
                  <a:pt x="4030768" y="804116"/>
                </a:lnTo>
                <a:lnTo>
                  <a:pt x="4030768" y="780644"/>
                </a:lnTo>
                <a:lnTo>
                  <a:pt x="4081094" y="780644"/>
                </a:lnTo>
                <a:lnTo>
                  <a:pt x="4081094" y="756793"/>
                </a:lnTo>
                <a:lnTo>
                  <a:pt x="4097932" y="756793"/>
                </a:lnTo>
                <a:lnTo>
                  <a:pt x="4097932" y="733320"/>
                </a:lnTo>
                <a:lnTo>
                  <a:pt x="4165096" y="733320"/>
                </a:lnTo>
                <a:lnTo>
                  <a:pt x="4165096" y="709659"/>
                </a:lnTo>
                <a:lnTo>
                  <a:pt x="4232259" y="709659"/>
                </a:lnTo>
                <a:lnTo>
                  <a:pt x="4232259" y="685808"/>
                </a:lnTo>
                <a:lnTo>
                  <a:pt x="4399696" y="685808"/>
                </a:lnTo>
                <a:lnTo>
                  <a:pt x="4399696" y="662336"/>
                </a:lnTo>
                <a:lnTo>
                  <a:pt x="4433940" y="662336"/>
                </a:lnTo>
                <a:lnTo>
                  <a:pt x="4433940" y="638674"/>
                </a:lnTo>
                <a:lnTo>
                  <a:pt x="4450021" y="638674"/>
                </a:lnTo>
                <a:lnTo>
                  <a:pt x="4450021" y="615012"/>
                </a:lnTo>
                <a:lnTo>
                  <a:pt x="4584349" y="615012"/>
                </a:lnTo>
                <a:lnTo>
                  <a:pt x="4584349" y="591351"/>
                </a:lnTo>
                <a:lnTo>
                  <a:pt x="4702027" y="591351"/>
                </a:lnTo>
                <a:lnTo>
                  <a:pt x="4702027" y="567500"/>
                </a:lnTo>
                <a:lnTo>
                  <a:pt x="4954600" y="567500"/>
                </a:lnTo>
                <a:lnTo>
                  <a:pt x="4954600" y="544027"/>
                </a:lnTo>
                <a:lnTo>
                  <a:pt x="4970682" y="544027"/>
                </a:lnTo>
                <a:lnTo>
                  <a:pt x="4970682" y="520366"/>
                </a:lnTo>
                <a:lnTo>
                  <a:pt x="4971439" y="520366"/>
                </a:lnTo>
                <a:lnTo>
                  <a:pt x="4971439" y="496893"/>
                </a:lnTo>
                <a:lnTo>
                  <a:pt x="4987520" y="496893"/>
                </a:lnTo>
                <a:lnTo>
                  <a:pt x="4987520" y="473043"/>
                </a:lnTo>
                <a:lnTo>
                  <a:pt x="5121848" y="473043"/>
                </a:lnTo>
                <a:lnTo>
                  <a:pt x="5121848" y="449570"/>
                </a:lnTo>
                <a:lnTo>
                  <a:pt x="5122604" y="449570"/>
                </a:lnTo>
                <a:lnTo>
                  <a:pt x="5122604" y="425909"/>
                </a:lnTo>
                <a:lnTo>
                  <a:pt x="5223445" y="425909"/>
                </a:lnTo>
                <a:lnTo>
                  <a:pt x="5223445" y="402058"/>
                </a:lnTo>
                <a:lnTo>
                  <a:pt x="5256364" y="402058"/>
                </a:lnTo>
                <a:lnTo>
                  <a:pt x="5256364" y="378585"/>
                </a:lnTo>
                <a:lnTo>
                  <a:pt x="5626616" y="378585"/>
                </a:lnTo>
                <a:lnTo>
                  <a:pt x="5626616" y="354734"/>
                </a:lnTo>
                <a:lnTo>
                  <a:pt x="5709861" y="354734"/>
                </a:lnTo>
                <a:lnTo>
                  <a:pt x="5709861" y="331262"/>
                </a:lnTo>
                <a:lnTo>
                  <a:pt x="5827540" y="331262"/>
                </a:lnTo>
                <a:lnTo>
                  <a:pt x="5827540" y="307601"/>
                </a:lnTo>
                <a:lnTo>
                  <a:pt x="5844189" y="307601"/>
                </a:lnTo>
                <a:lnTo>
                  <a:pt x="5844189" y="283750"/>
                </a:lnTo>
                <a:lnTo>
                  <a:pt x="5878622" y="283750"/>
                </a:lnTo>
                <a:lnTo>
                  <a:pt x="5878622" y="260277"/>
                </a:lnTo>
                <a:lnTo>
                  <a:pt x="5895271" y="260277"/>
                </a:lnTo>
                <a:lnTo>
                  <a:pt x="5895271" y="236616"/>
                </a:lnTo>
                <a:lnTo>
                  <a:pt x="5961867" y="236616"/>
                </a:lnTo>
                <a:lnTo>
                  <a:pt x="5961867" y="212954"/>
                </a:lnTo>
                <a:lnTo>
                  <a:pt x="5978705" y="212954"/>
                </a:lnTo>
                <a:lnTo>
                  <a:pt x="5978705" y="189292"/>
                </a:lnTo>
                <a:lnTo>
                  <a:pt x="5979273" y="189292"/>
                </a:lnTo>
                <a:lnTo>
                  <a:pt x="5979273" y="165820"/>
                </a:lnTo>
                <a:lnTo>
                  <a:pt x="5996111" y="165820"/>
                </a:lnTo>
                <a:lnTo>
                  <a:pt x="5996111" y="141969"/>
                </a:lnTo>
                <a:lnTo>
                  <a:pt x="6012949" y="141969"/>
                </a:lnTo>
                <a:lnTo>
                  <a:pt x="6012949" y="118308"/>
                </a:lnTo>
                <a:lnTo>
                  <a:pt x="6013706" y="118308"/>
                </a:lnTo>
                <a:lnTo>
                  <a:pt x="6013706" y="94835"/>
                </a:lnTo>
                <a:lnTo>
                  <a:pt x="6096194" y="94835"/>
                </a:lnTo>
                <a:lnTo>
                  <a:pt x="6096194" y="70984"/>
                </a:lnTo>
                <a:lnTo>
                  <a:pt x="6096951" y="70984"/>
                </a:lnTo>
                <a:lnTo>
                  <a:pt x="6096951" y="23661"/>
                </a:lnTo>
                <a:lnTo>
                  <a:pt x="6113789" y="23661"/>
                </a:lnTo>
                <a:lnTo>
                  <a:pt x="6113789" y="0"/>
                </a:lnTo>
                <a:lnTo>
                  <a:pt x="6131195" y="0"/>
                </a:lnTo>
              </a:path>
            </a:pathLst>
          </a:custGeom>
          <a:ln w="43595">
            <a:solidFill>
              <a:srgbClr val="00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15921" y="4632307"/>
            <a:ext cx="85401" cy="133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23822" y="3177780"/>
            <a:ext cx="177841" cy="133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9311" y="1723631"/>
            <a:ext cx="192353" cy="133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5921" y="3907315"/>
            <a:ext cx="86839" cy="1315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23822" y="2450516"/>
            <a:ext cx="179279" cy="133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09311" y="996368"/>
            <a:ext cx="193790" cy="1338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76587" y="1366246"/>
            <a:ext cx="171693" cy="30156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77504" y="5731739"/>
            <a:ext cx="296545" cy="133985"/>
          </a:xfrm>
          <a:custGeom>
            <a:avLst/>
            <a:gdLst/>
            <a:ahLst/>
            <a:cxnLst/>
            <a:rect l="l" t="t" r="r" b="b"/>
            <a:pathLst>
              <a:path w="296545" h="133985">
                <a:moveTo>
                  <a:pt x="46976" y="0"/>
                </a:moveTo>
                <a:lnTo>
                  <a:pt x="7885" y="24933"/>
                </a:lnTo>
                <a:lnTo>
                  <a:pt x="0" y="70248"/>
                </a:lnTo>
                <a:lnTo>
                  <a:pt x="791" y="86031"/>
                </a:lnTo>
                <a:lnTo>
                  <a:pt x="19483" y="125474"/>
                </a:lnTo>
                <a:lnTo>
                  <a:pt x="45463" y="133796"/>
                </a:lnTo>
                <a:lnTo>
                  <a:pt x="53314" y="133796"/>
                </a:lnTo>
                <a:lnTo>
                  <a:pt x="60352" y="131918"/>
                </a:lnTo>
                <a:lnTo>
                  <a:pt x="72744" y="124410"/>
                </a:lnTo>
                <a:lnTo>
                  <a:pt x="76199" y="120568"/>
                </a:lnTo>
                <a:lnTo>
                  <a:pt x="40544" y="120568"/>
                </a:lnTo>
                <a:lnTo>
                  <a:pt x="36117" y="119241"/>
                </a:lnTo>
                <a:lnTo>
                  <a:pt x="27660" y="113939"/>
                </a:lnTo>
                <a:lnTo>
                  <a:pt x="24368" y="110079"/>
                </a:lnTo>
                <a:lnTo>
                  <a:pt x="19657" y="99950"/>
                </a:lnTo>
                <a:lnTo>
                  <a:pt x="18484" y="94648"/>
                </a:lnTo>
                <a:lnTo>
                  <a:pt x="18484" y="80646"/>
                </a:lnTo>
                <a:lnTo>
                  <a:pt x="21019" y="73809"/>
                </a:lnTo>
                <a:lnTo>
                  <a:pt x="30547" y="63992"/>
                </a:lnTo>
                <a:lnTo>
                  <a:pt x="15986" y="63992"/>
                </a:lnTo>
                <a:lnTo>
                  <a:pt x="23460" y="26601"/>
                </a:lnTo>
                <a:lnTo>
                  <a:pt x="40884" y="13225"/>
                </a:lnTo>
                <a:lnTo>
                  <a:pt x="76573" y="13225"/>
                </a:lnTo>
                <a:lnTo>
                  <a:pt x="72309" y="8669"/>
                </a:lnTo>
                <a:lnTo>
                  <a:pt x="67023" y="4879"/>
                </a:lnTo>
                <a:lnTo>
                  <a:pt x="61040" y="2169"/>
                </a:lnTo>
                <a:lnTo>
                  <a:pt x="54359" y="542"/>
                </a:lnTo>
                <a:lnTo>
                  <a:pt x="46976" y="0"/>
                </a:lnTo>
                <a:close/>
              </a:path>
              <a:path w="296545" h="133985">
                <a:moveTo>
                  <a:pt x="77008" y="60774"/>
                </a:moveTo>
                <a:lnTo>
                  <a:pt x="51895" y="60774"/>
                </a:lnTo>
                <a:lnTo>
                  <a:pt x="57968" y="63380"/>
                </a:lnTo>
                <a:lnTo>
                  <a:pt x="67617" y="73809"/>
                </a:lnTo>
                <a:lnTo>
                  <a:pt x="69920" y="80646"/>
                </a:lnTo>
                <a:lnTo>
                  <a:pt x="70019" y="99418"/>
                </a:lnTo>
                <a:lnTo>
                  <a:pt x="67579" y="106863"/>
                </a:lnTo>
                <a:lnTo>
                  <a:pt x="57817" y="117827"/>
                </a:lnTo>
                <a:lnTo>
                  <a:pt x="51990" y="120568"/>
                </a:lnTo>
                <a:lnTo>
                  <a:pt x="76199" y="120568"/>
                </a:lnTo>
                <a:lnTo>
                  <a:pt x="77607" y="119002"/>
                </a:lnTo>
                <a:lnTo>
                  <a:pt x="84701" y="104881"/>
                </a:lnTo>
                <a:lnTo>
                  <a:pt x="86461" y="97239"/>
                </a:lnTo>
                <a:lnTo>
                  <a:pt x="86461" y="89016"/>
                </a:lnTo>
                <a:lnTo>
                  <a:pt x="85755" y="80065"/>
                </a:lnTo>
                <a:lnTo>
                  <a:pt x="83637" y="71979"/>
                </a:lnTo>
                <a:lnTo>
                  <a:pt x="80108" y="64759"/>
                </a:lnTo>
                <a:lnTo>
                  <a:pt x="77008" y="60774"/>
                </a:lnTo>
                <a:close/>
              </a:path>
              <a:path w="296545" h="133985">
                <a:moveTo>
                  <a:pt x="47790" y="46562"/>
                </a:moveTo>
                <a:lnTo>
                  <a:pt x="41660" y="46562"/>
                </a:lnTo>
                <a:lnTo>
                  <a:pt x="35776" y="47993"/>
                </a:lnTo>
                <a:lnTo>
                  <a:pt x="24595" y="53713"/>
                </a:lnTo>
                <a:lnTo>
                  <a:pt x="19846" y="58092"/>
                </a:lnTo>
                <a:lnTo>
                  <a:pt x="15986" y="63992"/>
                </a:lnTo>
                <a:lnTo>
                  <a:pt x="30547" y="63992"/>
                </a:lnTo>
                <a:lnTo>
                  <a:pt x="31141" y="63380"/>
                </a:lnTo>
                <a:lnTo>
                  <a:pt x="37308" y="60774"/>
                </a:lnTo>
                <a:lnTo>
                  <a:pt x="77008" y="60774"/>
                </a:lnTo>
                <a:lnTo>
                  <a:pt x="75166" y="58406"/>
                </a:lnTo>
                <a:lnTo>
                  <a:pt x="69218" y="53224"/>
                </a:lnTo>
                <a:lnTo>
                  <a:pt x="62670" y="49523"/>
                </a:lnTo>
                <a:lnTo>
                  <a:pt x="55526" y="47302"/>
                </a:lnTo>
                <a:lnTo>
                  <a:pt x="47790" y="46562"/>
                </a:lnTo>
                <a:close/>
              </a:path>
              <a:path w="296545" h="133985">
                <a:moveTo>
                  <a:pt x="76573" y="13225"/>
                </a:moveTo>
                <a:lnTo>
                  <a:pt x="52368" y="13225"/>
                </a:lnTo>
                <a:lnTo>
                  <a:pt x="57722" y="15520"/>
                </a:lnTo>
                <a:lnTo>
                  <a:pt x="62074" y="20108"/>
                </a:lnTo>
                <a:lnTo>
                  <a:pt x="64704" y="22968"/>
                </a:lnTo>
                <a:lnTo>
                  <a:pt x="66728" y="27555"/>
                </a:lnTo>
                <a:lnTo>
                  <a:pt x="68147" y="33872"/>
                </a:lnTo>
                <a:lnTo>
                  <a:pt x="84134" y="32620"/>
                </a:lnTo>
                <a:lnTo>
                  <a:pt x="82661" y="25392"/>
                </a:lnTo>
                <a:lnTo>
                  <a:pt x="80201" y="18990"/>
                </a:lnTo>
                <a:lnTo>
                  <a:pt x="76751" y="13416"/>
                </a:lnTo>
                <a:lnTo>
                  <a:pt x="76573" y="13225"/>
                </a:lnTo>
                <a:close/>
              </a:path>
              <a:path w="296545" h="133985">
                <a:moveTo>
                  <a:pt x="166055" y="29045"/>
                </a:moveTo>
                <a:lnTo>
                  <a:pt x="149973" y="29045"/>
                </a:lnTo>
                <a:lnTo>
                  <a:pt x="149973" y="131560"/>
                </a:lnTo>
                <a:lnTo>
                  <a:pt x="166055" y="131560"/>
                </a:lnTo>
                <a:lnTo>
                  <a:pt x="166055" y="29045"/>
                </a:lnTo>
                <a:close/>
              </a:path>
              <a:path w="296545" h="133985">
                <a:moveTo>
                  <a:pt x="166055" y="0"/>
                </a:moveTo>
                <a:lnTo>
                  <a:pt x="155687" y="0"/>
                </a:lnTo>
                <a:lnTo>
                  <a:pt x="152906" y="5659"/>
                </a:lnTo>
                <a:lnTo>
                  <a:pt x="148138" y="11490"/>
                </a:lnTo>
                <a:lnTo>
                  <a:pt x="117829" y="32887"/>
                </a:lnTo>
                <a:lnTo>
                  <a:pt x="117829" y="48440"/>
                </a:lnTo>
                <a:lnTo>
                  <a:pt x="149973" y="29045"/>
                </a:lnTo>
                <a:lnTo>
                  <a:pt x="166055" y="29045"/>
                </a:lnTo>
                <a:lnTo>
                  <a:pt x="166055" y="0"/>
                </a:lnTo>
                <a:close/>
              </a:path>
              <a:path w="296545" h="133985">
                <a:moveTo>
                  <a:pt x="296125" y="2233"/>
                </a:moveTo>
                <a:lnTo>
                  <a:pt x="211348" y="2233"/>
                </a:lnTo>
                <a:lnTo>
                  <a:pt x="211348" y="17695"/>
                </a:lnTo>
                <a:lnTo>
                  <a:pt x="275484" y="17695"/>
                </a:lnTo>
                <a:lnTo>
                  <a:pt x="269454" y="25065"/>
                </a:lnTo>
                <a:lnTo>
                  <a:pt x="247287" y="62234"/>
                </a:lnTo>
                <a:lnTo>
                  <a:pt x="233173" y="104748"/>
                </a:lnTo>
                <a:lnTo>
                  <a:pt x="229662" y="131560"/>
                </a:lnTo>
                <a:lnTo>
                  <a:pt x="246178" y="131560"/>
                </a:lnTo>
                <a:lnTo>
                  <a:pt x="247073" y="121969"/>
                </a:lnTo>
                <a:lnTo>
                  <a:pt x="248396" y="112769"/>
                </a:lnTo>
                <a:lnTo>
                  <a:pt x="260446" y="72526"/>
                </a:lnTo>
                <a:lnTo>
                  <a:pt x="283669" y="30251"/>
                </a:lnTo>
                <a:lnTo>
                  <a:pt x="296125" y="14744"/>
                </a:lnTo>
                <a:lnTo>
                  <a:pt x="296125" y="2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82234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10" h="133985">
                <a:moveTo>
                  <a:pt x="16838" y="95810"/>
                </a:moveTo>
                <a:lnTo>
                  <a:pt x="0" y="97239"/>
                </a:lnTo>
                <a:lnTo>
                  <a:pt x="1451" y="105099"/>
                </a:lnTo>
                <a:lnTo>
                  <a:pt x="4091" y="112144"/>
                </a:lnTo>
                <a:lnTo>
                  <a:pt x="42000" y="133796"/>
                </a:lnTo>
                <a:lnTo>
                  <a:pt x="52356" y="132801"/>
                </a:lnTo>
                <a:lnTo>
                  <a:pt x="61558" y="129818"/>
                </a:lnTo>
                <a:lnTo>
                  <a:pt x="69590" y="124846"/>
                </a:lnTo>
                <a:lnTo>
                  <a:pt x="73796" y="120568"/>
                </a:lnTo>
                <a:lnTo>
                  <a:pt x="35568" y="120568"/>
                </a:lnTo>
                <a:lnTo>
                  <a:pt x="30081" y="118497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95910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757" y="120568"/>
                </a:lnTo>
                <a:lnTo>
                  <a:pt x="73796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5910" h="133985">
                <a:moveTo>
                  <a:pt x="80596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596" y="17695"/>
                </a:lnTo>
                <a:lnTo>
                  <a:pt x="80596" y="2328"/>
                </a:lnTo>
                <a:close/>
              </a:path>
              <a:path w="295910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10" h="133985">
                <a:moveTo>
                  <a:pt x="147570" y="0"/>
                </a:moveTo>
                <a:lnTo>
                  <a:pt x="112475" y="20622"/>
                </a:lnTo>
                <a:lnTo>
                  <a:pt x="109971" y="33245"/>
                </a:lnTo>
                <a:lnTo>
                  <a:pt x="109979" y="40306"/>
                </a:lnTo>
                <a:lnTo>
                  <a:pt x="111435" y="45521"/>
                </a:lnTo>
                <a:lnTo>
                  <a:pt x="117888" y="54592"/>
                </a:lnTo>
                <a:lnTo>
                  <a:pt x="122786" y="58063"/>
                </a:lnTo>
                <a:lnTo>
                  <a:pt x="129597" y="60505"/>
                </a:lnTo>
                <a:lnTo>
                  <a:pt x="121651" y="62591"/>
                </a:lnTo>
                <a:lnTo>
                  <a:pt x="115408" y="66509"/>
                </a:lnTo>
                <a:lnTo>
                  <a:pt x="106705" y="78009"/>
                </a:lnTo>
                <a:lnTo>
                  <a:pt x="104624" y="85143"/>
                </a:lnTo>
                <a:lnTo>
                  <a:pt x="104664" y="94110"/>
                </a:lnTo>
                <a:lnTo>
                  <a:pt x="130350" y="130935"/>
                </a:lnTo>
                <a:lnTo>
                  <a:pt x="147760" y="133796"/>
                </a:lnTo>
                <a:lnTo>
                  <a:pt x="156958" y="133078"/>
                </a:lnTo>
                <a:lnTo>
                  <a:pt x="165236" y="130924"/>
                </a:lnTo>
                <a:lnTo>
                  <a:pt x="172589" y="127334"/>
                </a:lnTo>
                <a:lnTo>
                  <a:pt x="179016" y="122309"/>
                </a:lnTo>
                <a:lnTo>
                  <a:pt x="180515" y="120568"/>
                </a:lnTo>
                <a:lnTo>
                  <a:pt x="143030" y="120568"/>
                </a:lnTo>
                <a:lnTo>
                  <a:pt x="138300" y="119390"/>
                </a:lnTo>
                <a:lnTo>
                  <a:pt x="134138" y="117037"/>
                </a:lnTo>
                <a:lnTo>
                  <a:pt x="129786" y="114683"/>
                </a:lnTo>
                <a:lnTo>
                  <a:pt x="126570" y="111361"/>
                </a:lnTo>
                <a:lnTo>
                  <a:pt x="124489" y="107071"/>
                </a:lnTo>
                <a:lnTo>
                  <a:pt x="122219" y="102782"/>
                </a:lnTo>
                <a:lnTo>
                  <a:pt x="121083" y="98343"/>
                </a:lnTo>
                <a:lnTo>
                  <a:pt x="121176" y="86009"/>
                </a:lnTo>
                <a:lnTo>
                  <a:pt x="123543" y="79989"/>
                </a:lnTo>
                <a:lnTo>
                  <a:pt x="128651" y="74984"/>
                </a:lnTo>
                <a:lnTo>
                  <a:pt x="133570" y="69979"/>
                </a:lnTo>
                <a:lnTo>
                  <a:pt x="139814" y="67477"/>
                </a:lnTo>
                <a:lnTo>
                  <a:pt x="180575" y="67477"/>
                </a:lnTo>
                <a:lnTo>
                  <a:pt x="174247" y="63127"/>
                </a:lnTo>
                <a:lnTo>
                  <a:pt x="166301" y="60505"/>
                </a:lnTo>
                <a:lnTo>
                  <a:pt x="172733" y="58063"/>
                </a:lnTo>
                <a:lnTo>
                  <a:pt x="177663" y="54576"/>
                </a:lnTo>
                <a:lnTo>
                  <a:pt x="177834" y="54338"/>
                </a:lnTo>
                <a:lnTo>
                  <a:pt x="141516" y="54338"/>
                </a:lnTo>
                <a:lnTo>
                  <a:pt x="136219" y="52373"/>
                </a:lnTo>
                <a:lnTo>
                  <a:pt x="128273" y="44508"/>
                </a:lnTo>
                <a:lnTo>
                  <a:pt x="126381" y="39442"/>
                </a:lnTo>
                <a:lnTo>
                  <a:pt x="126381" y="27763"/>
                </a:lnTo>
                <a:lnTo>
                  <a:pt x="128273" y="23057"/>
                </a:lnTo>
                <a:lnTo>
                  <a:pt x="132435" y="19124"/>
                </a:lnTo>
                <a:lnTo>
                  <a:pt x="136408" y="15192"/>
                </a:lnTo>
                <a:lnTo>
                  <a:pt x="141516" y="13225"/>
                </a:lnTo>
                <a:lnTo>
                  <a:pt x="177990" y="13225"/>
                </a:lnTo>
                <a:lnTo>
                  <a:pt x="175193" y="9956"/>
                </a:lnTo>
                <a:lnTo>
                  <a:pt x="169520" y="5598"/>
                </a:lnTo>
                <a:lnTo>
                  <a:pt x="163013" y="2486"/>
                </a:lnTo>
                <a:lnTo>
                  <a:pt x="155691" y="621"/>
                </a:lnTo>
                <a:lnTo>
                  <a:pt x="147570" y="0"/>
                </a:lnTo>
                <a:close/>
              </a:path>
              <a:path w="295910" h="133985">
                <a:moveTo>
                  <a:pt x="180575" y="67477"/>
                </a:moveTo>
                <a:lnTo>
                  <a:pt x="155138" y="67477"/>
                </a:lnTo>
                <a:lnTo>
                  <a:pt x="161571" y="70009"/>
                </a:lnTo>
                <a:lnTo>
                  <a:pt x="166679" y="75073"/>
                </a:lnTo>
                <a:lnTo>
                  <a:pt x="171976" y="80139"/>
                </a:lnTo>
                <a:lnTo>
                  <a:pt x="174230" y="86009"/>
                </a:lnTo>
                <a:lnTo>
                  <a:pt x="174334" y="102177"/>
                </a:lnTo>
                <a:lnTo>
                  <a:pt x="171976" y="108203"/>
                </a:lnTo>
                <a:lnTo>
                  <a:pt x="167057" y="113149"/>
                </a:lnTo>
                <a:lnTo>
                  <a:pt x="161949" y="118094"/>
                </a:lnTo>
                <a:lnTo>
                  <a:pt x="155706" y="120568"/>
                </a:lnTo>
                <a:lnTo>
                  <a:pt x="180515" y="120568"/>
                </a:lnTo>
                <a:lnTo>
                  <a:pt x="184191" y="116299"/>
                </a:lnTo>
                <a:lnTo>
                  <a:pt x="187916" y="109573"/>
                </a:lnTo>
                <a:lnTo>
                  <a:pt x="190151" y="102177"/>
                </a:lnTo>
                <a:lnTo>
                  <a:pt x="190896" y="94110"/>
                </a:lnTo>
                <a:lnTo>
                  <a:pt x="190896" y="86009"/>
                </a:lnTo>
                <a:lnTo>
                  <a:pt x="188815" y="79037"/>
                </a:lnTo>
                <a:lnTo>
                  <a:pt x="180575" y="67477"/>
                </a:lnTo>
                <a:close/>
              </a:path>
              <a:path w="295910" h="133985">
                <a:moveTo>
                  <a:pt x="177990" y="13225"/>
                </a:moveTo>
                <a:lnTo>
                  <a:pt x="153814" y="13225"/>
                </a:lnTo>
                <a:lnTo>
                  <a:pt x="158922" y="15236"/>
                </a:lnTo>
                <a:lnTo>
                  <a:pt x="162895" y="19258"/>
                </a:lnTo>
                <a:lnTo>
                  <a:pt x="167057" y="23281"/>
                </a:lnTo>
                <a:lnTo>
                  <a:pt x="168767" y="27763"/>
                </a:lnTo>
                <a:lnTo>
                  <a:pt x="168832" y="40097"/>
                </a:lnTo>
                <a:lnTo>
                  <a:pt x="167057" y="44582"/>
                </a:lnTo>
                <a:lnTo>
                  <a:pt x="159111" y="52388"/>
                </a:lnTo>
                <a:lnTo>
                  <a:pt x="154003" y="54338"/>
                </a:lnTo>
                <a:lnTo>
                  <a:pt x="177834" y="54338"/>
                </a:lnTo>
                <a:lnTo>
                  <a:pt x="180869" y="50094"/>
                </a:lnTo>
                <a:lnTo>
                  <a:pt x="183896" y="45594"/>
                </a:lnTo>
                <a:lnTo>
                  <a:pt x="185598" y="40306"/>
                </a:lnTo>
                <a:lnTo>
                  <a:pt x="185503" y="33245"/>
                </a:lnTo>
                <a:lnTo>
                  <a:pt x="184930" y="27349"/>
                </a:lnTo>
                <a:lnTo>
                  <a:pt x="182950" y="21011"/>
                </a:lnTo>
                <a:lnTo>
                  <a:pt x="179674" y="15192"/>
                </a:lnTo>
                <a:lnTo>
                  <a:pt x="177990" y="13225"/>
                </a:lnTo>
                <a:close/>
              </a:path>
              <a:path w="295910" h="133985">
                <a:moveTo>
                  <a:pt x="252195" y="0"/>
                </a:moveTo>
                <a:lnTo>
                  <a:pt x="217288" y="20622"/>
                </a:lnTo>
                <a:lnTo>
                  <a:pt x="214784" y="33245"/>
                </a:lnTo>
                <a:lnTo>
                  <a:pt x="214792" y="40306"/>
                </a:lnTo>
                <a:lnTo>
                  <a:pt x="216248" y="45521"/>
                </a:lnTo>
                <a:lnTo>
                  <a:pt x="222702" y="54592"/>
                </a:lnTo>
                <a:lnTo>
                  <a:pt x="227599" y="58063"/>
                </a:lnTo>
                <a:lnTo>
                  <a:pt x="234410" y="60505"/>
                </a:lnTo>
                <a:lnTo>
                  <a:pt x="226275" y="62591"/>
                </a:lnTo>
                <a:lnTo>
                  <a:pt x="220221" y="66509"/>
                </a:lnTo>
                <a:lnTo>
                  <a:pt x="211518" y="78009"/>
                </a:lnTo>
                <a:lnTo>
                  <a:pt x="209437" y="85143"/>
                </a:lnTo>
                <a:lnTo>
                  <a:pt x="209477" y="94110"/>
                </a:lnTo>
                <a:lnTo>
                  <a:pt x="235163" y="130935"/>
                </a:lnTo>
                <a:lnTo>
                  <a:pt x="252573" y="133796"/>
                </a:lnTo>
                <a:lnTo>
                  <a:pt x="261772" y="133078"/>
                </a:lnTo>
                <a:lnTo>
                  <a:pt x="270049" y="130924"/>
                </a:lnTo>
                <a:lnTo>
                  <a:pt x="277402" y="127334"/>
                </a:lnTo>
                <a:lnTo>
                  <a:pt x="283829" y="122309"/>
                </a:lnTo>
                <a:lnTo>
                  <a:pt x="285329" y="120568"/>
                </a:lnTo>
                <a:lnTo>
                  <a:pt x="247843" y="120568"/>
                </a:lnTo>
                <a:lnTo>
                  <a:pt x="243113" y="119390"/>
                </a:lnTo>
                <a:lnTo>
                  <a:pt x="238951" y="117037"/>
                </a:lnTo>
                <a:lnTo>
                  <a:pt x="234600" y="114683"/>
                </a:lnTo>
                <a:lnTo>
                  <a:pt x="231383" y="111361"/>
                </a:lnTo>
                <a:lnTo>
                  <a:pt x="229113" y="107071"/>
                </a:lnTo>
                <a:lnTo>
                  <a:pt x="227032" y="102782"/>
                </a:lnTo>
                <a:lnTo>
                  <a:pt x="225897" y="98343"/>
                </a:lnTo>
                <a:lnTo>
                  <a:pt x="225990" y="86009"/>
                </a:lnTo>
                <a:lnTo>
                  <a:pt x="228356" y="79989"/>
                </a:lnTo>
                <a:lnTo>
                  <a:pt x="233464" y="74984"/>
                </a:lnTo>
                <a:lnTo>
                  <a:pt x="238383" y="69979"/>
                </a:lnTo>
                <a:lnTo>
                  <a:pt x="244627" y="67477"/>
                </a:lnTo>
                <a:lnTo>
                  <a:pt x="285203" y="67477"/>
                </a:lnTo>
                <a:lnTo>
                  <a:pt x="279060" y="63127"/>
                </a:lnTo>
                <a:lnTo>
                  <a:pt x="271114" y="60505"/>
                </a:lnTo>
                <a:lnTo>
                  <a:pt x="277546" y="58063"/>
                </a:lnTo>
                <a:lnTo>
                  <a:pt x="282476" y="54576"/>
                </a:lnTo>
                <a:lnTo>
                  <a:pt x="282636" y="54338"/>
                </a:lnTo>
                <a:lnTo>
                  <a:pt x="246330" y="54338"/>
                </a:lnTo>
                <a:lnTo>
                  <a:pt x="241032" y="52373"/>
                </a:lnTo>
                <a:lnTo>
                  <a:pt x="233086" y="44508"/>
                </a:lnTo>
                <a:lnTo>
                  <a:pt x="231194" y="39442"/>
                </a:lnTo>
                <a:lnTo>
                  <a:pt x="231194" y="27763"/>
                </a:lnTo>
                <a:lnTo>
                  <a:pt x="233086" y="23057"/>
                </a:lnTo>
                <a:lnTo>
                  <a:pt x="237248" y="19124"/>
                </a:lnTo>
                <a:lnTo>
                  <a:pt x="241221" y="15192"/>
                </a:lnTo>
                <a:lnTo>
                  <a:pt x="246330" y="13225"/>
                </a:lnTo>
                <a:lnTo>
                  <a:pt x="282683" y="13225"/>
                </a:lnTo>
                <a:lnTo>
                  <a:pt x="279817" y="9956"/>
                </a:lnTo>
                <a:lnTo>
                  <a:pt x="274250" y="5598"/>
                </a:lnTo>
                <a:lnTo>
                  <a:pt x="267779" y="2486"/>
                </a:lnTo>
                <a:lnTo>
                  <a:pt x="260421" y="621"/>
                </a:lnTo>
                <a:lnTo>
                  <a:pt x="252195" y="0"/>
                </a:lnTo>
                <a:close/>
              </a:path>
              <a:path w="295910" h="133985">
                <a:moveTo>
                  <a:pt x="285203" y="67477"/>
                </a:moveTo>
                <a:lnTo>
                  <a:pt x="259951" y="67477"/>
                </a:lnTo>
                <a:lnTo>
                  <a:pt x="266384" y="70009"/>
                </a:lnTo>
                <a:lnTo>
                  <a:pt x="276600" y="80139"/>
                </a:lnTo>
                <a:lnTo>
                  <a:pt x="279028" y="86009"/>
                </a:lnTo>
                <a:lnTo>
                  <a:pt x="279147" y="102177"/>
                </a:lnTo>
                <a:lnTo>
                  <a:pt x="276790" y="108203"/>
                </a:lnTo>
                <a:lnTo>
                  <a:pt x="271681" y="113149"/>
                </a:lnTo>
                <a:lnTo>
                  <a:pt x="266762" y="118094"/>
                </a:lnTo>
                <a:lnTo>
                  <a:pt x="260330" y="120568"/>
                </a:lnTo>
                <a:lnTo>
                  <a:pt x="285329" y="120568"/>
                </a:lnTo>
                <a:lnTo>
                  <a:pt x="289004" y="116299"/>
                </a:lnTo>
                <a:lnTo>
                  <a:pt x="292729" y="109573"/>
                </a:lnTo>
                <a:lnTo>
                  <a:pt x="294964" y="102177"/>
                </a:lnTo>
                <a:lnTo>
                  <a:pt x="295709" y="94110"/>
                </a:lnTo>
                <a:lnTo>
                  <a:pt x="295709" y="86009"/>
                </a:lnTo>
                <a:lnTo>
                  <a:pt x="293628" y="79037"/>
                </a:lnTo>
                <a:lnTo>
                  <a:pt x="289466" y="73197"/>
                </a:lnTo>
                <a:lnTo>
                  <a:pt x="285203" y="67477"/>
                </a:lnTo>
                <a:close/>
              </a:path>
              <a:path w="295910" h="133985">
                <a:moveTo>
                  <a:pt x="282683" y="13225"/>
                </a:moveTo>
                <a:lnTo>
                  <a:pt x="258627" y="13225"/>
                </a:lnTo>
                <a:lnTo>
                  <a:pt x="263546" y="15236"/>
                </a:lnTo>
                <a:lnTo>
                  <a:pt x="271871" y="23281"/>
                </a:lnTo>
                <a:lnTo>
                  <a:pt x="273581" y="27763"/>
                </a:lnTo>
                <a:lnTo>
                  <a:pt x="273645" y="40097"/>
                </a:lnTo>
                <a:lnTo>
                  <a:pt x="271871" y="44582"/>
                </a:lnTo>
                <a:lnTo>
                  <a:pt x="263925" y="52388"/>
                </a:lnTo>
                <a:lnTo>
                  <a:pt x="258816" y="54338"/>
                </a:lnTo>
                <a:lnTo>
                  <a:pt x="282636" y="54338"/>
                </a:lnTo>
                <a:lnTo>
                  <a:pt x="285493" y="50094"/>
                </a:lnTo>
                <a:lnTo>
                  <a:pt x="288709" y="45594"/>
                </a:lnTo>
                <a:lnTo>
                  <a:pt x="290412" y="40306"/>
                </a:lnTo>
                <a:lnTo>
                  <a:pt x="290316" y="33245"/>
                </a:lnTo>
                <a:lnTo>
                  <a:pt x="289741" y="27349"/>
                </a:lnTo>
                <a:lnTo>
                  <a:pt x="287739" y="21011"/>
                </a:lnTo>
                <a:lnTo>
                  <a:pt x="284407" y="15192"/>
                </a:lnTo>
                <a:lnTo>
                  <a:pt x="282683" y="13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86057" y="5731739"/>
            <a:ext cx="294005" cy="133985"/>
          </a:xfrm>
          <a:custGeom>
            <a:avLst/>
            <a:gdLst/>
            <a:ahLst/>
            <a:cxnLst/>
            <a:rect l="l" t="t" r="r" b="b"/>
            <a:pathLst>
              <a:path w="294004" h="133985">
                <a:moveTo>
                  <a:pt x="16838" y="95810"/>
                </a:moveTo>
                <a:lnTo>
                  <a:pt x="0" y="97239"/>
                </a:lnTo>
                <a:lnTo>
                  <a:pt x="1424" y="105099"/>
                </a:lnTo>
                <a:lnTo>
                  <a:pt x="4020" y="112144"/>
                </a:lnTo>
                <a:lnTo>
                  <a:pt x="42000" y="133796"/>
                </a:lnTo>
                <a:lnTo>
                  <a:pt x="52356" y="132801"/>
                </a:lnTo>
                <a:lnTo>
                  <a:pt x="61558" y="129818"/>
                </a:lnTo>
                <a:lnTo>
                  <a:pt x="69590" y="124846"/>
                </a:lnTo>
                <a:lnTo>
                  <a:pt x="73796" y="120568"/>
                </a:lnTo>
                <a:lnTo>
                  <a:pt x="35568" y="120568"/>
                </a:lnTo>
                <a:lnTo>
                  <a:pt x="30081" y="118497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94004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757" y="120568"/>
                </a:lnTo>
                <a:lnTo>
                  <a:pt x="73796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4004" h="133985">
                <a:moveTo>
                  <a:pt x="80596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243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596" y="17695"/>
                </a:lnTo>
                <a:lnTo>
                  <a:pt x="80596" y="2328"/>
                </a:lnTo>
                <a:close/>
              </a:path>
              <a:path w="294004" h="133985">
                <a:moveTo>
                  <a:pt x="46163" y="44686"/>
                </a:moveTo>
                <a:lnTo>
                  <a:pt x="39709" y="45200"/>
                </a:lnTo>
                <a:lnTo>
                  <a:pt x="33416" y="46742"/>
                </a:lnTo>
                <a:lnTo>
                  <a:pt x="27300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4004" h="133985">
                <a:moveTo>
                  <a:pt x="190707" y="2233"/>
                </a:moveTo>
                <a:lnTo>
                  <a:pt x="105759" y="2233"/>
                </a:lnTo>
                <a:lnTo>
                  <a:pt x="105759" y="17695"/>
                </a:lnTo>
                <a:lnTo>
                  <a:pt x="169895" y="17695"/>
                </a:lnTo>
                <a:lnTo>
                  <a:pt x="163894" y="25065"/>
                </a:lnTo>
                <a:lnTo>
                  <a:pt x="141738" y="62234"/>
                </a:lnTo>
                <a:lnTo>
                  <a:pt x="127649" y="104748"/>
                </a:lnTo>
                <a:lnTo>
                  <a:pt x="124110" y="131560"/>
                </a:lnTo>
                <a:lnTo>
                  <a:pt x="140760" y="131560"/>
                </a:lnTo>
                <a:lnTo>
                  <a:pt x="141572" y="121969"/>
                </a:lnTo>
                <a:lnTo>
                  <a:pt x="142864" y="112769"/>
                </a:lnTo>
                <a:lnTo>
                  <a:pt x="154925" y="72526"/>
                </a:lnTo>
                <a:lnTo>
                  <a:pt x="178149" y="30251"/>
                </a:lnTo>
                <a:lnTo>
                  <a:pt x="190707" y="14744"/>
                </a:lnTo>
                <a:lnTo>
                  <a:pt x="190707" y="2233"/>
                </a:lnTo>
                <a:close/>
              </a:path>
              <a:path w="294004" h="133985">
                <a:moveTo>
                  <a:pt x="285339" y="13314"/>
                </a:moveTo>
                <a:lnTo>
                  <a:pt x="259951" y="13314"/>
                </a:lnTo>
                <a:lnTo>
                  <a:pt x="266006" y="15504"/>
                </a:lnTo>
                <a:lnTo>
                  <a:pt x="275087" y="24263"/>
                </a:lnTo>
                <a:lnTo>
                  <a:pt x="277357" y="29641"/>
                </a:lnTo>
                <a:lnTo>
                  <a:pt x="277357" y="42094"/>
                </a:lnTo>
                <a:lnTo>
                  <a:pt x="250820" y="74815"/>
                </a:lnTo>
                <a:lnTo>
                  <a:pt x="234505" y="88581"/>
                </a:lnTo>
                <a:lnTo>
                  <a:pt x="228829" y="93709"/>
                </a:lnTo>
                <a:lnTo>
                  <a:pt x="209437" y="120388"/>
                </a:lnTo>
                <a:lnTo>
                  <a:pt x="207923" y="123964"/>
                </a:lnTo>
                <a:lnTo>
                  <a:pt x="207356" y="127687"/>
                </a:lnTo>
                <a:lnTo>
                  <a:pt x="207545" y="131560"/>
                </a:lnTo>
                <a:lnTo>
                  <a:pt x="294006" y="131560"/>
                </a:lnTo>
                <a:lnTo>
                  <a:pt x="294006" y="116099"/>
                </a:lnTo>
                <a:lnTo>
                  <a:pt x="229870" y="116099"/>
                </a:lnTo>
                <a:lnTo>
                  <a:pt x="231572" y="113178"/>
                </a:lnTo>
                <a:lnTo>
                  <a:pt x="233843" y="110274"/>
                </a:lnTo>
                <a:lnTo>
                  <a:pt x="236681" y="107383"/>
                </a:lnTo>
                <a:lnTo>
                  <a:pt x="239329" y="104495"/>
                </a:lnTo>
                <a:lnTo>
                  <a:pt x="245573" y="98998"/>
                </a:lnTo>
                <a:lnTo>
                  <a:pt x="255222" y="90894"/>
                </a:lnTo>
                <a:lnTo>
                  <a:pt x="263271" y="83957"/>
                </a:lnTo>
                <a:lnTo>
                  <a:pt x="290601" y="51835"/>
                </a:lnTo>
                <a:lnTo>
                  <a:pt x="292871" y="46772"/>
                </a:lnTo>
                <a:lnTo>
                  <a:pt x="293730" y="42094"/>
                </a:lnTo>
                <a:lnTo>
                  <a:pt x="293817" y="36374"/>
                </a:lnTo>
                <a:lnTo>
                  <a:pt x="293140" y="28955"/>
                </a:lnTo>
                <a:lnTo>
                  <a:pt x="291097" y="22162"/>
                </a:lnTo>
                <a:lnTo>
                  <a:pt x="287671" y="15993"/>
                </a:lnTo>
                <a:lnTo>
                  <a:pt x="285339" y="13314"/>
                </a:lnTo>
                <a:close/>
              </a:path>
              <a:path w="294004" h="133985">
                <a:moveTo>
                  <a:pt x="253140" y="0"/>
                </a:moveTo>
                <a:lnTo>
                  <a:pt x="214569" y="21593"/>
                </a:lnTo>
                <a:lnTo>
                  <a:pt x="210572" y="37894"/>
                </a:lnTo>
                <a:lnTo>
                  <a:pt x="227032" y="39592"/>
                </a:lnTo>
                <a:lnTo>
                  <a:pt x="227032" y="31369"/>
                </a:lnTo>
                <a:lnTo>
                  <a:pt x="229491" y="24933"/>
                </a:lnTo>
                <a:lnTo>
                  <a:pt x="234032" y="20286"/>
                </a:lnTo>
                <a:lnTo>
                  <a:pt x="238762" y="15639"/>
                </a:lnTo>
                <a:lnTo>
                  <a:pt x="245005" y="13314"/>
                </a:lnTo>
                <a:lnTo>
                  <a:pt x="285339" y="13314"/>
                </a:lnTo>
                <a:lnTo>
                  <a:pt x="282844" y="10448"/>
                </a:lnTo>
                <a:lnTo>
                  <a:pt x="276926" y="5877"/>
                </a:lnTo>
                <a:lnTo>
                  <a:pt x="269979" y="2612"/>
                </a:lnTo>
                <a:lnTo>
                  <a:pt x="262038" y="653"/>
                </a:lnTo>
                <a:lnTo>
                  <a:pt x="25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90069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10" h="133985">
                <a:moveTo>
                  <a:pt x="16838" y="95810"/>
                </a:moveTo>
                <a:lnTo>
                  <a:pt x="0" y="97239"/>
                </a:lnTo>
                <a:lnTo>
                  <a:pt x="1424" y="105099"/>
                </a:lnTo>
                <a:lnTo>
                  <a:pt x="4020" y="112144"/>
                </a:lnTo>
                <a:lnTo>
                  <a:pt x="42000" y="133796"/>
                </a:lnTo>
                <a:lnTo>
                  <a:pt x="52356" y="132801"/>
                </a:lnTo>
                <a:lnTo>
                  <a:pt x="61558" y="129818"/>
                </a:lnTo>
                <a:lnTo>
                  <a:pt x="69590" y="124846"/>
                </a:lnTo>
                <a:lnTo>
                  <a:pt x="73796" y="120568"/>
                </a:lnTo>
                <a:lnTo>
                  <a:pt x="35568" y="120568"/>
                </a:lnTo>
                <a:lnTo>
                  <a:pt x="30081" y="118497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95910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757" y="120568"/>
                </a:lnTo>
                <a:lnTo>
                  <a:pt x="73796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5910" h="133985">
                <a:moveTo>
                  <a:pt x="80596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596" y="17695"/>
                </a:lnTo>
                <a:lnTo>
                  <a:pt x="80596" y="2328"/>
                </a:lnTo>
                <a:close/>
              </a:path>
              <a:path w="295910" h="133985">
                <a:moveTo>
                  <a:pt x="46163" y="44686"/>
                </a:moveTo>
                <a:lnTo>
                  <a:pt x="39709" y="45200"/>
                </a:lnTo>
                <a:lnTo>
                  <a:pt x="33416" y="46742"/>
                </a:lnTo>
                <a:lnTo>
                  <a:pt x="27300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10" h="133985">
                <a:moveTo>
                  <a:pt x="121651" y="95810"/>
                </a:moveTo>
                <a:lnTo>
                  <a:pt x="104813" y="97239"/>
                </a:lnTo>
                <a:lnTo>
                  <a:pt x="106238" y="105099"/>
                </a:lnTo>
                <a:lnTo>
                  <a:pt x="108833" y="112144"/>
                </a:lnTo>
                <a:lnTo>
                  <a:pt x="146814" y="133796"/>
                </a:lnTo>
                <a:lnTo>
                  <a:pt x="157169" y="132801"/>
                </a:lnTo>
                <a:lnTo>
                  <a:pt x="166372" y="129818"/>
                </a:lnTo>
                <a:lnTo>
                  <a:pt x="174403" y="124846"/>
                </a:lnTo>
                <a:lnTo>
                  <a:pt x="178610" y="120568"/>
                </a:lnTo>
                <a:lnTo>
                  <a:pt x="140381" y="120568"/>
                </a:lnTo>
                <a:lnTo>
                  <a:pt x="134895" y="118497"/>
                </a:lnTo>
                <a:lnTo>
                  <a:pt x="125813" y="110215"/>
                </a:lnTo>
                <a:lnTo>
                  <a:pt x="122975" y="104033"/>
                </a:lnTo>
                <a:lnTo>
                  <a:pt x="121651" y="95810"/>
                </a:lnTo>
                <a:close/>
              </a:path>
              <a:path w="295910" h="133985">
                <a:moveTo>
                  <a:pt x="181785" y="58896"/>
                </a:moveTo>
                <a:lnTo>
                  <a:pt x="154949" y="58896"/>
                </a:lnTo>
                <a:lnTo>
                  <a:pt x="161760" y="61548"/>
                </a:lnTo>
                <a:lnTo>
                  <a:pt x="171976" y="72154"/>
                </a:lnTo>
                <a:lnTo>
                  <a:pt x="174625" y="79393"/>
                </a:lnTo>
                <a:lnTo>
                  <a:pt x="174625" y="98224"/>
                </a:lnTo>
                <a:lnTo>
                  <a:pt x="171976" y="105968"/>
                </a:lnTo>
                <a:lnTo>
                  <a:pt x="166490" y="111809"/>
                </a:lnTo>
                <a:lnTo>
                  <a:pt x="161192" y="117647"/>
                </a:lnTo>
                <a:lnTo>
                  <a:pt x="154571" y="120568"/>
                </a:lnTo>
                <a:lnTo>
                  <a:pt x="178610" y="120568"/>
                </a:lnTo>
                <a:lnTo>
                  <a:pt x="191653" y="87141"/>
                </a:lnTo>
                <a:lnTo>
                  <a:pt x="190911" y="78225"/>
                </a:lnTo>
                <a:lnTo>
                  <a:pt x="188696" y="70158"/>
                </a:lnTo>
                <a:lnTo>
                  <a:pt x="185028" y="62941"/>
                </a:lnTo>
                <a:lnTo>
                  <a:pt x="181785" y="58896"/>
                </a:lnTo>
                <a:close/>
              </a:path>
              <a:path w="295910" h="133985">
                <a:moveTo>
                  <a:pt x="185409" y="2328"/>
                </a:moveTo>
                <a:lnTo>
                  <a:pt x="120327" y="2328"/>
                </a:lnTo>
                <a:lnTo>
                  <a:pt x="107651" y="69621"/>
                </a:lnTo>
                <a:lnTo>
                  <a:pt x="122786" y="71588"/>
                </a:lnTo>
                <a:lnTo>
                  <a:pt x="125056" y="67835"/>
                </a:lnTo>
                <a:lnTo>
                  <a:pt x="128462" y="64781"/>
                </a:lnTo>
                <a:lnTo>
                  <a:pt x="136786" y="60074"/>
                </a:lnTo>
                <a:lnTo>
                  <a:pt x="141516" y="58896"/>
                </a:lnTo>
                <a:lnTo>
                  <a:pt x="181785" y="58896"/>
                </a:lnTo>
                <a:lnTo>
                  <a:pt x="179923" y="56573"/>
                </a:lnTo>
                <a:lnTo>
                  <a:pt x="175498" y="52909"/>
                </a:lnTo>
                <a:lnTo>
                  <a:pt x="126192" y="52909"/>
                </a:lnTo>
                <a:lnTo>
                  <a:pt x="133192" y="17695"/>
                </a:lnTo>
                <a:lnTo>
                  <a:pt x="185409" y="17695"/>
                </a:lnTo>
                <a:lnTo>
                  <a:pt x="185409" y="2328"/>
                </a:lnTo>
                <a:close/>
              </a:path>
              <a:path w="295910" h="133985">
                <a:moveTo>
                  <a:pt x="150976" y="44686"/>
                </a:moveTo>
                <a:lnTo>
                  <a:pt x="144523" y="45200"/>
                </a:lnTo>
                <a:lnTo>
                  <a:pt x="138229" y="46742"/>
                </a:lnTo>
                <a:lnTo>
                  <a:pt x="132113" y="49311"/>
                </a:lnTo>
                <a:lnTo>
                  <a:pt x="126192" y="52909"/>
                </a:lnTo>
                <a:lnTo>
                  <a:pt x="175498" y="52909"/>
                </a:lnTo>
                <a:lnTo>
                  <a:pt x="173644" y="51372"/>
                </a:lnTo>
                <a:lnTo>
                  <a:pt x="166726" y="47658"/>
                </a:lnTo>
                <a:lnTo>
                  <a:pt x="159170" y="45429"/>
                </a:lnTo>
                <a:lnTo>
                  <a:pt x="150976" y="44686"/>
                </a:lnTo>
                <a:close/>
              </a:path>
              <a:path w="295910" h="133985">
                <a:moveTo>
                  <a:pt x="252195" y="0"/>
                </a:moveTo>
                <a:lnTo>
                  <a:pt x="217288" y="20622"/>
                </a:lnTo>
                <a:lnTo>
                  <a:pt x="214784" y="33245"/>
                </a:lnTo>
                <a:lnTo>
                  <a:pt x="214792" y="40306"/>
                </a:lnTo>
                <a:lnTo>
                  <a:pt x="216248" y="45521"/>
                </a:lnTo>
                <a:lnTo>
                  <a:pt x="222702" y="54592"/>
                </a:lnTo>
                <a:lnTo>
                  <a:pt x="227599" y="58063"/>
                </a:lnTo>
                <a:lnTo>
                  <a:pt x="234410" y="60505"/>
                </a:lnTo>
                <a:lnTo>
                  <a:pt x="226275" y="62591"/>
                </a:lnTo>
                <a:lnTo>
                  <a:pt x="220221" y="66509"/>
                </a:lnTo>
                <a:lnTo>
                  <a:pt x="211518" y="78009"/>
                </a:lnTo>
                <a:lnTo>
                  <a:pt x="209437" y="85143"/>
                </a:lnTo>
                <a:lnTo>
                  <a:pt x="209477" y="94110"/>
                </a:lnTo>
                <a:lnTo>
                  <a:pt x="235093" y="130935"/>
                </a:lnTo>
                <a:lnTo>
                  <a:pt x="252573" y="133796"/>
                </a:lnTo>
                <a:lnTo>
                  <a:pt x="261772" y="133078"/>
                </a:lnTo>
                <a:lnTo>
                  <a:pt x="270049" y="130924"/>
                </a:lnTo>
                <a:lnTo>
                  <a:pt x="277402" y="127334"/>
                </a:lnTo>
                <a:lnTo>
                  <a:pt x="283829" y="122309"/>
                </a:lnTo>
                <a:lnTo>
                  <a:pt x="285329" y="120568"/>
                </a:lnTo>
                <a:lnTo>
                  <a:pt x="247843" y="120568"/>
                </a:lnTo>
                <a:lnTo>
                  <a:pt x="243113" y="119390"/>
                </a:lnTo>
                <a:lnTo>
                  <a:pt x="238951" y="117037"/>
                </a:lnTo>
                <a:lnTo>
                  <a:pt x="234600" y="114683"/>
                </a:lnTo>
                <a:lnTo>
                  <a:pt x="231383" y="111361"/>
                </a:lnTo>
                <a:lnTo>
                  <a:pt x="229113" y="107071"/>
                </a:lnTo>
                <a:lnTo>
                  <a:pt x="227032" y="102782"/>
                </a:lnTo>
                <a:lnTo>
                  <a:pt x="225897" y="98343"/>
                </a:lnTo>
                <a:lnTo>
                  <a:pt x="225990" y="86009"/>
                </a:lnTo>
                <a:lnTo>
                  <a:pt x="228356" y="79989"/>
                </a:lnTo>
                <a:lnTo>
                  <a:pt x="233464" y="74984"/>
                </a:lnTo>
                <a:lnTo>
                  <a:pt x="238383" y="69979"/>
                </a:lnTo>
                <a:lnTo>
                  <a:pt x="244627" y="67477"/>
                </a:lnTo>
                <a:lnTo>
                  <a:pt x="285203" y="67477"/>
                </a:lnTo>
                <a:lnTo>
                  <a:pt x="279060" y="63127"/>
                </a:lnTo>
                <a:lnTo>
                  <a:pt x="271114" y="60505"/>
                </a:lnTo>
                <a:lnTo>
                  <a:pt x="277546" y="58063"/>
                </a:lnTo>
                <a:lnTo>
                  <a:pt x="282476" y="54576"/>
                </a:lnTo>
                <a:lnTo>
                  <a:pt x="282636" y="54338"/>
                </a:lnTo>
                <a:lnTo>
                  <a:pt x="246330" y="54338"/>
                </a:lnTo>
                <a:lnTo>
                  <a:pt x="241032" y="52373"/>
                </a:lnTo>
                <a:lnTo>
                  <a:pt x="233086" y="44508"/>
                </a:lnTo>
                <a:lnTo>
                  <a:pt x="231194" y="39442"/>
                </a:lnTo>
                <a:lnTo>
                  <a:pt x="231194" y="27763"/>
                </a:lnTo>
                <a:lnTo>
                  <a:pt x="233086" y="23057"/>
                </a:lnTo>
                <a:lnTo>
                  <a:pt x="237248" y="19124"/>
                </a:lnTo>
                <a:lnTo>
                  <a:pt x="241221" y="15192"/>
                </a:lnTo>
                <a:lnTo>
                  <a:pt x="246330" y="13225"/>
                </a:lnTo>
                <a:lnTo>
                  <a:pt x="282683" y="13225"/>
                </a:lnTo>
                <a:lnTo>
                  <a:pt x="279817" y="9956"/>
                </a:lnTo>
                <a:lnTo>
                  <a:pt x="274250" y="5598"/>
                </a:lnTo>
                <a:lnTo>
                  <a:pt x="267779" y="2486"/>
                </a:lnTo>
                <a:lnTo>
                  <a:pt x="260421" y="621"/>
                </a:lnTo>
                <a:lnTo>
                  <a:pt x="252195" y="0"/>
                </a:lnTo>
                <a:close/>
              </a:path>
              <a:path w="295910" h="133985">
                <a:moveTo>
                  <a:pt x="285203" y="67477"/>
                </a:moveTo>
                <a:lnTo>
                  <a:pt x="259951" y="67477"/>
                </a:lnTo>
                <a:lnTo>
                  <a:pt x="266384" y="70009"/>
                </a:lnTo>
                <a:lnTo>
                  <a:pt x="276600" y="80139"/>
                </a:lnTo>
                <a:lnTo>
                  <a:pt x="279028" y="86009"/>
                </a:lnTo>
                <a:lnTo>
                  <a:pt x="279147" y="102177"/>
                </a:lnTo>
                <a:lnTo>
                  <a:pt x="276790" y="108203"/>
                </a:lnTo>
                <a:lnTo>
                  <a:pt x="271681" y="113149"/>
                </a:lnTo>
                <a:lnTo>
                  <a:pt x="266762" y="118094"/>
                </a:lnTo>
                <a:lnTo>
                  <a:pt x="260330" y="120568"/>
                </a:lnTo>
                <a:lnTo>
                  <a:pt x="285329" y="120568"/>
                </a:lnTo>
                <a:lnTo>
                  <a:pt x="289004" y="116299"/>
                </a:lnTo>
                <a:lnTo>
                  <a:pt x="292729" y="109573"/>
                </a:lnTo>
                <a:lnTo>
                  <a:pt x="294964" y="102177"/>
                </a:lnTo>
                <a:lnTo>
                  <a:pt x="295709" y="94110"/>
                </a:lnTo>
                <a:lnTo>
                  <a:pt x="295709" y="86009"/>
                </a:lnTo>
                <a:lnTo>
                  <a:pt x="293628" y="79037"/>
                </a:lnTo>
                <a:lnTo>
                  <a:pt x="289466" y="73197"/>
                </a:lnTo>
                <a:lnTo>
                  <a:pt x="285203" y="67477"/>
                </a:lnTo>
                <a:close/>
              </a:path>
              <a:path w="295910" h="133985">
                <a:moveTo>
                  <a:pt x="282683" y="13225"/>
                </a:moveTo>
                <a:lnTo>
                  <a:pt x="258627" y="13225"/>
                </a:lnTo>
                <a:lnTo>
                  <a:pt x="263546" y="15236"/>
                </a:lnTo>
                <a:lnTo>
                  <a:pt x="267708" y="19258"/>
                </a:lnTo>
                <a:lnTo>
                  <a:pt x="271681" y="23281"/>
                </a:lnTo>
                <a:lnTo>
                  <a:pt x="273562" y="27763"/>
                </a:lnTo>
                <a:lnTo>
                  <a:pt x="273645" y="40097"/>
                </a:lnTo>
                <a:lnTo>
                  <a:pt x="271871" y="44582"/>
                </a:lnTo>
                <a:lnTo>
                  <a:pt x="263925" y="52388"/>
                </a:lnTo>
                <a:lnTo>
                  <a:pt x="258816" y="54338"/>
                </a:lnTo>
                <a:lnTo>
                  <a:pt x="282636" y="54338"/>
                </a:lnTo>
                <a:lnTo>
                  <a:pt x="285493" y="50094"/>
                </a:lnTo>
                <a:lnTo>
                  <a:pt x="288709" y="45594"/>
                </a:lnTo>
                <a:lnTo>
                  <a:pt x="290412" y="40306"/>
                </a:lnTo>
                <a:lnTo>
                  <a:pt x="290316" y="33245"/>
                </a:lnTo>
                <a:lnTo>
                  <a:pt x="289741" y="27349"/>
                </a:lnTo>
                <a:lnTo>
                  <a:pt x="287739" y="21011"/>
                </a:lnTo>
                <a:lnTo>
                  <a:pt x="284407" y="15192"/>
                </a:lnTo>
                <a:lnTo>
                  <a:pt x="282683" y="13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94080" y="5731739"/>
            <a:ext cx="270510" cy="133985"/>
          </a:xfrm>
          <a:custGeom>
            <a:avLst/>
            <a:gdLst/>
            <a:ahLst/>
            <a:cxnLst/>
            <a:rect l="l" t="t" r="r" b="b"/>
            <a:pathLst>
              <a:path w="270510" h="133985">
                <a:moveTo>
                  <a:pt x="16838" y="95810"/>
                </a:moveTo>
                <a:lnTo>
                  <a:pt x="0" y="97239"/>
                </a:lnTo>
                <a:lnTo>
                  <a:pt x="1451" y="105099"/>
                </a:lnTo>
                <a:lnTo>
                  <a:pt x="4091" y="112144"/>
                </a:lnTo>
                <a:lnTo>
                  <a:pt x="42190" y="133796"/>
                </a:lnTo>
                <a:lnTo>
                  <a:pt x="52436" y="132801"/>
                </a:lnTo>
                <a:lnTo>
                  <a:pt x="61582" y="129818"/>
                </a:lnTo>
                <a:lnTo>
                  <a:pt x="69593" y="124846"/>
                </a:lnTo>
                <a:lnTo>
                  <a:pt x="73798" y="120568"/>
                </a:lnTo>
                <a:lnTo>
                  <a:pt x="35757" y="120568"/>
                </a:lnTo>
                <a:lnTo>
                  <a:pt x="30270" y="118497"/>
                </a:lnTo>
                <a:lnTo>
                  <a:pt x="25730" y="114355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70510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947" y="120568"/>
                </a:lnTo>
                <a:lnTo>
                  <a:pt x="73798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70510" h="133985">
                <a:moveTo>
                  <a:pt x="80785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70510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70510" h="133985">
                <a:moveTo>
                  <a:pt x="121651" y="95810"/>
                </a:moveTo>
                <a:lnTo>
                  <a:pt x="104813" y="97239"/>
                </a:lnTo>
                <a:lnTo>
                  <a:pt x="106238" y="105099"/>
                </a:lnTo>
                <a:lnTo>
                  <a:pt x="108833" y="112144"/>
                </a:lnTo>
                <a:lnTo>
                  <a:pt x="146814" y="133796"/>
                </a:lnTo>
                <a:lnTo>
                  <a:pt x="157169" y="132801"/>
                </a:lnTo>
                <a:lnTo>
                  <a:pt x="166372" y="129818"/>
                </a:lnTo>
                <a:lnTo>
                  <a:pt x="174403" y="124846"/>
                </a:lnTo>
                <a:lnTo>
                  <a:pt x="178610" y="120568"/>
                </a:lnTo>
                <a:lnTo>
                  <a:pt x="140381" y="120568"/>
                </a:lnTo>
                <a:lnTo>
                  <a:pt x="134895" y="118497"/>
                </a:lnTo>
                <a:lnTo>
                  <a:pt x="125813" y="110215"/>
                </a:lnTo>
                <a:lnTo>
                  <a:pt x="122975" y="104033"/>
                </a:lnTo>
                <a:lnTo>
                  <a:pt x="121651" y="95810"/>
                </a:lnTo>
                <a:close/>
              </a:path>
              <a:path w="270510" h="133985">
                <a:moveTo>
                  <a:pt x="181785" y="58896"/>
                </a:moveTo>
                <a:lnTo>
                  <a:pt x="154949" y="58896"/>
                </a:lnTo>
                <a:lnTo>
                  <a:pt x="161760" y="61548"/>
                </a:lnTo>
                <a:lnTo>
                  <a:pt x="171976" y="72154"/>
                </a:lnTo>
                <a:lnTo>
                  <a:pt x="174625" y="79393"/>
                </a:lnTo>
                <a:lnTo>
                  <a:pt x="174625" y="98224"/>
                </a:lnTo>
                <a:lnTo>
                  <a:pt x="171976" y="105968"/>
                </a:lnTo>
                <a:lnTo>
                  <a:pt x="166490" y="111809"/>
                </a:lnTo>
                <a:lnTo>
                  <a:pt x="161192" y="117647"/>
                </a:lnTo>
                <a:lnTo>
                  <a:pt x="154571" y="120568"/>
                </a:lnTo>
                <a:lnTo>
                  <a:pt x="178610" y="120568"/>
                </a:lnTo>
                <a:lnTo>
                  <a:pt x="191653" y="87141"/>
                </a:lnTo>
                <a:lnTo>
                  <a:pt x="190911" y="78225"/>
                </a:lnTo>
                <a:lnTo>
                  <a:pt x="188696" y="70158"/>
                </a:lnTo>
                <a:lnTo>
                  <a:pt x="185028" y="62941"/>
                </a:lnTo>
                <a:lnTo>
                  <a:pt x="181785" y="58896"/>
                </a:lnTo>
                <a:close/>
              </a:path>
              <a:path w="270510" h="133985">
                <a:moveTo>
                  <a:pt x="185409" y="2328"/>
                </a:moveTo>
                <a:lnTo>
                  <a:pt x="120327" y="2328"/>
                </a:lnTo>
                <a:lnTo>
                  <a:pt x="107651" y="69621"/>
                </a:lnTo>
                <a:lnTo>
                  <a:pt x="122786" y="71588"/>
                </a:lnTo>
                <a:lnTo>
                  <a:pt x="125246" y="67835"/>
                </a:lnTo>
                <a:lnTo>
                  <a:pt x="128462" y="64781"/>
                </a:lnTo>
                <a:lnTo>
                  <a:pt x="136786" y="60074"/>
                </a:lnTo>
                <a:lnTo>
                  <a:pt x="141516" y="58896"/>
                </a:lnTo>
                <a:lnTo>
                  <a:pt x="181785" y="58896"/>
                </a:lnTo>
                <a:lnTo>
                  <a:pt x="179923" y="56573"/>
                </a:lnTo>
                <a:lnTo>
                  <a:pt x="175498" y="52909"/>
                </a:lnTo>
                <a:lnTo>
                  <a:pt x="126192" y="52909"/>
                </a:lnTo>
                <a:lnTo>
                  <a:pt x="133192" y="17695"/>
                </a:lnTo>
                <a:lnTo>
                  <a:pt x="185409" y="17695"/>
                </a:lnTo>
                <a:lnTo>
                  <a:pt x="185409" y="2328"/>
                </a:lnTo>
                <a:close/>
              </a:path>
              <a:path w="270510" h="133985">
                <a:moveTo>
                  <a:pt x="150976" y="44686"/>
                </a:moveTo>
                <a:lnTo>
                  <a:pt x="144523" y="45200"/>
                </a:lnTo>
                <a:lnTo>
                  <a:pt x="138229" y="46742"/>
                </a:lnTo>
                <a:lnTo>
                  <a:pt x="132113" y="49311"/>
                </a:lnTo>
                <a:lnTo>
                  <a:pt x="126192" y="52909"/>
                </a:lnTo>
                <a:lnTo>
                  <a:pt x="175498" y="52909"/>
                </a:lnTo>
                <a:lnTo>
                  <a:pt x="173644" y="51372"/>
                </a:lnTo>
                <a:lnTo>
                  <a:pt x="166726" y="47658"/>
                </a:lnTo>
                <a:lnTo>
                  <a:pt x="159170" y="45429"/>
                </a:lnTo>
                <a:lnTo>
                  <a:pt x="150976" y="44686"/>
                </a:lnTo>
                <a:close/>
              </a:path>
              <a:path w="270510" h="133985">
                <a:moveTo>
                  <a:pt x="270168" y="29045"/>
                </a:moveTo>
                <a:lnTo>
                  <a:pt x="254086" y="29045"/>
                </a:lnTo>
                <a:lnTo>
                  <a:pt x="254086" y="131560"/>
                </a:lnTo>
                <a:lnTo>
                  <a:pt x="270168" y="131560"/>
                </a:lnTo>
                <a:lnTo>
                  <a:pt x="270168" y="29045"/>
                </a:lnTo>
                <a:close/>
              </a:path>
              <a:path w="270510" h="133985">
                <a:moveTo>
                  <a:pt x="270168" y="0"/>
                </a:moveTo>
                <a:lnTo>
                  <a:pt x="259762" y="0"/>
                </a:lnTo>
                <a:lnTo>
                  <a:pt x="256924" y="5659"/>
                </a:lnTo>
                <a:lnTo>
                  <a:pt x="252195" y="11490"/>
                </a:lnTo>
                <a:lnTo>
                  <a:pt x="221924" y="32887"/>
                </a:lnTo>
                <a:lnTo>
                  <a:pt x="221924" y="48440"/>
                </a:lnTo>
                <a:lnTo>
                  <a:pt x="254086" y="29045"/>
                </a:lnTo>
                <a:lnTo>
                  <a:pt x="270168" y="29045"/>
                </a:lnTo>
                <a:lnTo>
                  <a:pt x="270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97902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10" h="133985">
                <a:moveTo>
                  <a:pt x="16838" y="95810"/>
                </a:moveTo>
                <a:lnTo>
                  <a:pt x="0" y="97239"/>
                </a:lnTo>
                <a:lnTo>
                  <a:pt x="1424" y="105099"/>
                </a:lnTo>
                <a:lnTo>
                  <a:pt x="4020" y="112144"/>
                </a:lnTo>
                <a:lnTo>
                  <a:pt x="42000" y="133796"/>
                </a:lnTo>
                <a:lnTo>
                  <a:pt x="52356" y="132801"/>
                </a:lnTo>
                <a:lnTo>
                  <a:pt x="61558" y="129818"/>
                </a:lnTo>
                <a:lnTo>
                  <a:pt x="69590" y="124846"/>
                </a:lnTo>
                <a:lnTo>
                  <a:pt x="73796" y="120568"/>
                </a:lnTo>
                <a:lnTo>
                  <a:pt x="35568" y="120568"/>
                </a:lnTo>
                <a:lnTo>
                  <a:pt x="30081" y="118497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95910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757" y="120568"/>
                </a:lnTo>
                <a:lnTo>
                  <a:pt x="73796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5910" h="133985">
                <a:moveTo>
                  <a:pt x="80596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596" y="17695"/>
                </a:lnTo>
                <a:lnTo>
                  <a:pt x="80596" y="2328"/>
                </a:lnTo>
                <a:close/>
              </a:path>
              <a:path w="295910" h="133985">
                <a:moveTo>
                  <a:pt x="46163" y="44686"/>
                </a:moveTo>
                <a:lnTo>
                  <a:pt x="39709" y="45200"/>
                </a:lnTo>
                <a:lnTo>
                  <a:pt x="33416" y="46742"/>
                </a:lnTo>
                <a:lnTo>
                  <a:pt x="27300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10" h="133985">
                <a:moveTo>
                  <a:pt x="172355" y="100188"/>
                </a:moveTo>
                <a:lnTo>
                  <a:pt x="156273" y="100188"/>
                </a:lnTo>
                <a:lnTo>
                  <a:pt x="156273" y="131560"/>
                </a:lnTo>
                <a:lnTo>
                  <a:pt x="172355" y="131560"/>
                </a:lnTo>
                <a:lnTo>
                  <a:pt x="172355" y="100188"/>
                </a:lnTo>
                <a:close/>
              </a:path>
              <a:path w="295910" h="133985">
                <a:moveTo>
                  <a:pt x="172355" y="530"/>
                </a:moveTo>
                <a:lnTo>
                  <a:pt x="159300" y="530"/>
                </a:lnTo>
                <a:lnTo>
                  <a:pt x="99515" y="85443"/>
                </a:lnTo>
                <a:lnTo>
                  <a:pt x="99515" y="100188"/>
                </a:lnTo>
                <a:lnTo>
                  <a:pt x="190139" y="100188"/>
                </a:lnTo>
                <a:lnTo>
                  <a:pt x="190139" y="85443"/>
                </a:lnTo>
                <a:lnTo>
                  <a:pt x="115408" y="85443"/>
                </a:lnTo>
                <a:lnTo>
                  <a:pt x="156273" y="26364"/>
                </a:lnTo>
                <a:lnTo>
                  <a:pt x="172355" y="26364"/>
                </a:lnTo>
                <a:lnTo>
                  <a:pt x="172355" y="530"/>
                </a:lnTo>
                <a:close/>
              </a:path>
              <a:path w="295910" h="133985">
                <a:moveTo>
                  <a:pt x="172355" y="26364"/>
                </a:moveTo>
                <a:lnTo>
                  <a:pt x="156273" y="26364"/>
                </a:lnTo>
                <a:lnTo>
                  <a:pt x="156273" y="85443"/>
                </a:lnTo>
                <a:lnTo>
                  <a:pt x="172355" y="85443"/>
                </a:lnTo>
                <a:lnTo>
                  <a:pt x="172355" y="26364"/>
                </a:lnTo>
                <a:close/>
              </a:path>
              <a:path w="295910" h="133985">
                <a:moveTo>
                  <a:pt x="225707" y="94826"/>
                </a:moveTo>
                <a:lnTo>
                  <a:pt x="209626" y="96970"/>
                </a:lnTo>
                <a:lnTo>
                  <a:pt x="211080" y="104769"/>
                </a:lnTo>
                <a:lnTo>
                  <a:pt x="213741" y="111808"/>
                </a:lnTo>
                <a:lnTo>
                  <a:pt x="251249" y="133885"/>
                </a:lnTo>
                <a:lnTo>
                  <a:pt x="260442" y="133139"/>
                </a:lnTo>
                <a:lnTo>
                  <a:pt x="268749" y="130901"/>
                </a:lnTo>
                <a:lnTo>
                  <a:pt x="276204" y="127172"/>
                </a:lnTo>
                <a:lnTo>
                  <a:pt x="282844" y="121951"/>
                </a:lnTo>
                <a:lnTo>
                  <a:pt x="284045" y="120568"/>
                </a:lnTo>
                <a:lnTo>
                  <a:pt x="245005" y="120568"/>
                </a:lnTo>
                <a:lnTo>
                  <a:pt x="239519" y="118556"/>
                </a:lnTo>
                <a:lnTo>
                  <a:pt x="230816" y="110513"/>
                </a:lnTo>
                <a:lnTo>
                  <a:pt x="227599" y="103942"/>
                </a:lnTo>
                <a:lnTo>
                  <a:pt x="225707" y="94826"/>
                </a:lnTo>
                <a:close/>
              </a:path>
              <a:path w="295910" h="133985">
                <a:moveTo>
                  <a:pt x="285959" y="67746"/>
                </a:moveTo>
                <a:lnTo>
                  <a:pt x="260141" y="67746"/>
                </a:lnTo>
                <a:lnTo>
                  <a:pt x="266384" y="70144"/>
                </a:lnTo>
                <a:lnTo>
                  <a:pt x="271114" y="74941"/>
                </a:lnTo>
                <a:lnTo>
                  <a:pt x="276033" y="79737"/>
                </a:lnTo>
                <a:lnTo>
                  <a:pt x="278303" y="85829"/>
                </a:lnTo>
                <a:lnTo>
                  <a:pt x="278246" y="101113"/>
                </a:lnTo>
                <a:lnTo>
                  <a:pt x="275844" y="107459"/>
                </a:lnTo>
                <a:lnTo>
                  <a:pt x="265249" y="117946"/>
                </a:lnTo>
                <a:lnTo>
                  <a:pt x="259005" y="120568"/>
                </a:lnTo>
                <a:lnTo>
                  <a:pt x="284045" y="120568"/>
                </a:lnTo>
                <a:lnTo>
                  <a:pt x="288307" y="115659"/>
                </a:lnTo>
                <a:lnTo>
                  <a:pt x="292209" y="108713"/>
                </a:lnTo>
                <a:lnTo>
                  <a:pt x="294550" y="101113"/>
                </a:lnTo>
                <a:lnTo>
                  <a:pt x="295331" y="92859"/>
                </a:lnTo>
                <a:lnTo>
                  <a:pt x="295331" y="84400"/>
                </a:lnTo>
                <a:lnTo>
                  <a:pt x="293250" y="77354"/>
                </a:lnTo>
                <a:lnTo>
                  <a:pt x="288898" y="71723"/>
                </a:lnTo>
                <a:lnTo>
                  <a:pt x="285959" y="67746"/>
                </a:lnTo>
                <a:close/>
              </a:path>
              <a:path w="295910" h="133985">
                <a:moveTo>
                  <a:pt x="243113" y="55411"/>
                </a:moveTo>
                <a:lnTo>
                  <a:pt x="241410" y="69532"/>
                </a:lnTo>
                <a:lnTo>
                  <a:pt x="245951" y="68342"/>
                </a:lnTo>
                <a:lnTo>
                  <a:pt x="249735" y="67746"/>
                </a:lnTo>
                <a:lnTo>
                  <a:pt x="285959" y="67746"/>
                </a:lnTo>
                <a:lnTo>
                  <a:pt x="284736" y="66091"/>
                </a:lnTo>
                <a:lnTo>
                  <a:pt x="278682" y="62383"/>
                </a:lnTo>
                <a:lnTo>
                  <a:pt x="270925" y="60594"/>
                </a:lnTo>
                <a:lnTo>
                  <a:pt x="276979" y="57853"/>
                </a:lnTo>
                <a:lnTo>
                  <a:pt x="279646" y="55589"/>
                </a:lnTo>
                <a:lnTo>
                  <a:pt x="245194" y="55589"/>
                </a:lnTo>
                <a:lnTo>
                  <a:pt x="244248" y="55530"/>
                </a:lnTo>
                <a:lnTo>
                  <a:pt x="243113" y="55411"/>
                </a:lnTo>
                <a:close/>
              </a:path>
              <a:path w="295910" h="133985">
                <a:moveTo>
                  <a:pt x="281786" y="13225"/>
                </a:moveTo>
                <a:lnTo>
                  <a:pt x="257303" y="13225"/>
                </a:lnTo>
                <a:lnTo>
                  <a:pt x="262411" y="15162"/>
                </a:lnTo>
                <a:lnTo>
                  <a:pt x="266573" y="19035"/>
                </a:lnTo>
                <a:lnTo>
                  <a:pt x="270546" y="22908"/>
                </a:lnTo>
                <a:lnTo>
                  <a:pt x="272438" y="27793"/>
                </a:lnTo>
                <a:lnTo>
                  <a:pt x="272438" y="41140"/>
                </a:lnTo>
                <a:lnTo>
                  <a:pt x="269790" y="46653"/>
                </a:lnTo>
                <a:lnTo>
                  <a:pt x="258816" y="53802"/>
                </a:lnTo>
                <a:lnTo>
                  <a:pt x="252573" y="55589"/>
                </a:lnTo>
                <a:lnTo>
                  <a:pt x="279646" y="55589"/>
                </a:lnTo>
                <a:lnTo>
                  <a:pt x="281330" y="54160"/>
                </a:lnTo>
                <a:lnTo>
                  <a:pt x="287385" y="44866"/>
                </a:lnTo>
                <a:lnTo>
                  <a:pt x="288898" y="39709"/>
                </a:lnTo>
                <a:lnTo>
                  <a:pt x="288818" y="27793"/>
                </a:lnTo>
                <a:lnTo>
                  <a:pt x="287385" y="22461"/>
                </a:lnTo>
                <a:lnTo>
                  <a:pt x="281786" y="13225"/>
                </a:lnTo>
                <a:close/>
              </a:path>
              <a:path w="295910" h="133985">
                <a:moveTo>
                  <a:pt x="257870" y="0"/>
                </a:moveTo>
                <a:lnTo>
                  <a:pt x="250681" y="0"/>
                </a:lnTo>
                <a:lnTo>
                  <a:pt x="243199" y="554"/>
                </a:lnTo>
                <a:lnTo>
                  <a:pt x="213241" y="26328"/>
                </a:lnTo>
                <a:lnTo>
                  <a:pt x="211329" y="33961"/>
                </a:lnTo>
                <a:lnTo>
                  <a:pt x="227410" y="36821"/>
                </a:lnTo>
                <a:lnTo>
                  <a:pt x="228545" y="28956"/>
                </a:lnTo>
                <a:lnTo>
                  <a:pt x="231194" y="23057"/>
                </a:lnTo>
                <a:lnTo>
                  <a:pt x="239519" y="15192"/>
                </a:lnTo>
                <a:lnTo>
                  <a:pt x="244816" y="13225"/>
                </a:lnTo>
                <a:lnTo>
                  <a:pt x="281786" y="13225"/>
                </a:lnTo>
                <a:lnTo>
                  <a:pt x="280952" y="11849"/>
                </a:lnTo>
                <a:lnTo>
                  <a:pt x="276411" y="7666"/>
                </a:lnTo>
                <a:lnTo>
                  <a:pt x="264303" y="1533"/>
                </a:lnTo>
                <a:lnTo>
                  <a:pt x="257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01914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6838" y="95810"/>
                </a:moveTo>
                <a:lnTo>
                  <a:pt x="0" y="97239"/>
                </a:lnTo>
                <a:lnTo>
                  <a:pt x="1451" y="105099"/>
                </a:lnTo>
                <a:lnTo>
                  <a:pt x="4091" y="112144"/>
                </a:lnTo>
                <a:lnTo>
                  <a:pt x="42190" y="133796"/>
                </a:lnTo>
                <a:lnTo>
                  <a:pt x="52436" y="132801"/>
                </a:lnTo>
                <a:lnTo>
                  <a:pt x="61582" y="129818"/>
                </a:lnTo>
                <a:lnTo>
                  <a:pt x="69593" y="124846"/>
                </a:lnTo>
                <a:lnTo>
                  <a:pt x="73798" y="120568"/>
                </a:lnTo>
                <a:lnTo>
                  <a:pt x="35757" y="120568"/>
                </a:lnTo>
                <a:lnTo>
                  <a:pt x="30270" y="118497"/>
                </a:lnTo>
                <a:lnTo>
                  <a:pt x="25541" y="114355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95909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947" y="120568"/>
                </a:lnTo>
                <a:lnTo>
                  <a:pt x="73798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5909" h="133985">
                <a:moveTo>
                  <a:pt x="80785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95909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09" h="133985">
                <a:moveTo>
                  <a:pt x="121083" y="94826"/>
                </a:moveTo>
                <a:lnTo>
                  <a:pt x="105002" y="96970"/>
                </a:lnTo>
                <a:lnTo>
                  <a:pt x="106347" y="104769"/>
                </a:lnTo>
                <a:lnTo>
                  <a:pt x="108951" y="111808"/>
                </a:lnTo>
                <a:lnTo>
                  <a:pt x="146625" y="133885"/>
                </a:lnTo>
                <a:lnTo>
                  <a:pt x="155738" y="133139"/>
                </a:lnTo>
                <a:lnTo>
                  <a:pt x="164054" y="130901"/>
                </a:lnTo>
                <a:lnTo>
                  <a:pt x="171554" y="127172"/>
                </a:lnTo>
                <a:lnTo>
                  <a:pt x="178220" y="121951"/>
                </a:lnTo>
                <a:lnTo>
                  <a:pt x="179421" y="120568"/>
                </a:lnTo>
                <a:lnTo>
                  <a:pt x="140192" y="120568"/>
                </a:lnTo>
                <a:lnTo>
                  <a:pt x="134895" y="118556"/>
                </a:lnTo>
                <a:lnTo>
                  <a:pt x="130354" y="114535"/>
                </a:lnTo>
                <a:lnTo>
                  <a:pt x="126002" y="110513"/>
                </a:lnTo>
                <a:lnTo>
                  <a:pt x="122786" y="103942"/>
                </a:lnTo>
                <a:lnTo>
                  <a:pt x="121083" y="94826"/>
                </a:lnTo>
                <a:close/>
              </a:path>
              <a:path w="295909" h="133985">
                <a:moveTo>
                  <a:pt x="181201" y="67746"/>
                </a:moveTo>
                <a:lnTo>
                  <a:pt x="155327" y="67746"/>
                </a:lnTo>
                <a:lnTo>
                  <a:pt x="161571" y="70144"/>
                </a:lnTo>
                <a:lnTo>
                  <a:pt x="166301" y="74941"/>
                </a:lnTo>
                <a:lnTo>
                  <a:pt x="171220" y="79737"/>
                </a:lnTo>
                <a:lnTo>
                  <a:pt x="173679" y="85829"/>
                </a:lnTo>
                <a:lnTo>
                  <a:pt x="173618" y="101113"/>
                </a:lnTo>
                <a:lnTo>
                  <a:pt x="171030" y="107459"/>
                </a:lnTo>
                <a:lnTo>
                  <a:pt x="165733" y="112703"/>
                </a:lnTo>
                <a:lnTo>
                  <a:pt x="160625" y="117946"/>
                </a:lnTo>
                <a:lnTo>
                  <a:pt x="154192" y="120568"/>
                </a:lnTo>
                <a:lnTo>
                  <a:pt x="179421" y="120568"/>
                </a:lnTo>
                <a:lnTo>
                  <a:pt x="183683" y="115659"/>
                </a:lnTo>
                <a:lnTo>
                  <a:pt x="187585" y="108713"/>
                </a:lnTo>
                <a:lnTo>
                  <a:pt x="189926" y="101113"/>
                </a:lnTo>
                <a:lnTo>
                  <a:pt x="190707" y="92859"/>
                </a:lnTo>
                <a:lnTo>
                  <a:pt x="190707" y="84400"/>
                </a:lnTo>
                <a:lnTo>
                  <a:pt x="188436" y="77354"/>
                </a:lnTo>
                <a:lnTo>
                  <a:pt x="184274" y="71723"/>
                </a:lnTo>
                <a:lnTo>
                  <a:pt x="181201" y="67746"/>
                </a:lnTo>
                <a:close/>
              </a:path>
              <a:path w="295909" h="133985">
                <a:moveTo>
                  <a:pt x="138489" y="55411"/>
                </a:moveTo>
                <a:lnTo>
                  <a:pt x="136597" y="69532"/>
                </a:lnTo>
                <a:lnTo>
                  <a:pt x="141138" y="68342"/>
                </a:lnTo>
                <a:lnTo>
                  <a:pt x="144922" y="67746"/>
                </a:lnTo>
                <a:lnTo>
                  <a:pt x="181201" y="67746"/>
                </a:lnTo>
                <a:lnTo>
                  <a:pt x="179923" y="66091"/>
                </a:lnTo>
                <a:lnTo>
                  <a:pt x="173868" y="62383"/>
                </a:lnTo>
                <a:lnTo>
                  <a:pt x="166111" y="60594"/>
                </a:lnTo>
                <a:lnTo>
                  <a:pt x="172166" y="57853"/>
                </a:lnTo>
                <a:lnTo>
                  <a:pt x="174949" y="55589"/>
                </a:lnTo>
                <a:lnTo>
                  <a:pt x="140381" y="55589"/>
                </a:lnTo>
                <a:lnTo>
                  <a:pt x="139435" y="55530"/>
                </a:lnTo>
                <a:lnTo>
                  <a:pt x="138489" y="55411"/>
                </a:lnTo>
                <a:close/>
              </a:path>
              <a:path w="295909" h="133985">
                <a:moveTo>
                  <a:pt x="177162" y="13225"/>
                </a:moveTo>
                <a:lnTo>
                  <a:pt x="152679" y="13225"/>
                </a:lnTo>
                <a:lnTo>
                  <a:pt x="157787" y="15162"/>
                </a:lnTo>
                <a:lnTo>
                  <a:pt x="165733" y="22908"/>
                </a:lnTo>
                <a:lnTo>
                  <a:pt x="167625" y="27793"/>
                </a:lnTo>
                <a:lnTo>
                  <a:pt x="167625" y="41140"/>
                </a:lnTo>
                <a:lnTo>
                  <a:pt x="164976" y="46653"/>
                </a:lnTo>
                <a:lnTo>
                  <a:pt x="154003" y="53802"/>
                </a:lnTo>
                <a:lnTo>
                  <a:pt x="147760" y="55589"/>
                </a:lnTo>
                <a:lnTo>
                  <a:pt x="174949" y="55589"/>
                </a:lnTo>
                <a:lnTo>
                  <a:pt x="176706" y="54160"/>
                </a:lnTo>
                <a:lnTo>
                  <a:pt x="182760" y="44866"/>
                </a:lnTo>
                <a:lnTo>
                  <a:pt x="184274" y="39709"/>
                </a:lnTo>
                <a:lnTo>
                  <a:pt x="184184" y="27793"/>
                </a:lnTo>
                <a:lnTo>
                  <a:pt x="182571" y="22461"/>
                </a:lnTo>
                <a:lnTo>
                  <a:pt x="179544" y="17157"/>
                </a:lnTo>
                <a:lnTo>
                  <a:pt x="177162" y="13225"/>
                </a:lnTo>
                <a:close/>
              </a:path>
              <a:path w="295909" h="133985">
                <a:moveTo>
                  <a:pt x="153057" y="0"/>
                </a:moveTo>
                <a:lnTo>
                  <a:pt x="145868" y="0"/>
                </a:lnTo>
                <a:lnTo>
                  <a:pt x="138412" y="554"/>
                </a:lnTo>
                <a:lnTo>
                  <a:pt x="108428" y="26328"/>
                </a:lnTo>
                <a:lnTo>
                  <a:pt x="106515" y="33961"/>
                </a:lnTo>
                <a:lnTo>
                  <a:pt x="122597" y="36821"/>
                </a:lnTo>
                <a:lnTo>
                  <a:pt x="123732" y="28956"/>
                </a:lnTo>
                <a:lnTo>
                  <a:pt x="126381" y="23057"/>
                </a:lnTo>
                <a:lnTo>
                  <a:pt x="130732" y="19124"/>
                </a:lnTo>
                <a:lnTo>
                  <a:pt x="134895" y="15192"/>
                </a:lnTo>
                <a:lnTo>
                  <a:pt x="140003" y="13225"/>
                </a:lnTo>
                <a:lnTo>
                  <a:pt x="177162" y="13225"/>
                </a:lnTo>
                <a:lnTo>
                  <a:pt x="176328" y="11849"/>
                </a:lnTo>
                <a:lnTo>
                  <a:pt x="171598" y="7666"/>
                </a:lnTo>
                <a:lnTo>
                  <a:pt x="165733" y="4599"/>
                </a:lnTo>
                <a:lnTo>
                  <a:pt x="159679" y="1533"/>
                </a:lnTo>
                <a:lnTo>
                  <a:pt x="153057" y="0"/>
                </a:lnTo>
                <a:close/>
              </a:path>
              <a:path w="295909" h="133985">
                <a:moveTo>
                  <a:pt x="295520" y="2233"/>
                </a:moveTo>
                <a:lnTo>
                  <a:pt x="210761" y="2233"/>
                </a:lnTo>
                <a:lnTo>
                  <a:pt x="210761" y="17695"/>
                </a:lnTo>
                <a:lnTo>
                  <a:pt x="274898" y="17695"/>
                </a:lnTo>
                <a:lnTo>
                  <a:pt x="268790" y="25065"/>
                </a:lnTo>
                <a:lnTo>
                  <a:pt x="246631" y="62234"/>
                </a:lnTo>
                <a:lnTo>
                  <a:pt x="232462" y="104748"/>
                </a:lnTo>
                <a:lnTo>
                  <a:pt x="228924" y="131560"/>
                </a:lnTo>
                <a:lnTo>
                  <a:pt x="245573" y="131560"/>
                </a:lnTo>
                <a:lnTo>
                  <a:pt x="246386" y="121969"/>
                </a:lnTo>
                <a:lnTo>
                  <a:pt x="247678" y="112769"/>
                </a:lnTo>
                <a:lnTo>
                  <a:pt x="259762" y="72526"/>
                </a:lnTo>
                <a:lnTo>
                  <a:pt x="283057" y="30251"/>
                </a:lnTo>
                <a:lnTo>
                  <a:pt x="295520" y="14744"/>
                </a:lnTo>
                <a:lnTo>
                  <a:pt x="295520" y="2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05926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810"/>
                </a:moveTo>
                <a:lnTo>
                  <a:pt x="0" y="97239"/>
                </a:lnTo>
                <a:lnTo>
                  <a:pt x="1454" y="105099"/>
                </a:lnTo>
                <a:lnTo>
                  <a:pt x="4114" y="112144"/>
                </a:lnTo>
                <a:lnTo>
                  <a:pt x="42190" y="133796"/>
                </a:lnTo>
                <a:lnTo>
                  <a:pt x="52518" y="132801"/>
                </a:lnTo>
                <a:lnTo>
                  <a:pt x="61677" y="129818"/>
                </a:lnTo>
                <a:lnTo>
                  <a:pt x="69700" y="124846"/>
                </a:lnTo>
                <a:lnTo>
                  <a:pt x="73955" y="120568"/>
                </a:lnTo>
                <a:lnTo>
                  <a:pt x="35757" y="120568"/>
                </a:lnTo>
                <a:lnTo>
                  <a:pt x="30270" y="118497"/>
                </a:lnTo>
                <a:lnTo>
                  <a:pt x="21189" y="110215"/>
                </a:lnTo>
                <a:lnTo>
                  <a:pt x="18162" y="104033"/>
                </a:lnTo>
                <a:lnTo>
                  <a:pt x="17027" y="95810"/>
                </a:lnTo>
                <a:close/>
              </a:path>
              <a:path w="295909" h="133985">
                <a:moveTo>
                  <a:pt x="77001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2055" y="66852"/>
                </a:lnTo>
                <a:lnTo>
                  <a:pt x="67352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866" y="111809"/>
                </a:lnTo>
                <a:lnTo>
                  <a:pt x="56379" y="117647"/>
                </a:lnTo>
                <a:lnTo>
                  <a:pt x="49947" y="120568"/>
                </a:lnTo>
                <a:lnTo>
                  <a:pt x="73955" y="120568"/>
                </a:lnTo>
                <a:lnTo>
                  <a:pt x="86839" y="87141"/>
                </a:lnTo>
                <a:lnTo>
                  <a:pt x="86124" y="78225"/>
                </a:lnTo>
                <a:lnTo>
                  <a:pt x="83954" y="70158"/>
                </a:lnTo>
                <a:lnTo>
                  <a:pt x="80294" y="62941"/>
                </a:lnTo>
                <a:lnTo>
                  <a:pt x="77001" y="58896"/>
                </a:lnTo>
                <a:close/>
              </a:path>
              <a:path w="295909" h="133985">
                <a:moveTo>
                  <a:pt x="80785" y="2328"/>
                </a:moveTo>
                <a:lnTo>
                  <a:pt x="1570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7001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568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95909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09" h="133985">
                <a:moveTo>
                  <a:pt x="180715" y="13314"/>
                </a:moveTo>
                <a:lnTo>
                  <a:pt x="155327" y="13314"/>
                </a:lnTo>
                <a:lnTo>
                  <a:pt x="161192" y="15504"/>
                </a:lnTo>
                <a:lnTo>
                  <a:pt x="165733" y="19885"/>
                </a:lnTo>
                <a:lnTo>
                  <a:pt x="170463" y="24263"/>
                </a:lnTo>
                <a:lnTo>
                  <a:pt x="172733" y="29641"/>
                </a:lnTo>
                <a:lnTo>
                  <a:pt x="172733" y="42094"/>
                </a:lnTo>
                <a:lnTo>
                  <a:pt x="146089" y="74815"/>
                </a:lnTo>
                <a:lnTo>
                  <a:pt x="129798" y="88581"/>
                </a:lnTo>
                <a:lnTo>
                  <a:pt x="124158" y="93709"/>
                </a:lnTo>
                <a:lnTo>
                  <a:pt x="102732" y="127687"/>
                </a:lnTo>
                <a:lnTo>
                  <a:pt x="102732" y="131560"/>
                </a:lnTo>
                <a:lnTo>
                  <a:pt x="189382" y="131560"/>
                </a:lnTo>
                <a:lnTo>
                  <a:pt x="189382" y="116099"/>
                </a:lnTo>
                <a:lnTo>
                  <a:pt x="125056" y="116099"/>
                </a:lnTo>
                <a:lnTo>
                  <a:pt x="126948" y="113178"/>
                </a:lnTo>
                <a:lnTo>
                  <a:pt x="150408" y="90894"/>
                </a:lnTo>
                <a:lnTo>
                  <a:pt x="158541" y="83957"/>
                </a:lnTo>
                <a:lnTo>
                  <a:pt x="188058" y="46772"/>
                </a:lnTo>
                <a:lnTo>
                  <a:pt x="189193" y="36374"/>
                </a:lnTo>
                <a:lnTo>
                  <a:pt x="188516" y="28955"/>
                </a:lnTo>
                <a:lnTo>
                  <a:pt x="186473" y="22162"/>
                </a:lnTo>
                <a:lnTo>
                  <a:pt x="183047" y="15993"/>
                </a:lnTo>
                <a:lnTo>
                  <a:pt x="180715" y="13314"/>
                </a:lnTo>
                <a:close/>
              </a:path>
              <a:path w="295909" h="133985">
                <a:moveTo>
                  <a:pt x="148327" y="0"/>
                </a:moveTo>
                <a:lnTo>
                  <a:pt x="109850" y="21593"/>
                </a:lnTo>
                <a:lnTo>
                  <a:pt x="105759" y="37894"/>
                </a:lnTo>
                <a:lnTo>
                  <a:pt x="122408" y="39592"/>
                </a:lnTo>
                <a:lnTo>
                  <a:pt x="122408" y="31369"/>
                </a:lnTo>
                <a:lnTo>
                  <a:pt x="124867" y="24933"/>
                </a:lnTo>
                <a:lnTo>
                  <a:pt x="129408" y="20286"/>
                </a:lnTo>
                <a:lnTo>
                  <a:pt x="134138" y="15639"/>
                </a:lnTo>
                <a:lnTo>
                  <a:pt x="140192" y="13314"/>
                </a:lnTo>
                <a:lnTo>
                  <a:pt x="180715" y="13314"/>
                </a:lnTo>
                <a:lnTo>
                  <a:pt x="178220" y="10448"/>
                </a:lnTo>
                <a:lnTo>
                  <a:pt x="172219" y="5877"/>
                </a:lnTo>
                <a:lnTo>
                  <a:pt x="165260" y="2612"/>
                </a:lnTo>
                <a:lnTo>
                  <a:pt x="157308" y="653"/>
                </a:lnTo>
                <a:lnTo>
                  <a:pt x="148327" y="0"/>
                </a:lnTo>
                <a:close/>
              </a:path>
              <a:path w="295909" h="133985">
                <a:moveTo>
                  <a:pt x="252384" y="0"/>
                </a:moveTo>
                <a:lnTo>
                  <a:pt x="217288" y="20622"/>
                </a:lnTo>
                <a:lnTo>
                  <a:pt x="214784" y="33245"/>
                </a:lnTo>
                <a:lnTo>
                  <a:pt x="214792" y="40306"/>
                </a:lnTo>
                <a:lnTo>
                  <a:pt x="216248" y="45521"/>
                </a:lnTo>
                <a:lnTo>
                  <a:pt x="222703" y="54592"/>
                </a:lnTo>
                <a:lnTo>
                  <a:pt x="227789" y="58063"/>
                </a:lnTo>
                <a:lnTo>
                  <a:pt x="234410" y="60505"/>
                </a:lnTo>
                <a:lnTo>
                  <a:pt x="226464" y="62591"/>
                </a:lnTo>
                <a:lnTo>
                  <a:pt x="220221" y="66509"/>
                </a:lnTo>
                <a:lnTo>
                  <a:pt x="215869" y="72258"/>
                </a:lnTo>
                <a:lnTo>
                  <a:pt x="211707" y="78009"/>
                </a:lnTo>
                <a:lnTo>
                  <a:pt x="209437" y="85143"/>
                </a:lnTo>
                <a:lnTo>
                  <a:pt x="209477" y="94110"/>
                </a:lnTo>
                <a:lnTo>
                  <a:pt x="235163" y="130935"/>
                </a:lnTo>
                <a:lnTo>
                  <a:pt x="252573" y="133796"/>
                </a:lnTo>
                <a:lnTo>
                  <a:pt x="261798" y="133078"/>
                </a:lnTo>
                <a:lnTo>
                  <a:pt x="270120" y="130924"/>
                </a:lnTo>
                <a:lnTo>
                  <a:pt x="277481" y="127334"/>
                </a:lnTo>
                <a:lnTo>
                  <a:pt x="283829" y="122309"/>
                </a:lnTo>
                <a:lnTo>
                  <a:pt x="285329" y="120568"/>
                </a:lnTo>
                <a:lnTo>
                  <a:pt x="247843" y="120568"/>
                </a:lnTo>
                <a:lnTo>
                  <a:pt x="243302" y="119390"/>
                </a:lnTo>
                <a:lnTo>
                  <a:pt x="234600" y="114683"/>
                </a:lnTo>
                <a:lnTo>
                  <a:pt x="231383" y="111361"/>
                </a:lnTo>
                <a:lnTo>
                  <a:pt x="229302" y="107071"/>
                </a:lnTo>
                <a:lnTo>
                  <a:pt x="227032" y="102782"/>
                </a:lnTo>
                <a:lnTo>
                  <a:pt x="225897" y="98343"/>
                </a:lnTo>
                <a:lnTo>
                  <a:pt x="225997" y="86009"/>
                </a:lnTo>
                <a:lnTo>
                  <a:pt x="228545" y="79989"/>
                </a:lnTo>
                <a:lnTo>
                  <a:pt x="238383" y="69979"/>
                </a:lnTo>
                <a:lnTo>
                  <a:pt x="244627" y="67477"/>
                </a:lnTo>
                <a:lnTo>
                  <a:pt x="285388" y="67477"/>
                </a:lnTo>
                <a:lnTo>
                  <a:pt x="279060" y="63127"/>
                </a:lnTo>
                <a:lnTo>
                  <a:pt x="271114" y="60505"/>
                </a:lnTo>
                <a:lnTo>
                  <a:pt x="277546" y="58063"/>
                </a:lnTo>
                <a:lnTo>
                  <a:pt x="282476" y="54576"/>
                </a:lnTo>
                <a:lnTo>
                  <a:pt x="282647" y="54338"/>
                </a:lnTo>
                <a:lnTo>
                  <a:pt x="246330" y="54338"/>
                </a:lnTo>
                <a:lnTo>
                  <a:pt x="241221" y="52373"/>
                </a:lnTo>
                <a:lnTo>
                  <a:pt x="237059" y="48440"/>
                </a:lnTo>
                <a:lnTo>
                  <a:pt x="233086" y="44508"/>
                </a:lnTo>
                <a:lnTo>
                  <a:pt x="231194" y="39442"/>
                </a:lnTo>
                <a:lnTo>
                  <a:pt x="231194" y="27763"/>
                </a:lnTo>
                <a:lnTo>
                  <a:pt x="233275" y="23057"/>
                </a:lnTo>
                <a:lnTo>
                  <a:pt x="241221" y="15192"/>
                </a:lnTo>
                <a:lnTo>
                  <a:pt x="246330" y="13225"/>
                </a:lnTo>
                <a:lnTo>
                  <a:pt x="282804" y="13225"/>
                </a:lnTo>
                <a:lnTo>
                  <a:pt x="280006" y="9956"/>
                </a:lnTo>
                <a:lnTo>
                  <a:pt x="274333" y="5598"/>
                </a:lnTo>
                <a:lnTo>
                  <a:pt x="267827" y="2486"/>
                </a:lnTo>
                <a:lnTo>
                  <a:pt x="260504" y="621"/>
                </a:lnTo>
                <a:lnTo>
                  <a:pt x="252384" y="0"/>
                </a:lnTo>
                <a:close/>
              </a:path>
              <a:path w="295909" h="133985">
                <a:moveTo>
                  <a:pt x="285388" y="67477"/>
                </a:moveTo>
                <a:lnTo>
                  <a:pt x="259951" y="67477"/>
                </a:lnTo>
                <a:lnTo>
                  <a:pt x="266384" y="70009"/>
                </a:lnTo>
                <a:lnTo>
                  <a:pt x="271681" y="75073"/>
                </a:lnTo>
                <a:lnTo>
                  <a:pt x="276790" y="80139"/>
                </a:lnTo>
                <a:lnTo>
                  <a:pt x="279044" y="86009"/>
                </a:lnTo>
                <a:lnTo>
                  <a:pt x="279147" y="102177"/>
                </a:lnTo>
                <a:lnTo>
                  <a:pt x="276790" y="108203"/>
                </a:lnTo>
                <a:lnTo>
                  <a:pt x="271871" y="113149"/>
                </a:lnTo>
                <a:lnTo>
                  <a:pt x="266762" y="118094"/>
                </a:lnTo>
                <a:lnTo>
                  <a:pt x="260519" y="120568"/>
                </a:lnTo>
                <a:lnTo>
                  <a:pt x="285329" y="120568"/>
                </a:lnTo>
                <a:lnTo>
                  <a:pt x="289004" y="116299"/>
                </a:lnTo>
                <a:lnTo>
                  <a:pt x="292729" y="109573"/>
                </a:lnTo>
                <a:lnTo>
                  <a:pt x="294964" y="102177"/>
                </a:lnTo>
                <a:lnTo>
                  <a:pt x="295709" y="94110"/>
                </a:lnTo>
                <a:lnTo>
                  <a:pt x="295709" y="86009"/>
                </a:lnTo>
                <a:lnTo>
                  <a:pt x="293628" y="79037"/>
                </a:lnTo>
                <a:lnTo>
                  <a:pt x="285388" y="67477"/>
                </a:lnTo>
                <a:close/>
              </a:path>
              <a:path w="295909" h="133985">
                <a:moveTo>
                  <a:pt x="282804" y="13225"/>
                </a:moveTo>
                <a:lnTo>
                  <a:pt x="258627" y="13225"/>
                </a:lnTo>
                <a:lnTo>
                  <a:pt x="263735" y="15236"/>
                </a:lnTo>
                <a:lnTo>
                  <a:pt x="267708" y="19258"/>
                </a:lnTo>
                <a:lnTo>
                  <a:pt x="271871" y="23281"/>
                </a:lnTo>
                <a:lnTo>
                  <a:pt x="273952" y="28240"/>
                </a:lnTo>
                <a:lnTo>
                  <a:pt x="273952" y="39800"/>
                </a:lnTo>
                <a:lnTo>
                  <a:pt x="271871" y="44582"/>
                </a:lnTo>
                <a:lnTo>
                  <a:pt x="263925" y="52388"/>
                </a:lnTo>
                <a:lnTo>
                  <a:pt x="258816" y="54338"/>
                </a:lnTo>
                <a:lnTo>
                  <a:pt x="282647" y="54338"/>
                </a:lnTo>
                <a:lnTo>
                  <a:pt x="285682" y="50094"/>
                </a:lnTo>
                <a:lnTo>
                  <a:pt x="288709" y="45594"/>
                </a:lnTo>
                <a:lnTo>
                  <a:pt x="290412" y="40306"/>
                </a:lnTo>
                <a:lnTo>
                  <a:pt x="290316" y="33245"/>
                </a:lnTo>
                <a:lnTo>
                  <a:pt x="289744" y="27349"/>
                </a:lnTo>
                <a:lnTo>
                  <a:pt x="287763" y="21011"/>
                </a:lnTo>
                <a:lnTo>
                  <a:pt x="284487" y="15192"/>
                </a:lnTo>
                <a:lnTo>
                  <a:pt x="282804" y="13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09748" y="5731739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838" y="95810"/>
                </a:moveTo>
                <a:lnTo>
                  <a:pt x="0" y="97239"/>
                </a:lnTo>
                <a:lnTo>
                  <a:pt x="1451" y="105099"/>
                </a:lnTo>
                <a:lnTo>
                  <a:pt x="4091" y="112144"/>
                </a:lnTo>
                <a:lnTo>
                  <a:pt x="42190" y="133796"/>
                </a:lnTo>
                <a:lnTo>
                  <a:pt x="52436" y="132801"/>
                </a:lnTo>
                <a:lnTo>
                  <a:pt x="61582" y="129818"/>
                </a:lnTo>
                <a:lnTo>
                  <a:pt x="69593" y="124846"/>
                </a:lnTo>
                <a:lnTo>
                  <a:pt x="73798" y="120568"/>
                </a:lnTo>
                <a:lnTo>
                  <a:pt x="35757" y="120568"/>
                </a:lnTo>
                <a:lnTo>
                  <a:pt x="30270" y="118497"/>
                </a:lnTo>
                <a:lnTo>
                  <a:pt x="25541" y="114355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95275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757" y="120568"/>
                </a:lnTo>
                <a:lnTo>
                  <a:pt x="73798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5275" h="133985">
                <a:moveTo>
                  <a:pt x="80785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95275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275" h="133985">
                <a:moveTo>
                  <a:pt x="180674" y="13314"/>
                </a:moveTo>
                <a:lnTo>
                  <a:pt x="155327" y="13314"/>
                </a:lnTo>
                <a:lnTo>
                  <a:pt x="161192" y="15504"/>
                </a:lnTo>
                <a:lnTo>
                  <a:pt x="170274" y="24263"/>
                </a:lnTo>
                <a:lnTo>
                  <a:pt x="172544" y="29641"/>
                </a:lnTo>
                <a:lnTo>
                  <a:pt x="172544" y="42094"/>
                </a:lnTo>
                <a:lnTo>
                  <a:pt x="146010" y="74815"/>
                </a:lnTo>
                <a:lnTo>
                  <a:pt x="129798" y="88581"/>
                </a:lnTo>
                <a:lnTo>
                  <a:pt x="124158" y="93709"/>
                </a:lnTo>
                <a:lnTo>
                  <a:pt x="102732" y="127687"/>
                </a:lnTo>
                <a:lnTo>
                  <a:pt x="102732" y="131560"/>
                </a:lnTo>
                <a:lnTo>
                  <a:pt x="189382" y="131560"/>
                </a:lnTo>
                <a:lnTo>
                  <a:pt x="189382" y="116099"/>
                </a:lnTo>
                <a:lnTo>
                  <a:pt x="125056" y="116099"/>
                </a:lnTo>
                <a:lnTo>
                  <a:pt x="126948" y="113178"/>
                </a:lnTo>
                <a:lnTo>
                  <a:pt x="150408" y="90894"/>
                </a:lnTo>
                <a:lnTo>
                  <a:pt x="158458" y="83957"/>
                </a:lnTo>
                <a:lnTo>
                  <a:pt x="185977" y="51835"/>
                </a:lnTo>
                <a:lnTo>
                  <a:pt x="189193" y="36374"/>
                </a:lnTo>
                <a:lnTo>
                  <a:pt x="188489" y="28955"/>
                </a:lnTo>
                <a:lnTo>
                  <a:pt x="186402" y="22162"/>
                </a:lnTo>
                <a:lnTo>
                  <a:pt x="182967" y="15993"/>
                </a:lnTo>
                <a:lnTo>
                  <a:pt x="180674" y="13314"/>
                </a:lnTo>
                <a:close/>
              </a:path>
              <a:path w="295275" h="133985">
                <a:moveTo>
                  <a:pt x="148327" y="0"/>
                </a:moveTo>
                <a:lnTo>
                  <a:pt x="109850" y="21593"/>
                </a:lnTo>
                <a:lnTo>
                  <a:pt x="105759" y="37894"/>
                </a:lnTo>
                <a:lnTo>
                  <a:pt x="122408" y="39592"/>
                </a:lnTo>
                <a:lnTo>
                  <a:pt x="122408" y="31369"/>
                </a:lnTo>
                <a:lnTo>
                  <a:pt x="124678" y="24933"/>
                </a:lnTo>
                <a:lnTo>
                  <a:pt x="129408" y="20286"/>
                </a:lnTo>
                <a:lnTo>
                  <a:pt x="133949" y="15639"/>
                </a:lnTo>
                <a:lnTo>
                  <a:pt x="140192" y="13314"/>
                </a:lnTo>
                <a:lnTo>
                  <a:pt x="180674" y="13314"/>
                </a:lnTo>
                <a:lnTo>
                  <a:pt x="178220" y="10448"/>
                </a:lnTo>
                <a:lnTo>
                  <a:pt x="172192" y="5877"/>
                </a:lnTo>
                <a:lnTo>
                  <a:pt x="165189" y="2612"/>
                </a:lnTo>
                <a:lnTo>
                  <a:pt x="157228" y="653"/>
                </a:lnTo>
                <a:lnTo>
                  <a:pt x="148327" y="0"/>
                </a:lnTo>
                <a:close/>
              </a:path>
              <a:path w="295275" h="133985">
                <a:moveTo>
                  <a:pt x="277168" y="100188"/>
                </a:moveTo>
                <a:lnTo>
                  <a:pt x="261087" y="100188"/>
                </a:lnTo>
                <a:lnTo>
                  <a:pt x="261087" y="131560"/>
                </a:lnTo>
                <a:lnTo>
                  <a:pt x="277168" y="131560"/>
                </a:lnTo>
                <a:lnTo>
                  <a:pt x="277168" y="100188"/>
                </a:lnTo>
                <a:close/>
              </a:path>
              <a:path w="295275" h="133985">
                <a:moveTo>
                  <a:pt x="277168" y="530"/>
                </a:moveTo>
                <a:lnTo>
                  <a:pt x="264114" y="530"/>
                </a:lnTo>
                <a:lnTo>
                  <a:pt x="204329" y="85443"/>
                </a:lnTo>
                <a:lnTo>
                  <a:pt x="204329" y="100188"/>
                </a:lnTo>
                <a:lnTo>
                  <a:pt x="294952" y="100188"/>
                </a:lnTo>
                <a:lnTo>
                  <a:pt x="294952" y="85443"/>
                </a:lnTo>
                <a:lnTo>
                  <a:pt x="220221" y="85443"/>
                </a:lnTo>
                <a:lnTo>
                  <a:pt x="261087" y="26364"/>
                </a:lnTo>
                <a:lnTo>
                  <a:pt x="277168" y="26364"/>
                </a:lnTo>
                <a:lnTo>
                  <a:pt x="277168" y="530"/>
                </a:lnTo>
                <a:close/>
              </a:path>
              <a:path w="295275" h="133985">
                <a:moveTo>
                  <a:pt x="277168" y="26364"/>
                </a:moveTo>
                <a:lnTo>
                  <a:pt x="261087" y="26364"/>
                </a:lnTo>
                <a:lnTo>
                  <a:pt x="261087" y="85443"/>
                </a:lnTo>
                <a:lnTo>
                  <a:pt x="277168" y="85443"/>
                </a:lnTo>
                <a:lnTo>
                  <a:pt x="277168" y="26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013760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810"/>
                </a:moveTo>
                <a:lnTo>
                  <a:pt x="0" y="97239"/>
                </a:lnTo>
                <a:lnTo>
                  <a:pt x="1454" y="105099"/>
                </a:lnTo>
                <a:lnTo>
                  <a:pt x="4114" y="112144"/>
                </a:lnTo>
                <a:lnTo>
                  <a:pt x="42190" y="133796"/>
                </a:lnTo>
                <a:lnTo>
                  <a:pt x="52518" y="132801"/>
                </a:lnTo>
                <a:lnTo>
                  <a:pt x="61677" y="129818"/>
                </a:lnTo>
                <a:lnTo>
                  <a:pt x="69700" y="124846"/>
                </a:lnTo>
                <a:lnTo>
                  <a:pt x="73955" y="120568"/>
                </a:lnTo>
                <a:lnTo>
                  <a:pt x="35757" y="120568"/>
                </a:lnTo>
                <a:lnTo>
                  <a:pt x="30270" y="118497"/>
                </a:lnTo>
                <a:lnTo>
                  <a:pt x="21189" y="110215"/>
                </a:lnTo>
                <a:lnTo>
                  <a:pt x="18162" y="104033"/>
                </a:lnTo>
                <a:lnTo>
                  <a:pt x="17027" y="95810"/>
                </a:lnTo>
                <a:close/>
              </a:path>
              <a:path w="295909" h="133985">
                <a:moveTo>
                  <a:pt x="77001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866" y="111809"/>
                </a:lnTo>
                <a:lnTo>
                  <a:pt x="56379" y="117647"/>
                </a:lnTo>
                <a:lnTo>
                  <a:pt x="49947" y="120568"/>
                </a:lnTo>
                <a:lnTo>
                  <a:pt x="73955" y="120568"/>
                </a:lnTo>
                <a:lnTo>
                  <a:pt x="86839" y="87141"/>
                </a:lnTo>
                <a:lnTo>
                  <a:pt x="86124" y="78225"/>
                </a:lnTo>
                <a:lnTo>
                  <a:pt x="83954" y="70158"/>
                </a:lnTo>
                <a:lnTo>
                  <a:pt x="80294" y="62941"/>
                </a:lnTo>
                <a:lnTo>
                  <a:pt x="77001" y="58896"/>
                </a:lnTo>
                <a:close/>
              </a:path>
              <a:path w="295909" h="133985">
                <a:moveTo>
                  <a:pt x="80785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7001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95909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09" h="133985">
                <a:moveTo>
                  <a:pt x="165355" y="29045"/>
                </a:moveTo>
                <a:lnTo>
                  <a:pt x="149273" y="29045"/>
                </a:lnTo>
                <a:lnTo>
                  <a:pt x="149273" y="131560"/>
                </a:lnTo>
                <a:lnTo>
                  <a:pt x="165355" y="131560"/>
                </a:lnTo>
                <a:lnTo>
                  <a:pt x="165355" y="29045"/>
                </a:lnTo>
                <a:close/>
              </a:path>
              <a:path w="295909" h="133985">
                <a:moveTo>
                  <a:pt x="165355" y="0"/>
                </a:moveTo>
                <a:lnTo>
                  <a:pt x="155138" y="0"/>
                </a:lnTo>
                <a:lnTo>
                  <a:pt x="152300" y="5659"/>
                </a:lnTo>
                <a:lnTo>
                  <a:pt x="147570" y="11490"/>
                </a:lnTo>
                <a:lnTo>
                  <a:pt x="117110" y="32887"/>
                </a:lnTo>
                <a:lnTo>
                  <a:pt x="117110" y="48440"/>
                </a:lnTo>
                <a:lnTo>
                  <a:pt x="149273" y="29045"/>
                </a:lnTo>
                <a:lnTo>
                  <a:pt x="165355" y="29045"/>
                </a:lnTo>
                <a:lnTo>
                  <a:pt x="165355" y="0"/>
                </a:lnTo>
                <a:close/>
              </a:path>
              <a:path w="295909" h="133985">
                <a:moveTo>
                  <a:pt x="295520" y="2233"/>
                </a:moveTo>
                <a:lnTo>
                  <a:pt x="210761" y="2233"/>
                </a:lnTo>
                <a:lnTo>
                  <a:pt x="210761" y="17695"/>
                </a:lnTo>
                <a:lnTo>
                  <a:pt x="274898" y="17695"/>
                </a:lnTo>
                <a:lnTo>
                  <a:pt x="268870" y="25065"/>
                </a:lnTo>
                <a:lnTo>
                  <a:pt x="246634" y="62234"/>
                </a:lnTo>
                <a:lnTo>
                  <a:pt x="232542" y="104748"/>
                </a:lnTo>
                <a:lnTo>
                  <a:pt x="228924" y="131560"/>
                </a:lnTo>
                <a:lnTo>
                  <a:pt x="245573" y="131560"/>
                </a:lnTo>
                <a:lnTo>
                  <a:pt x="246465" y="121969"/>
                </a:lnTo>
                <a:lnTo>
                  <a:pt x="247748" y="112769"/>
                </a:lnTo>
                <a:lnTo>
                  <a:pt x="259762" y="72526"/>
                </a:lnTo>
                <a:lnTo>
                  <a:pt x="283057" y="30251"/>
                </a:lnTo>
                <a:lnTo>
                  <a:pt x="295520" y="14744"/>
                </a:lnTo>
                <a:lnTo>
                  <a:pt x="295520" y="2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24393" y="5731739"/>
            <a:ext cx="256540" cy="133985"/>
          </a:xfrm>
          <a:custGeom>
            <a:avLst/>
            <a:gdLst/>
            <a:ahLst/>
            <a:cxnLst/>
            <a:rect l="l" t="t" r="r" b="b"/>
            <a:pathLst>
              <a:path w="256540" h="133985">
                <a:moveTo>
                  <a:pt x="16838" y="95810"/>
                </a:moveTo>
                <a:lnTo>
                  <a:pt x="0" y="97239"/>
                </a:lnTo>
                <a:lnTo>
                  <a:pt x="1451" y="105099"/>
                </a:lnTo>
                <a:lnTo>
                  <a:pt x="4091" y="112144"/>
                </a:lnTo>
                <a:lnTo>
                  <a:pt x="42190" y="133796"/>
                </a:lnTo>
                <a:lnTo>
                  <a:pt x="52436" y="132801"/>
                </a:lnTo>
                <a:lnTo>
                  <a:pt x="61582" y="129818"/>
                </a:lnTo>
                <a:lnTo>
                  <a:pt x="69593" y="124846"/>
                </a:lnTo>
                <a:lnTo>
                  <a:pt x="73798" y="120568"/>
                </a:lnTo>
                <a:lnTo>
                  <a:pt x="35757" y="120568"/>
                </a:lnTo>
                <a:lnTo>
                  <a:pt x="30081" y="118497"/>
                </a:lnTo>
                <a:lnTo>
                  <a:pt x="21000" y="110215"/>
                </a:lnTo>
                <a:lnTo>
                  <a:pt x="18162" y="104033"/>
                </a:lnTo>
                <a:lnTo>
                  <a:pt x="16838" y="95810"/>
                </a:lnTo>
                <a:close/>
              </a:path>
              <a:path w="256540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677" y="111809"/>
                </a:lnTo>
                <a:lnTo>
                  <a:pt x="56379" y="117647"/>
                </a:lnTo>
                <a:lnTo>
                  <a:pt x="49757" y="120568"/>
                </a:lnTo>
                <a:lnTo>
                  <a:pt x="73798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56540" h="133985">
                <a:moveTo>
                  <a:pt x="80785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56540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56540" h="133985">
                <a:moveTo>
                  <a:pt x="165355" y="29045"/>
                </a:moveTo>
                <a:lnTo>
                  <a:pt x="149273" y="29045"/>
                </a:lnTo>
                <a:lnTo>
                  <a:pt x="149273" y="131560"/>
                </a:lnTo>
                <a:lnTo>
                  <a:pt x="165355" y="131560"/>
                </a:lnTo>
                <a:lnTo>
                  <a:pt x="165355" y="29045"/>
                </a:lnTo>
                <a:close/>
              </a:path>
              <a:path w="256540" h="133985">
                <a:moveTo>
                  <a:pt x="165355" y="0"/>
                </a:moveTo>
                <a:lnTo>
                  <a:pt x="154949" y="0"/>
                </a:lnTo>
                <a:lnTo>
                  <a:pt x="152300" y="5659"/>
                </a:lnTo>
                <a:lnTo>
                  <a:pt x="147381" y="11490"/>
                </a:lnTo>
                <a:lnTo>
                  <a:pt x="117110" y="32887"/>
                </a:lnTo>
                <a:lnTo>
                  <a:pt x="117110" y="48440"/>
                </a:lnTo>
                <a:lnTo>
                  <a:pt x="149273" y="29045"/>
                </a:lnTo>
                <a:lnTo>
                  <a:pt x="165355" y="29045"/>
                </a:lnTo>
                <a:lnTo>
                  <a:pt x="165355" y="0"/>
                </a:lnTo>
                <a:close/>
              </a:path>
              <a:path w="256540" h="133985">
                <a:moveTo>
                  <a:pt x="256168" y="29045"/>
                </a:moveTo>
                <a:lnTo>
                  <a:pt x="240086" y="29045"/>
                </a:lnTo>
                <a:lnTo>
                  <a:pt x="240086" y="131560"/>
                </a:lnTo>
                <a:lnTo>
                  <a:pt x="256168" y="131560"/>
                </a:lnTo>
                <a:lnTo>
                  <a:pt x="256168" y="29045"/>
                </a:lnTo>
                <a:close/>
              </a:path>
              <a:path w="256540" h="133985">
                <a:moveTo>
                  <a:pt x="256168" y="0"/>
                </a:moveTo>
                <a:lnTo>
                  <a:pt x="245951" y="0"/>
                </a:lnTo>
                <a:lnTo>
                  <a:pt x="243113" y="5659"/>
                </a:lnTo>
                <a:lnTo>
                  <a:pt x="238383" y="11490"/>
                </a:lnTo>
                <a:lnTo>
                  <a:pt x="207923" y="32887"/>
                </a:lnTo>
                <a:lnTo>
                  <a:pt x="207923" y="48440"/>
                </a:lnTo>
                <a:lnTo>
                  <a:pt x="240086" y="29045"/>
                </a:lnTo>
                <a:lnTo>
                  <a:pt x="256168" y="29045"/>
                </a:lnTo>
                <a:lnTo>
                  <a:pt x="256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21594" y="5731739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810"/>
                </a:moveTo>
                <a:lnTo>
                  <a:pt x="0" y="97239"/>
                </a:lnTo>
                <a:lnTo>
                  <a:pt x="1454" y="105099"/>
                </a:lnTo>
                <a:lnTo>
                  <a:pt x="4114" y="112144"/>
                </a:lnTo>
                <a:lnTo>
                  <a:pt x="42190" y="133796"/>
                </a:lnTo>
                <a:lnTo>
                  <a:pt x="52436" y="132801"/>
                </a:lnTo>
                <a:lnTo>
                  <a:pt x="61582" y="129818"/>
                </a:lnTo>
                <a:lnTo>
                  <a:pt x="69593" y="124846"/>
                </a:lnTo>
                <a:lnTo>
                  <a:pt x="73798" y="120568"/>
                </a:lnTo>
                <a:lnTo>
                  <a:pt x="35757" y="120568"/>
                </a:lnTo>
                <a:lnTo>
                  <a:pt x="30270" y="118497"/>
                </a:lnTo>
                <a:lnTo>
                  <a:pt x="21189" y="110215"/>
                </a:lnTo>
                <a:lnTo>
                  <a:pt x="18162" y="104033"/>
                </a:lnTo>
                <a:lnTo>
                  <a:pt x="17027" y="95810"/>
                </a:lnTo>
                <a:close/>
              </a:path>
              <a:path w="295909" h="133985">
                <a:moveTo>
                  <a:pt x="76972" y="58896"/>
                </a:moveTo>
                <a:lnTo>
                  <a:pt x="50136" y="58896"/>
                </a:lnTo>
                <a:lnTo>
                  <a:pt x="56947" y="61548"/>
                </a:lnTo>
                <a:lnTo>
                  <a:pt x="67163" y="72154"/>
                </a:lnTo>
                <a:lnTo>
                  <a:pt x="69812" y="79393"/>
                </a:lnTo>
                <a:lnTo>
                  <a:pt x="69812" y="98224"/>
                </a:lnTo>
                <a:lnTo>
                  <a:pt x="67163" y="105968"/>
                </a:lnTo>
                <a:lnTo>
                  <a:pt x="61866" y="111809"/>
                </a:lnTo>
                <a:lnTo>
                  <a:pt x="56379" y="117647"/>
                </a:lnTo>
                <a:lnTo>
                  <a:pt x="49947" y="120568"/>
                </a:lnTo>
                <a:lnTo>
                  <a:pt x="73798" y="120568"/>
                </a:lnTo>
                <a:lnTo>
                  <a:pt x="86839" y="87141"/>
                </a:lnTo>
                <a:lnTo>
                  <a:pt x="86097" y="78225"/>
                </a:lnTo>
                <a:lnTo>
                  <a:pt x="83883" y="70158"/>
                </a:lnTo>
                <a:lnTo>
                  <a:pt x="80215" y="62941"/>
                </a:lnTo>
                <a:lnTo>
                  <a:pt x="76972" y="58896"/>
                </a:lnTo>
                <a:close/>
              </a:path>
              <a:path w="295909" h="133985">
                <a:moveTo>
                  <a:pt x="80785" y="2328"/>
                </a:moveTo>
                <a:lnTo>
                  <a:pt x="15513" y="2328"/>
                </a:lnTo>
                <a:lnTo>
                  <a:pt x="2837" y="69621"/>
                </a:lnTo>
                <a:lnTo>
                  <a:pt x="17973" y="71588"/>
                </a:lnTo>
                <a:lnTo>
                  <a:pt x="20432" y="67835"/>
                </a:lnTo>
                <a:lnTo>
                  <a:pt x="23649" y="64781"/>
                </a:lnTo>
                <a:lnTo>
                  <a:pt x="31973" y="60074"/>
                </a:lnTo>
                <a:lnTo>
                  <a:pt x="36703" y="58896"/>
                </a:lnTo>
                <a:lnTo>
                  <a:pt x="76972" y="58896"/>
                </a:lnTo>
                <a:lnTo>
                  <a:pt x="75109" y="56573"/>
                </a:lnTo>
                <a:lnTo>
                  <a:pt x="70685" y="52909"/>
                </a:lnTo>
                <a:lnTo>
                  <a:pt x="21378" y="52909"/>
                </a:lnTo>
                <a:lnTo>
                  <a:pt x="28379" y="17695"/>
                </a:lnTo>
                <a:lnTo>
                  <a:pt x="80785" y="17695"/>
                </a:lnTo>
                <a:lnTo>
                  <a:pt x="80785" y="2328"/>
                </a:lnTo>
                <a:close/>
              </a:path>
              <a:path w="295909" h="133985">
                <a:moveTo>
                  <a:pt x="46163" y="44686"/>
                </a:moveTo>
                <a:lnTo>
                  <a:pt x="39736" y="45200"/>
                </a:lnTo>
                <a:lnTo>
                  <a:pt x="33487" y="46742"/>
                </a:lnTo>
                <a:lnTo>
                  <a:pt x="27379" y="49311"/>
                </a:lnTo>
                <a:lnTo>
                  <a:pt x="21378" y="52909"/>
                </a:lnTo>
                <a:lnTo>
                  <a:pt x="70685" y="52909"/>
                </a:lnTo>
                <a:lnTo>
                  <a:pt x="68830" y="51372"/>
                </a:lnTo>
                <a:lnTo>
                  <a:pt x="61913" y="47658"/>
                </a:lnTo>
                <a:lnTo>
                  <a:pt x="54357" y="45429"/>
                </a:lnTo>
                <a:lnTo>
                  <a:pt x="46163" y="44686"/>
                </a:lnTo>
                <a:close/>
              </a:path>
              <a:path w="295909" h="133985">
                <a:moveTo>
                  <a:pt x="154571" y="0"/>
                </a:moveTo>
                <a:lnTo>
                  <a:pt x="137922" y="0"/>
                </a:lnTo>
                <a:lnTo>
                  <a:pt x="130165" y="2555"/>
                </a:lnTo>
                <a:lnTo>
                  <a:pt x="107526" y="37187"/>
                </a:lnTo>
                <a:lnTo>
                  <a:pt x="104813" y="66941"/>
                </a:lnTo>
                <a:lnTo>
                  <a:pt x="105629" y="84112"/>
                </a:lnTo>
                <a:lnTo>
                  <a:pt x="117867" y="120210"/>
                </a:lnTo>
                <a:lnTo>
                  <a:pt x="147570" y="133796"/>
                </a:lnTo>
                <a:lnTo>
                  <a:pt x="157219" y="133796"/>
                </a:lnTo>
                <a:lnTo>
                  <a:pt x="164976" y="131217"/>
                </a:lnTo>
                <a:lnTo>
                  <a:pt x="171409" y="126063"/>
                </a:lnTo>
                <a:lnTo>
                  <a:pt x="175808" y="121796"/>
                </a:lnTo>
                <a:lnTo>
                  <a:pt x="176735" y="120568"/>
                </a:lnTo>
                <a:lnTo>
                  <a:pt x="140192" y="120568"/>
                </a:lnTo>
                <a:lnTo>
                  <a:pt x="133938" y="116992"/>
                </a:lnTo>
                <a:lnTo>
                  <a:pt x="121462" y="66941"/>
                </a:lnTo>
                <a:lnTo>
                  <a:pt x="121961" y="52076"/>
                </a:lnTo>
                <a:lnTo>
                  <a:pt x="140003" y="13314"/>
                </a:lnTo>
                <a:lnTo>
                  <a:pt x="177143" y="13314"/>
                </a:lnTo>
                <a:lnTo>
                  <a:pt x="175760" y="11149"/>
                </a:lnTo>
                <a:lnTo>
                  <a:pt x="171409" y="7079"/>
                </a:lnTo>
                <a:lnTo>
                  <a:pt x="160814" y="1419"/>
                </a:lnTo>
                <a:lnTo>
                  <a:pt x="154571" y="0"/>
                </a:lnTo>
                <a:close/>
              </a:path>
              <a:path w="295909" h="133985">
                <a:moveTo>
                  <a:pt x="177143" y="13314"/>
                </a:moveTo>
                <a:lnTo>
                  <a:pt x="154949" y="13314"/>
                </a:lnTo>
                <a:lnTo>
                  <a:pt x="161192" y="16860"/>
                </a:lnTo>
                <a:lnTo>
                  <a:pt x="166111" y="23951"/>
                </a:lnTo>
                <a:lnTo>
                  <a:pt x="169449" y="30626"/>
                </a:lnTo>
                <a:lnTo>
                  <a:pt x="171811" y="40016"/>
                </a:lnTo>
                <a:lnTo>
                  <a:pt x="173210" y="52076"/>
                </a:lnTo>
                <a:lnTo>
                  <a:pt x="173679" y="66941"/>
                </a:lnTo>
                <a:lnTo>
                  <a:pt x="173211" y="81724"/>
                </a:lnTo>
                <a:lnTo>
                  <a:pt x="154949" y="120568"/>
                </a:lnTo>
                <a:lnTo>
                  <a:pt x="176735" y="120568"/>
                </a:lnTo>
                <a:lnTo>
                  <a:pt x="190015" y="77915"/>
                </a:lnTo>
                <a:lnTo>
                  <a:pt x="190328" y="66941"/>
                </a:lnTo>
                <a:lnTo>
                  <a:pt x="190121" y="57699"/>
                </a:lnTo>
                <a:lnTo>
                  <a:pt x="182571" y="21819"/>
                </a:lnTo>
                <a:lnTo>
                  <a:pt x="177143" y="13314"/>
                </a:lnTo>
                <a:close/>
              </a:path>
              <a:path w="295909" h="133985">
                <a:moveTo>
                  <a:pt x="295520" y="2233"/>
                </a:moveTo>
                <a:lnTo>
                  <a:pt x="210761" y="2233"/>
                </a:lnTo>
                <a:lnTo>
                  <a:pt x="210761" y="17695"/>
                </a:lnTo>
                <a:lnTo>
                  <a:pt x="274898" y="17695"/>
                </a:lnTo>
                <a:lnTo>
                  <a:pt x="268870" y="25065"/>
                </a:lnTo>
                <a:lnTo>
                  <a:pt x="246634" y="62234"/>
                </a:lnTo>
                <a:lnTo>
                  <a:pt x="232542" y="104748"/>
                </a:lnTo>
                <a:lnTo>
                  <a:pt x="228924" y="131560"/>
                </a:lnTo>
                <a:lnTo>
                  <a:pt x="245573" y="131560"/>
                </a:lnTo>
                <a:lnTo>
                  <a:pt x="246465" y="121969"/>
                </a:lnTo>
                <a:lnTo>
                  <a:pt x="247748" y="112769"/>
                </a:lnTo>
                <a:lnTo>
                  <a:pt x="259762" y="72526"/>
                </a:lnTo>
                <a:lnTo>
                  <a:pt x="283057" y="30251"/>
                </a:lnTo>
                <a:lnTo>
                  <a:pt x="295520" y="14744"/>
                </a:lnTo>
                <a:lnTo>
                  <a:pt x="295520" y="2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520497" y="5731739"/>
            <a:ext cx="300990" cy="133985"/>
          </a:xfrm>
          <a:custGeom>
            <a:avLst/>
            <a:gdLst/>
            <a:ahLst/>
            <a:cxnLst/>
            <a:rect l="l" t="t" r="r" b="b"/>
            <a:pathLst>
              <a:path w="300990" h="133985">
                <a:moveTo>
                  <a:pt x="72839" y="100188"/>
                </a:moveTo>
                <a:lnTo>
                  <a:pt x="56758" y="100188"/>
                </a:lnTo>
                <a:lnTo>
                  <a:pt x="56758" y="131560"/>
                </a:lnTo>
                <a:lnTo>
                  <a:pt x="72839" y="131560"/>
                </a:lnTo>
                <a:lnTo>
                  <a:pt x="72839" y="100188"/>
                </a:lnTo>
                <a:close/>
              </a:path>
              <a:path w="300990" h="133985">
                <a:moveTo>
                  <a:pt x="72839" y="530"/>
                </a:moveTo>
                <a:lnTo>
                  <a:pt x="59595" y="530"/>
                </a:lnTo>
                <a:lnTo>
                  <a:pt x="0" y="85443"/>
                </a:lnTo>
                <a:lnTo>
                  <a:pt x="0" y="100188"/>
                </a:lnTo>
                <a:lnTo>
                  <a:pt x="90434" y="100188"/>
                </a:lnTo>
                <a:lnTo>
                  <a:pt x="90434" y="85443"/>
                </a:lnTo>
                <a:lnTo>
                  <a:pt x="15703" y="85443"/>
                </a:lnTo>
                <a:lnTo>
                  <a:pt x="56758" y="26364"/>
                </a:lnTo>
                <a:lnTo>
                  <a:pt x="72839" y="26364"/>
                </a:lnTo>
                <a:lnTo>
                  <a:pt x="72839" y="530"/>
                </a:lnTo>
                <a:close/>
              </a:path>
              <a:path w="300990" h="133985">
                <a:moveTo>
                  <a:pt x="72839" y="26364"/>
                </a:moveTo>
                <a:lnTo>
                  <a:pt x="56758" y="26364"/>
                </a:lnTo>
                <a:lnTo>
                  <a:pt x="56758" y="85443"/>
                </a:lnTo>
                <a:lnTo>
                  <a:pt x="72839" y="85443"/>
                </a:lnTo>
                <a:lnTo>
                  <a:pt x="72839" y="26364"/>
                </a:lnTo>
                <a:close/>
              </a:path>
              <a:path w="300990" h="133985">
                <a:moveTo>
                  <a:pt x="127894" y="99831"/>
                </a:moveTo>
                <a:lnTo>
                  <a:pt x="112380" y="101262"/>
                </a:lnTo>
                <a:lnTo>
                  <a:pt x="113867" y="108559"/>
                </a:lnTo>
                <a:lnTo>
                  <a:pt x="116330" y="114992"/>
                </a:lnTo>
                <a:lnTo>
                  <a:pt x="149273" y="133796"/>
                </a:lnTo>
                <a:lnTo>
                  <a:pt x="156265" y="133309"/>
                </a:lnTo>
                <a:lnTo>
                  <a:pt x="180416" y="120568"/>
                </a:lnTo>
                <a:lnTo>
                  <a:pt x="143760" y="120559"/>
                </a:lnTo>
                <a:lnTo>
                  <a:pt x="139057" y="118928"/>
                </a:lnTo>
                <a:lnTo>
                  <a:pt x="135273" y="115652"/>
                </a:lnTo>
                <a:lnTo>
                  <a:pt x="131678" y="112375"/>
                </a:lnTo>
                <a:lnTo>
                  <a:pt x="129219" y="107101"/>
                </a:lnTo>
                <a:lnTo>
                  <a:pt x="127894" y="99831"/>
                </a:lnTo>
                <a:close/>
              </a:path>
              <a:path w="300990" h="133985">
                <a:moveTo>
                  <a:pt x="195828" y="69890"/>
                </a:moveTo>
                <a:lnTo>
                  <a:pt x="179923" y="69890"/>
                </a:lnTo>
                <a:lnTo>
                  <a:pt x="180028" y="80504"/>
                </a:lnTo>
                <a:lnTo>
                  <a:pt x="179337" y="86403"/>
                </a:lnTo>
                <a:lnTo>
                  <a:pt x="177652" y="92770"/>
                </a:lnTo>
                <a:lnTo>
                  <a:pt x="176139" y="99206"/>
                </a:lnTo>
                <a:lnTo>
                  <a:pt x="174058" y="104315"/>
                </a:lnTo>
                <a:lnTo>
                  <a:pt x="171787" y="108099"/>
                </a:lnTo>
                <a:lnTo>
                  <a:pt x="169328" y="111883"/>
                </a:lnTo>
                <a:lnTo>
                  <a:pt x="166301" y="114906"/>
                </a:lnTo>
                <a:lnTo>
                  <a:pt x="162517" y="117170"/>
                </a:lnTo>
                <a:lnTo>
                  <a:pt x="158922" y="119434"/>
                </a:lnTo>
                <a:lnTo>
                  <a:pt x="154571" y="120568"/>
                </a:lnTo>
                <a:lnTo>
                  <a:pt x="180424" y="120559"/>
                </a:lnTo>
                <a:lnTo>
                  <a:pt x="183848" y="116467"/>
                </a:lnTo>
                <a:lnTo>
                  <a:pt x="195676" y="75342"/>
                </a:lnTo>
                <a:lnTo>
                  <a:pt x="195828" y="69890"/>
                </a:lnTo>
                <a:close/>
              </a:path>
              <a:path w="300990" h="133985">
                <a:moveTo>
                  <a:pt x="159679" y="0"/>
                </a:moveTo>
                <a:lnTo>
                  <a:pt x="151165" y="0"/>
                </a:lnTo>
                <a:lnTo>
                  <a:pt x="142722" y="759"/>
                </a:lnTo>
                <a:lnTo>
                  <a:pt x="112877" y="26251"/>
                </a:lnTo>
                <a:lnTo>
                  <a:pt x="109921" y="44239"/>
                </a:lnTo>
                <a:lnTo>
                  <a:pt x="110630" y="53422"/>
                </a:lnTo>
                <a:lnTo>
                  <a:pt x="133712" y="84191"/>
                </a:lnTo>
                <a:lnTo>
                  <a:pt x="148706" y="87141"/>
                </a:lnTo>
                <a:lnTo>
                  <a:pt x="155327" y="87141"/>
                </a:lnTo>
                <a:lnTo>
                  <a:pt x="178016" y="72928"/>
                </a:lnTo>
                <a:lnTo>
                  <a:pt x="145300" y="72928"/>
                </a:lnTo>
                <a:lnTo>
                  <a:pt x="139057" y="70322"/>
                </a:lnTo>
                <a:lnTo>
                  <a:pt x="134138" y="65109"/>
                </a:lnTo>
                <a:lnTo>
                  <a:pt x="129030" y="59896"/>
                </a:lnTo>
                <a:lnTo>
                  <a:pt x="126681" y="53422"/>
                </a:lnTo>
                <a:lnTo>
                  <a:pt x="126570" y="35481"/>
                </a:lnTo>
                <a:lnTo>
                  <a:pt x="129219" y="27913"/>
                </a:lnTo>
                <a:lnTo>
                  <a:pt x="139814" y="16233"/>
                </a:lnTo>
                <a:lnTo>
                  <a:pt x="146057" y="13314"/>
                </a:lnTo>
                <a:lnTo>
                  <a:pt x="183120" y="13314"/>
                </a:lnTo>
                <a:lnTo>
                  <a:pt x="181625" y="11471"/>
                </a:lnTo>
                <a:lnTo>
                  <a:pt x="174382" y="6835"/>
                </a:lnTo>
                <a:lnTo>
                  <a:pt x="167436" y="2290"/>
                </a:lnTo>
                <a:lnTo>
                  <a:pt x="159679" y="0"/>
                </a:lnTo>
                <a:close/>
              </a:path>
              <a:path w="300990" h="133985">
                <a:moveTo>
                  <a:pt x="183120" y="13314"/>
                </a:moveTo>
                <a:lnTo>
                  <a:pt x="160057" y="13314"/>
                </a:lnTo>
                <a:lnTo>
                  <a:pt x="165922" y="16025"/>
                </a:lnTo>
                <a:lnTo>
                  <a:pt x="175760" y="26870"/>
                </a:lnTo>
                <a:lnTo>
                  <a:pt x="178220" y="34199"/>
                </a:lnTo>
                <a:lnTo>
                  <a:pt x="178220" y="52670"/>
                </a:lnTo>
                <a:lnTo>
                  <a:pt x="175760" y="59896"/>
                </a:lnTo>
                <a:lnTo>
                  <a:pt x="166301" y="70322"/>
                </a:lnTo>
                <a:lnTo>
                  <a:pt x="160057" y="72928"/>
                </a:lnTo>
                <a:lnTo>
                  <a:pt x="178016" y="72928"/>
                </a:lnTo>
                <a:lnTo>
                  <a:pt x="179923" y="69890"/>
                </a:lnTo>
                <a:lnTo>
                  <a:pt x="195828" y="69890"/>
                </a:lnTo>
                <a:lnTo>
                  <a:pt x="195957" y="65109"/>
                </a:lnTo>
                <a:lnTo>
                  <a:pt x="190517" y="26497"/>
                </a:lnTo>
                <a:lnTo>
                  <a:pt x="186923" y="18007"/>
                </a:lnTo>
                <a:lnTo>
                  <a:pt x="183120" y="13314"/>
                </a:lnTo>
                <a:close/>
              </a:path>
              <a:path w="300990" h="133985">
                <a:moveTo>
                  <a:pt x="231005" y="94826"/>
                </a:moveTo>
                <a:lnTo>
                  <a:pt x="214923" y="96970"/>
                </a:lnTo>
                <a:lnTo>
                  <a:pt x="216268" y="104769"/>
                </a:lnTo>
                <a:lnTo>
                  <a:pt x="218873" y="111808"/>
                </a:lnTo>
                <a:lnTo>
                  <a:pt x="256546" y="133885"/>
                </a:lnTo>
                <a:lnTo>
                  <a:pt x="265660" y="133139"/>
                </a:lnTo>
                <a:lnTo>
                  <a:pt x="273975" y="130901"/>
                </a:lnTo>
                <a:lnTo>
                  <a:pt x="281475" y="127172"/>
                </a:lnTo>
                <a:lnTo>
                  <a:pt x="288141" y="121951"/>
                </a:lnTo>
                <a:lnTo>
                  <a:pt x="289343" y="120568"/>
                </a:lnTo>
                <a:lnTo>
                  <a:pt x="250113" y="120568"/>
                </a:lnTo>
                <a:lnTo>
                  <a:pt x="244816" y="118556"/>
                </a:lnTo>
                <a:lnTo>
                  <a:pt x="240275" y="114535"/>
                </a:lnTo>
                <a:lnTo>
                  <a:pt x="235924" y="110513"/>
                </a:lnTo>
                <a:lnTo>
                  <a:pt x="232708" y="103942"/>
                </a:lnTo>
                <a:lnTo>
                  <a:pt x="231005" y="94826"/>
                </a:lnTo>
                <a:close/>
              </a:path>
              <a:path w="300990" h="133985">
                <a:moveTo>
                  <a:pt x="291122" y="67746"/>
                </a:moveTo>
                <a:lnTo>
                  <a:pt x="265438" y="67746"/>
                </a:lnTo>
                <a:lnTo>
                  <a:pt x="271492" y="70144"/>
                </a:lnTo>
                <a:lnTo>
                  <a:pt x="276222" y="74941"/>
                </a:lnTo>
                <a:lnTo>
                  <a:pt x="281141" y="79737"/>
                </a:lnTo>
                <a:lnTo>
                  <a:pt x="283601" y="85829"/>
                </a:lnTo>
                <a:lnTo>
                  <a:pt x="283539" y="101113"/>
                </a:lnTo>
                <a:lnTo>
                  <a:pt x="280952" y="107459"/>
                </a:lnTo>
                <a:lnTo>
                  <a:pt x="275655" y="112703"/>
                </a:lnTo>
                <a:lnTo>
                  <a:pt x="270546" y="117946"/>
                </a:lnTo>
                <a:lnTo>
                  <a:pt x="264114" y="120568"/>
                </a:lnTo>
                <a:lnTo>
                  <a:pt x="289343" y="120568"/>
                </a:lnTo>
                <a:lnTo>
                  <a:pt x="293604" y="115659"/>
                </a:lnTo>
                <a:lnTo>
                  <a:pt x="297506" y="108713"/>
                </a:lnTo>
                <a:lnTo>
                  <a:pt x="299848" y="101113"/>
                </a:lnTo>
                <a:lnTo>
                  <a:pt x="300628" y="92859"/>
                </a:lnTo>
                <a:lnTo>
                  <a:pt x="300628" y="84400"/>
                </a:lnTo>
                <a:lnTo>
                  <a:pt x="298547" y="77354"/>
                </a:lnTo>
                <a:lnTo>
                  <a:pt x="291122" y="67746"/>
                </a:lnTo>
                <a:close/>
              </a:path>
              <a:path w="300990" h="133985">
                <a:moveTo>
                  <a:pt x="248411" y="55411"/>
                </a:moveTo>
                <a:lnTo>
                  <a:pt x="246519" y="69532"/>
                </a:lnTo>
                <a:lnTo>
                  <a:pt x="251059" y="68342"/>
                </a:lnTo>
                <a:lnTo>
                  <a:pt x="254843" y="67746"/>
                </a:lnTo>
                <a:lnTo>
                  <a:pt x="291122" y="67746"/>
                </a:lnTo>
                <a:lnTo>
                  <a:pt x="289844" y="66091"/>
                </a:lnTo>
                <a:lnTo>
                  <a:pt x="283790" y="62383"/>
                </a:lnTo>
                <a:lnTo>
                  <a:pt x="276222" y="60594"/>
                </a:lnTo>
                <a:lnTo>
                  <a:pt x="282087" y="57853"/>
                </a:lnTo>
                <a:lnTo>
                  <a:pt x="284871" y="55589"/>
                </a:lnTo>
                <a:lnTo>
                  <a:pt x="250303" y="55589"/>
                </a:lnTo>
                <a:lnTo>
                  <a:pt x="249357" y="55530"/>
                </a:lnTo>
                <a:lnTo>
                  <a:pt x="248411" y="55411"/>
                </a:lnTo>
                <a:close/>
              </a:path>
              <a:path w="300990" h="133985">
                <a:moveTo>
                  <a:pt x="287083" y="13225"/>
                </a:moveTo>
                <a:lnTo>
                  <a:pt x="262600" y="13225"/>
                </a:lnTo>
                <a:lnTo>
                  <a:pt x="267708" y="15162"/>
                </a:lnTo>
                <a:lnTo>
                  <a:pt x="275655" y="22908"/>
                </a:lnTo>
                <a:lnTo>
                  <a:pt x="277736" y="27793"/>
                </a:lnTo>
                <a:lnTo>
                  <a:pt x="277736" y="41140"/>
                </a:lnTo>
                <a:lnTo>
                  <a:pt x="274898" y="46653"/>
                </a:lnTo>
                <a:lnTo>
                  <a:pt x="263925" y="53802"/>
                </a:lnTo>
                <a:lnTo>
                  <a:pt x="257870" y="55589"/>
                </a:lnTo>
                <a:lnTo>
                  <a:pt x="284871" y="55589"/>
                </a:lnTo>
                <a:lnTo>
                  <a:pt x="286628" y="54160"/>
                </a:lnTo>
                <a:lnTo>
                  <a:pt x="292682" y="44866"/>
                </a:lnTo>
                <a:lnTo>
                  <a:pt x="294195" y="39709"/>
                </a:lnTo>
                <a:lnTo>
                  <a:pt x="294106" y="27793"/>
                </a:lnTo>
                <a:lnTo>
                  <a:pt x="292493" y="22461"/>
                </a:lnTo>
                <a:lnTo>
                  <a:pt x="289466" y="17157"/>
                </a:lnTo>
                <a:lnTo>
                  <a:pt x="287083" y="13225"/>
                </a:lnTo>
                <a:close/>
              </a:path>
              <a:path w="300990" h="133985">
                <a:moveTo>
                  <a:pt x="262979" y="0"/>
                </a:moveTo>
                <a:lnTo>
                  <a:pt x="255789" y="0"/>
                </a:lnTo>
                <a:lnTo>
                  <a:pt x="248414" y="554"/>
                </a:lnTo>
                <a:lnTo>
                  <a:pt x="218429" y="26328"/>
                </a:lnTo>
                <a:lnTo>
                  <a:pt x="216437" y="33961"/>
                </a:lnTo>
                <a:lnTo>
                  <a:pt x="232518" y="36821"/>
                </a:lnTo>
                <a:lnTo>
                  <a:pt x="233654" y="28956"/>
                </a:lnTo>
                <a:lnTo>
                  <a:pt x="236491" y="23057"/>
                </a:lnTo>
                <a:lnTo>
                  <a:pt x="244816" y="15192"/>
                </a:lnTo>
                <a:lnTo>
                  <a:pt x="249924" y="13225"/>
                </a:lnTo>
                <a:lnTo>
                  <a:pt x="287083" y="13225"/>
                </a:lnTo>
                <a:lnTo>
                  <a:pt x="286249" y="11849"/>
                </a:lnTo>
                <a:lnTo>
                  <a:pt x="281520" y="7666"/>
                </a:lnTo>
                <a:lnTo>
                  <a:pt x="275655" y="4599"/>
                </a:lnTo>
                <a:lnTo>
                  <a:pt x="269600" y="1533"/>
                </a:lnTo>
                <a:lnTo>
                  <a:pt x="262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722659" y="5730036"/>
            <a:ext cx="584200" cy="135890"/>
          </a:xfrm>
          <a:custGeom>
            <a:avLst/>
            <a:gdLst/>
            <a:ahLst/>
            <a:cxnLst/>
            <a:rect l="l" t="t" r="r" b="b"/>
            <a:pathLst>
              <a:path w="584200" h="135889">
                <a:moveTo>
                  <a:pt x="61828" y="0"/>
                </a:moveTo>
                <a:lnTo>
                  <a:pt x="23266" y="12329"/>
                </a:lnTo>
                <a:lnTo>
                  <a:pt x="1946" y="47666"/>
                </a:lnTo>
                <a:lnTo>
                  <a:pt x="0" y="66767"/>
                </a:lnTo>
                <a:lnTo>
                  <a:pt x="432" y="76001"/>
                </a:lnTo>
                <a:lnTo>
                  <a:pt x="15435" y="116316"/>
                </a:lnTo>
                <a:lnTo>
                  <a:pt x="51455" y="134960"/>
                </a:lnTo>
                <a:lnTo>
                  <a:pt x="61544" y="135499"/>
                </a:lnTo>
                <a:lnTo>
                  <a:pt x="71381" y="134798"/>
                </a:lnTo>
                <a:lnTo>
                  <a:pt x="80430" y="132694"/>
                </a:lnTo>
                <a:lnTo>
                  <a:pt x="88692" y="129189"/>
                </a:lnTo>
                <a:lnTo>
                  <a:pt x="96167" y="124282"/>
                </a:lnTo>
                <a:lnTo>
                  <a:pt x="99955" y="120662"/>
                </a:lnTo>
                <a:lnTo>
                  <a:pt x="52141" y="120662"/>
                </a:lnTo>
                <a:lnTo>
                  <a:pt x="44725" y="118607"/>
                </a:lnTo>
                <a:lnTo>
                  <a:pt x="19089" y="82330"/>
                </a:lnTo>
                <a:lnTo>
                  <a:pt x="17878" y="66678"/>
                </a:lnTo>
                <a:lnTo>
                  <a:pt x="18134" y="60246"/>
                </a:lnTo>
                <a:lnTo>
                  <a:pt x="36268" y="22056"/>
                </a:lnTo>
                <a:lnTo>
                  <a:pt x="61468" y="14840"/>
                </a:lnTo>
                <a:lnTo>
                  <a:pt x="100300" y="14840"/>
                </a:lnTo>
                <a:lnTo>
                  <a:pt x="94880" y="10013"/>
                </a:lnTo>
                <a:lnTo>
                  <a:pt x="87781" y="5629"/>
                </a:lnTo>
                <a:lnTo>
                  <a:pt x="79908" y="2501"/>
                </a:lnTo>
                <a:lnTo>
                  <a:pt x="71257" y="624"/>
                </a:lnTo>
                <a:lnTo>
                  <a:pt x="61828" y="0"/>
                </a:lnTo>
                <a:close/>
              </a:path>
              <a:path w="584200" h="135889">
                <a:moveTo>
                  <a:pt x="98437" y="87324"/>
                </a:moveTo>
                <a:lnTo>
                  <a:pt x="73565" y="118562"/>
                </a:lnTo>
                <a:lnTo>
                  <a:pt x="60125" y="120662"/>
                </a:lnTo>
                <a:lnTo>
                  <a:pt x="99955" y="120662"/>
                </a:lnTo>
                <a:lnTo>
                  <a:pt x="102701" y="118040"/>
                </a:lnTo>
                <a:lnTo>
                  <a:pt x="108145" y="110529"/>
                </a:lnTo>
                <a:lnTo>
                  <a:pt x="112500" y="101751"/>
                </a:lnTo>
                <a:lnTo>
                  <a:pt x="115767" y="91704"/>
                </a:lnTo>
                <a:lnTo>
                  <a:pt x="98437" y="87324"/>
                </a:lnTo>
                <a:close/>
              </a:path>
              <a:path w="584200" h="135889">
                <a:moveTo>
                  <a:pt x="100300" y="14840"/>
                </a:moveTo>
                <a:lnTo>
                  <a:pt x="70209" y="14840"/>
                </a:lnTo>
                <a:lnTo>
                  <a:pt x="77474" y="17013"/>
                </a:lnTo>
                <a:lnTo>
                  <a:pt x="89034" y="25713"/>
                </a:lnTo>
                <a:lnTo>
                  <a:pt x="93442" y="32654"/>
                </a:lnTo>
                <a:lnTo>
                  <a:pt x="96488" y="42189"/>
                </a:lnTo>
                <a:lnTo>
                  <a:pt x="113535" y="38167"/>
                </a:lnTo>
                <a:lnTo>
                  <a:pt x="110399" y="29603"/>
                </a:lnTo>
                <a:lnTo>
                  <a:pt x="106244" y="22056"/>
                </a:lnTo>
                <a:lnTo>
                  <a:pt x="101070" y="15526"/>
                </a:lnTo>
                <a:lnTo>
                  <a:pt x="100300" y="14840"/>
                </a:lnTo>
                <a:close/>
              </a:path>
              <a:path w="584200" h="135889">
                <a:moveTo>
                  <a:pt x="177501" y="36200"/>
                </a:moveTo>
                <a:lnTo>
                  <a:pt x="141259" y="53948"/>
                </a:lnTo>
                <a:lnTo>
                  <a:pt x="133021" y="85804"/>
                </a:lnTo>
                <a:lnTo>
                  <a:pt x="133788" y="97122"/>
                </a:lnTo>
                <a:lnTo>
                  <a:pt x="159492" y="132214"/>
                </a:lnTo>
                <a:lnTo>
                  <a:pt x="177501" y="135410"/>
                </a:lnTo>
                <a:lnTo>
                  <a:pt x="185788" y="135410"/>
                </a:lnTo>
                <a:lnTo>
                  <a:pt x="193412" y="133472"/>
                </a:lnTo>
                <a:lnTo>
                  <a:pt x="207412" y="125726"/>
                </a:lnTo>
                <a:lnTo>
                  <a:pt x="210892" y="122181"/>
                </a:lnTo>
                <a:lnTo>
                  <a:pt x="169460" y="122181"/>
                </a:lnTo>
                <a:lnTo>
                  <a:pt x="162787" y="119142"/>
                </a:lnTo>
                <a:lnTo>
                  <a:pt x="149538" y="85804"/>
                </a:lnTo>
                <a:lnTo>
                  <a:pt x="150035" y="77264"/>
                </a:lnTo>
                <a:lnTo>
                  <a:pt x="169460" y="49517"/>
                </a:lnTo>
                <a:lnTo>
                  <a:pt x="209854" y="49517"/>
                </a:lnTo>
                <a:lnTo>
                  <a:pt x="209475" y="49026"/>
                </a:lnTo>
                <a:lnTo>
                  <a:pt x="202824" y="43415"/>
                </a:lnTo>
                <a:lnTo>
                  <a:pt x="195276" y="39407"/>
                </a:lnTo>
                <a:lnTo>
                  <a:pt x="186833" y="37002"/>
                </a:lnTo>
                <a:lnTo>
                  <a:pt x="177501" y="36200"/>
                </a:lnTo>
                <a:close/>
              </a:path>
              <a:path w="584200" h="135889">
                <a:moveTo>
                  <a:pt x="209854" y="49517"/>
                </a:moveTo>
                <a:lnTo>
                  <a:pt x="185428" y="49517"/>
                </a:lnTo>
                <a:lnTo>
                  <a:pt x="192050" y="52542"/>
                </a:lnTo>
                <a:lnTo>
                  <a:pt x="197385" y="58589"/>
                </a:lnTo>
                <a:lnTo>
                  <a:pt x="205339" y="85804"/>
                </a:lnTo>
                <a:lnTo>
                  <a:pt x="204922" y="93136"/>
                </a:lnTo>
                <a:lnTo>
                  <a:pt x="185485" y="122181"/>
                </a:lnTo>
                <a:lnTo>
                  <a:pt x="210892" y="122181"/>
                </a:lnTo>
                <a:lnTo>
                  <a:pt x="221905" y="84464"/>
                </a:lnTo>
                <a:lnTo>
                  <a:pt x="221128" y="73769"/>
                </a:lnTo>
                <a:lnTo>
                  <a:pt x="218797" y="64298"/>
                </a:lnTo>
                <a:lnTo>
                  <a:pt x="214913" y="56051"/>
                </a:lnTo>
                <a:lnTo>
                  <a:pt x="209854" y="49517"/>
                </a:lnTo>
                <a:close/>
              </a:path>
              <a:path w="584200" h="135889">
                <a:moveTo>
                  <a:pt x="258249" y="38345"/>
                </a:moveTo>
                <a:lnTo>
                  <a:pt x="243794" y="38345"/>
                </a:lnTo>
                <a:lnTo>
                  <a:pt x="243794" y="133264"/>
                </a:lnTo>
                <a:lnTo>
                  <a:pt x="259857" y="133264"/>
                </a:lnTo>
                <a:lnTo>
                  <a:pt x="259857" y="81426"/>
                </a:lnTo>
                <a:lnTo>
                  <a:pt x="260325" y="73041"/>
                </a:lnTo>
                <a:lnTo>
                  <a:pt x="273600" y="51841"/>
                </a:lnTo>
                <a:lnTo>
                  <a:pt x="258249" y="51841"/>
                </a:lnTo>
                <a:lnTo>
                  <a:pt x="258249" y="38345"/>
                </a:lnTo>
                <a:close/>
              </a:path>
              <a:path w="584200" h="135889">
                <a:moveTo>
                  <a:pt x="316967" y="50143"/>
                </a:moveTo>
                <a:lnTo>
                  <a:pt x="289352" y="50143"/>
                </a:lnTo>
                <a:lnTo>
                  <a:pt x="293079" y="51110"/>
                </a:lnTo>
                <a:lnTo>
                  <a:pt x="299455" y="54985"/>
                </a:lnTo>
                <a:lnTo>
                  <a:pt x="301669" y="57577"/>
                </a:lnTo>
                <a:lnTo>
                  <a:pt x="304166" y="64071"/>
                </a:lnTo>
                <a:lnTo>
                  <a:pt x="304790" y="68972"/>
                </a:lnTo>
                <a:lnTo>
                  <a:pt x="304790" y="133264"/>
                </a:lnTo>
                <a:lnTo>
                  <a:pt x="320872" y="133264"/>
                </a:lnTo>
                <a:lnTo>
                  <a:pt x="320799" y="66120"/>
                </a:lnTo>
                <a:lnTo>
                  <a:pt x="320588" y="62239"/>
                </a:lnTo>
                <a:lnTo>
                  <a:pt x="319037" y="54671"/>
                </a:lnTo>
                <a:lnTo>
                  <a:pt x="317372" y="50709"/>
                </a:lnTo>
                <a:lnTo>
                  <a:pt x="316967" y="50143"/>
                </a:lnTo>
                <a:close/>
              </a:path>
              <a:path w="584200" h="135889">
                <a:moveTo>
                  <a:pt x="294177" y="36200"/>
                </a:moveTo>
                <a:lnTo>
                  <a:pt x="288444" y="36200"/>
                </a:lnTo>
                <a:lnTo>
                  <a:pt x="279161" y="37177"/>
                </a:lnTo>
                <a:lnTo>
                  <a:pt x="271033" y="40110"/>
                </a:lnTo>
                <a:lnTo>
                  <a:pt x="264063" y="44998"/>
                </a:lnTo>
                <a:lnTo>
                  <a:pt x="258249" y="51841"/>
                </a:lnTo>
                <a:lnTo>
                  <a:pt x="273600" y="51841"/>
                </a:lnTo>
                <a:lnTo>
                  <a:pt x="278209" y="50143"/>
                </a:lnTo>
                <a:lnTo>
                  <a:pt x="316967" y="50143"/>
                </a:lnTo>
                <a:lnTo>
                  <a:pt x="312604" y="44037"/>
                </a:lnTo>
                <a:lnTo>
                  <a:pt x="309009" y="41339"/>
                </a:lnTo>
                <a:lnTo>
                  <a:pt x="299417" y="37228"/>
                </a:lnTo>
                <a:lnTo>
                  <a:pt x="294177" y="36200"/>
                </a:lnTo>
                <a:close/>
              </a:path>
              <a:path w="584200" h="135889">
                <a:moveTo>
                  <a:pt x="367508" y="50859"/>
                </a:moveTo>
                <a:lnTo>
                  <a:pt x="351521" y="50859"/>
                </a:lnTo>
                <a:lnTo>
                  <a:pt x="351521" y="115120"/>
                </a:lnTo>
                <a:lnTo>
                  <a:pt x="368019" y="134515"/>
                </a:lnTo>
                <a:lnTo>
                  <a:pt x="377422" y="134515"/>
                </a:lnTo>
                <a:lnTo>
                  <a:pt x="381470" y="134038"/>
                </a:lnTo>
                <a:lnTo>
                  <a:pt x="385992" y="133086"/>
                </a:lnTo>
                <a:lnTo>
                  <a:pt x="383786" y="119500"/>
                </a:lnTo>
                <a:lnTo>
                  <a:pt x="374243" y="119500"/>
                </a:lnTo>
                <a:lnTo>
                  <a:pt x="372408" y="119112"/>
                </a:lnTo>
                <a:lnTo>
                  <a:pt x="369854" y="117564"/>
                </a:lnTo>
                <a:lnTo>
                  <a:pt x="368927" y="116521"/>
                </a:lnTo>
                <a:lnTo>
                  <a:pt x="367792" y="113899"/>
                </a:lnTo>
                <a:lnTo>
                  <a:pt x="367508" y="110950"/>
                </a:lnTo>
                <a:lnTo>
                  <a:pt x="367508" y="50859"/>
                </a:lnTo>
                <a:close/>
              </a:path>
              <a:path w="584200" h="135889">
                <a:moveTo>
                  <a:pt x="383684" y="118874"/>
                </a:moveTo>
                <a:lnTo>
                  <a:pt x="380752" y="119292"/>
                </a:lnTo>
                <a:lnTo>
                  <a:pt x="378406" y="119500"/>
                </a:lnTo>
                <a:lnTo>
                  <a:pt x="383786" y="119500"/>
                </a:lnTo>
                <a:lnTo>
                  <a:pt x="383684" y="118874"/>
                </a:lnTo>
                <a:close/>
              </a:path>
              <a:path w="584200" h="135889">
                <a:moveTo>
                  <a:pt x="383684" y="38345"/>
                </a:moveTo>
                <a:lnTo>
                  <a:pt x="339734" y="38345"/>
                </a:lnTo>
                <a:lnTo>
                  <a:pt x="339734" y="50859"/>
                </a:lnTo>
                <a:lnTo>
                  <a:pt x="383684" y="50859"/>
                </a:lnTo>
                <a:lnTo>
                  <a:pt x="383684" y="38345"/>
                </a:lnTo>
                <a:close/>
              </a:path>
              <a:path w="584200" h="135889">
                <a:moveTo>
                  <a:pt x="367508" y="5186"/>
                </a:moveTo>
                <a:lnTo>
                  <a:pt x="351521" y="14840"/>
                </a:lnTo>
                <a:lnTo>
                  <a:pt x="351521" y="38345"/>
                </a:lnTo>
                <a:lnTo>
                  <a:pt x="367508" y="38345"/>
                </a:lnTo>
                <a:lnTo>
                  <a:pt x="367508" y="5186"/>
                </a:lnTo>
                <a:close/>
              </a:path>
              <a:path w="584200" h="135889">
                <a:moveTo>
                  <a:pt x="415204" y="38345"/>
                </a:moveTo>
                <a:lnTo>
                  <a:pt x="400730" y="38345"/>
                </a:lnTo>
                <a:lnTo>
                  <a:pt x="400730" y="133264"/>
                </a:lnTo>
                <a:lnTo>
                  <a:pt x="416812" y="133264"/>
                </a:lnTo>
                <a:lnTo>
                  <a:pt x="416812" y="76777"/>
                </a:lnTo>
                <a:lnTo>
                  <a:pt x="417720" y="70521"/>
                </a:lnTo>
                <a:lnTo>
                  <a:pt x="431436" y="52825"/>
                </a:lnTo>
                <a:lnTo>
                  <a:pt x="448037" y="52825"/>
                </a:lnTo>
                <a:lnTo>
                  <a:pt x="415204" y="52735"/>
                </a:lnTo>
                <a:lnTo>
                  <a:pt x="415204" y="38345"/>
                </a:lnTo>
                <a:close/>
              </a:path>
              <a:path w="584200" h="135889">
                <a:moveTo>
                  <a:pt x="448037" y="52825"/>
                </a:moveTo>
                <a:lnTo>
                  <a:pt x="438891" y="52825"/>
                </a:lnTo>
                <a:lnTo>
                  <a:pt x="442807" y="53986"/>
                </a:lnTo>
                <a:lnTo>
                  <a:pt x="446742" y="56310"/>
                </a:lnTo>
                <a:lnTo>
                  <a:pt x="448037" y="52825"/>
                </a:lnTo>
                <a:close/>
              </a:path>
              <a:path w="584200" h="135889">
                <a:moveTo>
                  <a:pt x="441180" y="36200"/>
                </a:moveTo>
                <a:lnTo>
                  <a:pt x="432004" y="36200"/>
                </a:lnTo>
                <a:lnTo>
                  <a:pt x="428561" y="37273"/>
                </a:lnTo>
                <a:lnTo>
                  <a:pt x="422317" y="41563"/>
                </a:lnTo>
                <a:lnTo>
                  <a:pt x="418912" y="46001"/>
                </a:lnTo>
                <a:lnTo>
                  <a:pt x="415204" y="52735"/>
                </a:lnTo>
                <a:lnTo>
                  <a:pt x="448070" y="52735"/>
                </a:lnTo>
                <a:lnTo>
                  <a:pt x="452286" y="41385"/>
                </a:lnTo>
                <a:lnTo>
                  <a:pt x="446685" y="37928"/>
                </a:lnTo>
                <a:lnTo>
                  <a:pt x="441180" y="36200"/>
                </a:lnTo>
                <a:close/>
              </a:path>
              <a:path w="584200" h="135889">
                <a:moveTo>
                  <a:pt x="502138" y="36200"/>
                </a:moveTo>
                <a:lnTo>
                  <a:pt x="465877" y="53948"/>
                </a:lnTo>
                <a:lnTo>
                  <a:pt x="457640" y="85804"/>
                </a:lnTo>
                <a:lnTo>
                  <a:pt x="458409" y="97122"/>
                </a:lnTo>
                <a:lnTo>
                  <a:pt x="484120" y="132214"/>
                </a:lnTo>
                <a:lnTo>
                  <a:pt x="502138" y="135410"/>
                </a:lnTo>
                <a:lnTo>
                  <a:pt x="510406" y="135410"/>
                </a:lnTo>
                <a:lnTo>
                  <a:pt x="518049" y="133472"/>
                </a:lnTo>
                <a:lnTo>
                  <a:pt x="532031" y="125726"/>
                </a:lnTo>
                <a:lnTo>
                  <a:pt x="535510" y="122181"/>
                </a:lnTo>
                <a:lnTo>
                  <a:pt x="494097" y="122181"/>
                </a:lnTo>
                <a:lnTo>
                  <a:pt x="487406" y="119142"/>
                </a:lnTo>
                <a:lnTo>
                  <a:pt x="474175" y="85804"/>
                </a:lnTo>
                <a:lnTo>
                  <a:pt x="474672" y="77264"/>
                </a:lnTo>
                <a:lnTo>
                  <a:pt x="494097" y="49517"/>
                </a:lnTo>
                <a:lnTo>
                  <a:pt x="534491" y="49517"/>
                </a:lnTo>
                <a:lnTo>
                  <a:pt x="534112" y="49026"/>
                </a:lnTo>
                <a:lnTo>
                  <a:pt x="527453" y="43415"/>
                </a:lnTo>
                <a:lnTo>
                  <a:pt x="519906" y="39407"/>
                </a:lnTo>
                <a:lnTo>
                  <a:pt x="511468" y="37002"/>
                </a:lnTo>
                <a:lnTo>
                  <a:pt x="502138" y="36200"/>
                </a:lnTo>
                <a:close/>
              </a:path>
              <a:path w="584200" h="135889">
                <a:moveTo>
                  <a:pt x="534491" y="49517"/>
                </a:moveTo>
                <a:lnTo>
                  <a:pt x="510046" y="49517"/>
                </a:lnTo>
                <a:lnTo>
                  <a:pt x="516668" y="52542"/>
                </a:lnTo>
                <a:lnTo>
                  <a:pt x="522003" y="58589"/>
                </a:lnTo>
                <a:lnTo>
                  <a:pt x="529976" y="85804"/>
                </a:lnTo>
                <a:lnTo>
                  <a:pt x="529559" y="93136"/>
                </a:lnTo>
                <a:lnTo>
                  <a:pt x="510103" y="122181"/>
                </a:lnTo>
                <a:lnTo>
                  <a:pt x="535510" y="122181"/>
                </a:lnTo>
                <a:lnTo>
                  <a:pt x="546523" y="84464"/>
                </a:lnTo>
                <a:lnTo>
                  <a:pt x="545746" y="73769"/>
                </a:lnTo>
                <a:lnTo>
                  <a:pt x="543418" y="64298"/>
                </a:lnTo>
                <a:lnTo>
                  <a:pt x="539539" y="56051"/>
                </a:lnTo>
                <a:lnTo>
                  <a:pt x="534491" y="49517"/>
                </a:lnTo>
                <a:close/>
              </a:path>
              <a:path w="584200" h="135889">
                <a:moveTo>
                  <a:pt x="584135" y="2233"/>
                </a:moveTo>
                <a:lnTo>
                  <a:pt x="568053" y="2233"/>
                </a:lnTo>
                <a:lnTo>
                  <a:pt x="568053" y="133264"/>
                </a:lnTo>
                <a:lnTo>
                  <a:pt x="584135" y="133264"/>
                </a:lnTo>
                <a:lnTo>
                  <a:pt x="584135" y="2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14179" y="5517952"/>
            <a:ext cx="904240" cy="133350"/>
          </a:xfrm>
          <a:custGeom>
            <a:avLst/>
            <a:gdLst/>
            <a:ahLst/>
            <a:cxnLst/>
            <a:rect l="l" t="t" r="r" b="b"/>
            <a:pathLst>
              <a:path w="904239" h="133350">
                <a:moveTo>
                  <a:pt x="17784" y="0"/>
                </a:moveTo>
                <a:lnTo>
                  <a:pt x="0" y="0"/>
                </a:lnTo>
                <a:lnTo>
                  <a:pt x="0" y="131028"/>
                </a:lnTo>
                <a:lnTo>
                  <a:pt x="16611" y="131028"/>
                </a:lnTo>
                <a:lnTo>
                  <a:pt x="16611" y="28072"/>
                </a:lnTo>
                <a:lnTo>
                  <a:pt x="36549" y="28072"/>
                </a:lnTo>
                <a:lnTo>
                  <a:pt x="17784" y="0"/>
                </a:lnTo>
                <a:close/>
              </a:path>
              <a:path w="904239" h="133350">
                <a:moveTo>
                  <a:pt x="36549" y="28072"/>
                </a:moveTo>
                <a:lnTo>
                  <a:pt x="16611" y="28072"/>
                </a:lnTo>
                <a:lnTo>
                  <a:pt x="85401" y="131028"/>
                </a:lnTo>
                <a:lnTo>
                  <a:pt x="103186" y="131028"/>
                </a:lnTo>
                <a:lnTo>
                  <a:pt x="103186" y="102880"/>
                </a:lnTo>
                <a:lnTo>
                  <a:pt x="86556" y="102880"/>
                </a:lnTo>
                <a:lnTo>
                  <a:pt x="36549" y="28072"/>
                </a:lnTo>
                <a:close/>
              </a:path>
              <a:path w="904239" h="133350">
                <a:moveTo>
                  <a:pt x="103186" y="0"/>
                </a:moveTo>
                <a:lnTo>
                  <a:pt x="86556" y="0"/>
                </a:lnTo>
                <a:lnTo>
                  <a:pt x="86556" y="102880"/>
                </a:lnTo>
                <a:lnTo>
                  <a:pt x="103186" y="102880"/>
                </a:lnTo>
                <a:lnTo>
                  <a:pt x="103186" y="0"/>
                </a:lnTo>
                <a:close/>
              </a:path>
              <a:path w="904239" h="133350">
                <a:moveTo>
                  <a:pt x="172676" y="33959"/>
                </a:moveTo>
                <a:lnTo>
                  <a:pt x="136434" y="51720"/>
                </a:lnTo>
                <a:lnTo>
                  <a:pt x="128197" y="83572"/>
                </a:lnTo>
                <a:lnTo>
                  <a:pt x="128964" y="94891"/>
                </a:lnTo>
                <a:lnTo>
                  <a:pt x="154668" y="129973"/>
                </a:lnTo>
                <a:lnTo>
                  <a:pt x="172676" y="133167"/>
                </a:lnTo>
                <a:lnTo>
                  <a:pt x="180963" y="133167"/>
                </a:lnTo>
                <a:lnTo>
                  <a:pt x="188588" y="131236"/>
                </a:lnTo>
                <a:lnTo>
                  <a:pt x="202588" y="123494"/>
                </a:lnTo>
                <a:lnTo>
                  <a:pt x="206064" y="119954"/>
                </a:lnTo>
                <a:lnTo>
                  <a:pt x="164636" y="119954"/>
                </a:lnTo>
                <a:lnTo>
                  <a:pt x="157960" y="116907"/>
                </a:lnTo>
                <a:lnTo>
                  <a:pt x="144714" y="83572"/>
                </a:lnTo>
                <a:lnTo>
                  <a:pt x="145210" y="75033"/>
                </a:lnTo>
                <a:lnTo>
                  <a:pt x="164636" y="47285"/>
                </a:lnTo>
                <a:lnTo>
                  <a:pt x="205031" y="47285"/>
                </a:lnTo>
                <a:lnTo>
                  <a:pt x="204650" y="46793"/>
                </a:lnTo>
                <a:lnTo>
                  <a:pt x="197999" y="41178"/>
                </a:lnTo>
                <a:lnTo>
                  <a:pt x="190451" y="37167"/>
                </a:lnTo>
                <a:lnTo>
                  <a:pt x="182009" y="34761"/>
                </a:lnTo>
                <a:lnTo>
                  <a:pt x="172676" y="33959"/>
                </a:lnTo>
                <a:close/>
              </a:path>
              <a:path w="904239" h="133350">
                <a:moveTo>
                  <a:pt x="205031" y="47285"/>
                </a:moveTo>
                <a:lnTo>
                  <a:pt x="180604" y="47285"/>
                </a:lnTo>
                <a:lnTo>
                  <a:pt x="187225" y="50314"/>
                </a:lnTo>
                <a:lnTo>
                  <a:pt x="192561" y="56352"/>
                </a:lnTo>
                <a:lnTo>
                  <a:pt x="200515" y="83572"/>
                </a:lnTo>
                <a:lnTo>
                  <a:pt x="200098" y="90899"/>
                </a:lnTo>
                <a:lnTo>
                  <a:pt x="180660" y="119954"/>
                </a:lnTo>
                <a:lnTo>
                  <a:pt x="206064" y="119954"/>
                </a:lnTo>
                <a:lnTo>
                  <a:pt x="217080" y="82228"/>
                </a:lnTo>
                <a:lnTo>
                  <a:pt x="216303" y="71538"/>
                </a:lnTo>
                <a:lnTo>
                  <a:pt x="213973" y="62069"/>
                </a:lnTo>
                <a:lnTo>
                  <a:pt x="210088" y="53820"/>
                </a:lnTo>
                <a:lnTo>
                  <a:pt x="205031" y="47285"/>
                </a:lnTo>
                <a:close/>
              </a:path>
              <a:path w="904239" h="133350">
                <a:moveTo>
                  <a:pt x="261824" y="112705"/>
                </a:moveTo>
                <a:lnTo>
                  <a:pt x="243511" y="112705"/>
                </a:lnTo>
                <a:lnTo>
                  <a:pt x="243511" y="131028"/>
                </a:lnTo>
                <a:lnTo>
                  <a:pt x="261824" y="131028"/>
                </a:lnTo>
                <a:lnTo>
                  <a:pt x="261824" y="112705"/>
                </a:lnTo>
                <a:close/>
              </a:path>
              <a:path w="904239" h="133350">
                <a:moveTo>
                  <a:pt x="417230" y="47285"/>
                </a:moveTo>
                <a:lnTo>
                  <a:pt x="389549" y="47285"/>
                </a:lnTo>
                <a:lnTo>
                  <a:pt x="395641" y="49102"/>
                </a:lnTo>
                <a:lnTo>
                  <a:pt x="402793" y="55424"/>
                </a:lnTo>
                <a:lnTo>
                  <a:pt x="404306" y="60043"/>
                </a:lnTo>
                <a:lnTo>
                  <a:pt x="404230" y="70795"/>
                </a:lnTo>
                <a:lnTo>
                  <a:pt x="398980" y="72346"/>
                </a:lnTo>
                <a:lnTo>
                  <a:pt x="392451" y="73788"/>
                </a:lnTo>
                <a:lnTo>
                  <a:pt x="384641" y="75121"/>
                </a:lnTo>
                <a:lnTo>
                  <a:pt x="375549" y="76341"/>
                </a:lnTo>
                <a:lnTo>
                  <a:pt x="369173" y="77099"/>
                </a:lnTo>
                <a:lnTo>
                  <a:pt x="364405" y="77912"/>
                </a:lnTo>
                <a:lnTo>
                  <a:pt x="338202" y="101366"/>
                </a:lnTo>
                <a:lnTo>
                  <a:pt x="338202" y="113935"/>
                </a:lnTo>
                <a:lnTo>
                  <a:pt x="341002" y="120447"/>
                </a:lnTo>
                <a:lnTo>
                  <a:pt x="352202" y="130631"/>
                </a:lnTo>
                <a:lnTo>
                  <a:pt x="360205" y="133167"/>
                </a:lnTo>
                <a:lnTo>
                  <a:pt x="376949" y="133167"/>
                </a:lnTo>
                <a:lnTo>
                  <a:pt x="382852" y="132126"/>
                </a:lnTo>
                <a:lnTo>
                  <a:pt x="393882" y="127962"/>
                </a:lnTo>
                <a:lnTo>
                  <a:pt x="399614" y="124384"/>
                </a:lnTo>
                <a:lnTo>
                  <a:pt x="404086" y="120579"/>
                </a:lnTo>
                <a:lnTo>
                  <a:pt x="368227" y="120579"/>
                </a:lnTo>
                <a:lnTo>
                  <a:pt x="363478" y="119140"/>
                </a:lnTo>
                <a:lnTo>
                  <a:pt x="356989" y="113424"/>
                </a:lnTo>
                <a:lnTo>
                  <a:pt x="355474" y="110092"/>
                </a:lnTo>
                <a:lnTo>
                  <a:pt x="355362" y="102767"/>
                </a:lnTo>
                <a:lnTo>
                  <a:pt x="356100" y="100211"/>
                </a:lnTo>
                <a:lnTo>
                  <a:pt x="377951" y="89478"/>
                </a:lnTo>
                <a:lnTo>
                  <a:pt x="386160" y="88151"/>
                </a:lnTo>
                <a:lnTo>
                  <a:pt x="393276" y="86696"/>
                </a:lnTo>
                <a:lnTo>
                  <a:pt x="399300" y="85113"/>
                </a:lnTo>
                <a:lnTo>
                  <a:pt x="404230" y="83402"/>
                </a:lnTo>
                <a:lnTo>
                  <a:pt x="420482" y="83402"/>
                </a:lnTo>
                <a:lnTo>
                  <a:pt x="420482" y="62655"/>
                </a:lnTo>
                <a:lnTo>
                  <a:pt x="420217" y="57715"/>
                </a:lnTo>
                <a:lnTo>
                  <a:pt x="419669" y="54970"/>
                </a:lnTo>
                <a:lnTo>
                  <a:pt x="418723" y="50560"/>
                </a:lnTo>
                <a:lnTo>
                  <a:pt x="417230" y="47285"/>
                </a:lnTo>
                <a:close/>
              </a:path>
              <a:path w="904239" h="133350">
                <a:moveTo>
                  <a:pt x="421470" y="119330"/>
                </a:moveTo>
                <a:lnTo>
                  <a:pt x="405555" y="119330"/>
                </a:lnTo>
                <a:lnTo>
                  <a:pt x="406047" y="123797"/>
                </a:lnTo>
                <a:lnTo>
                  <a:pt x="407106" y="127697"/>
                </a:lnTo>
                <a:lnTo>
                  <a:pt x="408771" y="131028"/>
                </a:lnTo>
                <a:lnTo>
                  <a:pt x="425571" y="131028"/>
                </a:lnTo>
                <a:lnTo>
                  <a:pt x="423547" y="127394"/>
                </a:lnTo>
                <a:lnTo>
                  <a:pt x="422185" y="123589"/>
                </a:lnTo>
                <a:lnTo>
                  <a:pt x="421504" y="119633"/>
                </a:lnTo>
                <a:lnTo>
                  <a:pt x="421470" y="119330"/>
                </a:lnTo>
                <a:close/>
              </a:path>
              <a:path w="904239" h="133350">
                <a:moveTo>
                  <a:pt x="420482" y="83402"/>
                </a:moveTo>
                <a:lnTo>
                  <a:pt x="404230" y="83402"/>
                </a:lnTo>
                <a:lnTo>
                  <a:pt x="404114" y="97107"/>
                </a:lnTo>
                <a:lnTo>
                  <a:pt x="403360" y="101744"/>
                </a:lnTo>
                <a:lnTo>
                  <a:pt x="380676" y="120579"/>
                </a:lnTo>
                <a:lnTo>
                  <a:pt x="404086" y="120579"/>
                </a:lnTo>
                <a:lnTo>
                  <a:pt x="405555" y="119330"/>
                </a:lnTo>
                <a:lnTo>
                  <a:pt x="421470" y="119330"/>
                </a:lnTo>
                <a:lnTo>
                  <a:pt x="421057" y="115633"/>
                </a:lnTo>
                <a:lnTo>
                  <a:pt x="420765" y="110092"/>
                </a:lnTo>
                <a:lnTo>
                  <a:pt x="420639" y="105379"/>
                </a:lnTo>
                <a:lnTo>
                  <a:pt x="420514" y="96387"/>
                </a:lnTo>
                <a:lnTo>
                  <a:pt x="420482" y="83402"/>
                </a:lnTo>
                <a:close/>
              </a:path>
              <a:path w="904239" h="133350">
                <a:moveTo>
                  <a:pt x="391857" y="33959"/>
                </a:moveTo>
                <a:lnTo>
                  <a:pt x="375605" y="33959"/>
                </a:lnTo>
                <a:lnTo>
                  <a:pt x="368435" y="35075"/>
                </a:lnTo>
                <a:lnTo>
                  <a:pt x="340983" y="63185"/>
                </a:lnTo>
                <a:lnTo>
                  <a:pt x="356705" y="65343"/>
                </a:lnTo>
                <a:lnTo>
                  <a:pt x="358427" y="58605"/>
                </a:lnTo>
                <a:lnTo>
                  <a:pt x="361094" y="53910"/>
                </a:lnTo>
                <a:lnTo>
                  <a:pt x="368303" y="48610"/>
                </a:lnTo>
                <a:lnTo>
                  <a:pt x="373884" y="47285"/>
                </a:lnTo>
                <a:lnTo>
                  <a:pt x="417230" y="47285"/>
                </a:lnTo>
                <a:lnTo>
                  <a:pt x="417058" y="46906"/>
                </a:lnTo>
                <a:lnTo>
                  <a:pt x="412290" y="41133"/>
                </a:lnTo>
                <a:lnTo>
                  <a:pt x="408563" y="38729"/>
                </a:lnTo>
                <a:lnTo>
                  <a:pt x="398441" y="34924"/>
                </a:lnTo>
                <a:lnTo>
                  <a:pt x="391857" y="33959"/>
                </a:lnTo>
                <a:close/>
              </a:path>
              <a:path w="904239" h="133350">
                <a:moveTo>
                  <a:pt x="467383" y="48629"/>
                </a:moveTo>
                <a:lnTo>
                  <a:pt x="451396" y="48629"/>
                </a:lnTo>
                <a:lnTo>
                  <a:pt x="451396" y="112894"/>
                </a:lnTo>
                <a:lnTo>
                  <a:pt x="467894" y="132277"/>
                </a:lnTo>
                <a:lnTo>
                  <a:pt x="477297" y="132277"/>
                </a:lnTo>
                <a:lnTo>
                  <a:pt x="481346" y="131804"/>
                </a:lnTo>
                <a:lnTo>
                  <a:pt x="485867" y="130858"/>
                </a:lnTo>
                <a:lnTo>
                  <a:pt x="483643" y="117266"/>
                </a:lnTo>
                <a:lnTo>
                  <a:pt x="474100" y="117266"/>
                </a:lnTo>
                <a:lnTo>
                  <a:pt x="472283" y="116888"/>
                </a:lnTo>
                <a:lnTo>
                  <a:pt x="469710" y="115336"/>
                </a:lnTo>
                <a:lnTo>
                  <a:pt x="468802" y="114295"/>
                </a:lnTo>
                <a:lnTo>
                  <a:pt x="467667" y="111663"/>
                </a:lnTo>
                <a:lnTo>
                  <a:pt x="467383" y="108710"/>
                </a:lnTo>
                <a:lnTo>
                  <a:pt x="467383" y="48629"/>
                </a:lnTo>
                <a:close/>
              </a:path>
              <a:path w="904239" h="133350">
                <a:moveTo>
                  <a:pt x="483540" y="116642"/>
                </a:moveTo>
                <a:lnTo>
                  <a:pt x="480627" y="117058"/>
                </a:lnTo>
                <a:lnTo>
                  <a:pt x="478281" y="117266"/>
                </a:lnTo>
                <a:lnTo>
                  <a:pt x="483643" y="117266"/>
                </a:lnTo>
                <a:lnTo>
                  <a:pt x="483540" y="116642"/>
                </a:lnTo>
                <a:close/>
              </a:path>
              <a:path w="904239" h="133350">
                <a:moveTo>
                  <a:pt x="483540" y="36117"/>
                </a:moveTo>
                <a:lnTo>
                  <a:pt x="439591" y="36117"/>
                </a:lnTo>
                <a:lnTo>
                  <a:pt x="439591" y="48629"/>
                </a:lnTo>
                <a:lnTo>
                  <a:pt x="483540" y="48629"/>
                </a:lnTo>
                <a:lnTo>
                  <a:pt x="483540" y="36117"/>
                </a:lnTo>
                <a:close/>
              </a:path>
              <a:path w="904239" h="133350">
                <a:moveTo>
                  <a:pt x="467383" y="2952"/>
                </a:moveTo>
                <a:lnTo>
                  <a:pt x="451396" y="12606"/>
                </a:lnTo>
                <a:lnTo>
                  <a:pt x="451396" y="36117"/>
                </a:lnTo>
                <a:lnTo>
                  <a:pt x="467383" y="36117"/>
                </a:lnTo>
                <a:lnTo>
                  <a:pt x="467383" y="2952"/>
                </a:lnTo>
                <a:close/>
              </a:path>
              <a:path w="904239" h="133350">
                <a:moveTo>
                  <a:pt x="613516" y="0"/>
                </a:moveTo>
                <a:lnTo>
                  <a:pt x="555453" y="0"/>
                </a:lnTo>
                <a:lnTo>
                  <a:pt x="555453" y="131028"/>
                </a:lnTo>
                <a:lnTo>
                  <a:pt x="572783" y="131028"/>
                </a:lnTo>
                <a:lnTo>
                  <a:pt x="572783" y="72839"/>
                </a:lnTo>
                <a:lnTo>
                  <a:pt x="626220" y="72839"/>
                </a:lnTo>
                <a:lnTo>
                  <a:pt x="623260" y="71420"/>
                </a:lnTo>
                <a:lnTo>
                  <a:pt x="632068" y="69689"/>
                </a:lnTo>
                <a:lnTo>
                  <a:pt x="639649" y="67083"/>
                </a:lnTo>
                <a:lnTo>
                  <a:pt x="646002" y="63607"/>
                </a:lnTo>
                <a:lnTo>
                  <a:pt x="651128" y="59267"/>
                </a:lnTo>
                <a:lnTo>
                  <a:pt x="652485" y="57828"/>
                </a:lnTo>
                <a:lnTo>
                  <a:pt x="572783" y="57828"/>
                </a:lnTo>
                <a:lnTo>
                  <a:pt x="572783" y="14480"/>
                </a:lnTo>
                <a:lnTo>
                  <a:pt x="653774" y="14480"/>
                </a:lnTo>
                <a:lnTo>
                  <a:pt x="651071" y="10051"/>
                </a:lnTo>
                <a:lnTo>
                  <a:pt x="621746" y="220"/>
                </a:lnTo>
                <a:lnTo>
                  <a:pt x="613516" y="0"/>
                </a:lnTo>
                <a:close/>
              </a:path>
              <a:path w="904239" h="133350">
                <a:moveTo>
                  <a:pt x="626220" y="72839"/>
                </a:moveTo>
                <a:lnTo>
                  <a:pt x="597359" y="72839"/>
                </a:lnTo>
                <a:lnTo>
                  <a:pt x="600576" y="73048"/>
                </a:lnTo>
                <a:lnTo>
                  <a:pt x="602543" y="73464"/>
                </a:lnTo>
                <a:lnTo>
                  <a:pt x="605211" y="74127"/>
                </a:lnTo>
                <a:lnTo>
                  <a:pt x="607859" y="75281"/>
                </a:lnTo>
                <a:lnTo>
                  <a:pt x="610433" y="76966"/>
                </a:lnTo>
                <a:lnTo>
                  <a:pt x="613024" y="78632"/>
                </a:lnTo>
                <a:lnTo>
                  <a:pt x="649085" y="131028"/>
                </a:lnTo>
                <a:lnTo>
                  <a:pt x="670880" y="131028"/>
                </a:lnTo>
                <a:lnTo>
                  <a:pt x="648101" y="95365"/>
                </a:lnTo>
                <a:lnTo>
                  <a:pt x="627838" y="73616"/>
                </a:lnTo>
                <a:lnTo>
                  <a:pt x="626220" y="72839"/>
                </a:lnTo>
                <a:close/>
              </a:path>
              <a:path w="904239" h="133350">
                <a:moveTo>
                  <a:pt x="653774" y="14480"/>
                </a:moveTo>
                <a:lnTo>
                  <a:pt x="623941" y="14480"/>
                </a:lnTo>
                <a:lnTo>
                  <a:pt x="631055" y="16487"/>
                </a:lnTo>
                <a:lnTo>
                  <a:pt x="640041" y="24456"/>
                </a:lnTo>
                <a:lnTo>
                  <a:pt x="642293" y="29567"/>
                </a:lnTo>
                <a:lnTo>
                  <a:pt x="642293" y="39978"/>
                </a:lnTo>
                <a:lnTo>
                  <a:pt x="617962" y="57828"/>
                </a:lnTo>
                <a:lnTo>
                  <a:pt x="652485" y="57828"/>
                </a:lnTo>
                <a:lnTo>
                  <a:pt x="657144" y="52888"/>
                </a:lnTo>
                <a:lnTo>
                  <a:pt x="660153" y="45051"/>
                </a:lnTo>
                <a:lnTo>
                  <a:pt x="660153" y="28545"/>
                </a:lnTo>
                <a:lnTo>
                  <a:pt x="658336" y="21957"/>
                </a:lnTo>
                <a:lnTo>
                  <a:pt x="653774" y="14480"/>
                </a:lnTo>
                <a:close/>
              </a:path>
              <a:path w="904239" h="133350">
                <a:moveTo>
                  <a:pt x="705351" y="0"/>
                </a:moveTo>
                <a:lnTo>
                  <a:pt x="689269" y="0"/>
                </a:lnTo>
                <a:lnTo>
                  <a:pt x="689269" y="18512"/>
                </a:lnTo>
                <a:lnTo>
                  <a:pt x="705351" y="18512"/>
                </a:lnTo>
                <a:lnTo>
                  <a:pt x="705351" y="0"/>
                </a:lnTo>
                <a:close/>
              </a:path>
              <a:path w="904239" h="133350">
                <a:moveTo>
                  <a:pt x="705351" y="36117"/>
                </a:moveTo>
                <a:lnTo>
                  <a:pt x="689269" y="36117"/>
                </a:lnTo>
                <a:lnTo>
                  <a:pt x="689269" y="131028"/>
                </a:lnTo>
                <a:lnTo>
                  <a:pt x="705351" y="131028"/>
                </a:lnTo>
                <a:lnTo>
                  <a:pt x="705351" y="36117"/>
                </a:lnTo>
                <a:close/>
              </a:path>
              <a:path w="904239" h="133350">
                <a:moveTo>
                  <a:pt x="740560" y="100192"/>
                </a:moveTo>
                <a:lnTo>
                  <a:pt x="724649" y="102691"/>
                </a:lnTo>
                <a:lnTo>
                  <a:pt x="726422" y="109782"/>
                </a:lnTo>
                <a:lnTo>
                  <a:pt x="729076" y="115946"/>
                </a:lnTo>
                <a:lnTo>
                  <a:pt x="765212" y="133167"/>
                </a:lnTo>
                <a:lnTo>
                  <a:pt x="772647" y="133167"/>
                </a:lnTo>
                <a:lnTo>
                  <a:pt x="779326" y="131880"/>
                </a:lnTo>
                <a:lnTo>
                  <a:pt x="791112" y="126693"/>
                </a:lnTo>
                <a:lnTo>
                  <a:pt x="795615" y="123040"/>
                </a:lnTo>
                <a:lnTo>
                  <a:pt x="797653" y="119954"/>
                </a:lnTo>
                <a:lnTo>
                  <a:pt x="757795" y="119954"/>
                </a:lnTo>
                <a:lnTo>
                  <a:pt x="752082" y="118251"/>
                </a:lnTo>
                <a:lnTo>
                  <a:pt x="743927" y="111455"/>
                </a:lnTo>
                <a:lnTo>
                  <a:pt x="741449" y="106571"/>
                </a:lnTo>
                <a:lnTo>
                  <a:pt x="740560" y="100192"/>
                </a:lnTo>
                <a:close/>
              </a:path>
              <a:path w="904239" h="133350">
                <a:moveTo>
                  <a:pt x="769696" y="33959"/>
                </a:moveTo>
                <a:lnTo>
                  <a:pt x="757322" y="33959"/>
                </a:lnTo>
                <a:lnTo>
                  <a:pt x="752687" y="34602"/>
                </a:lnTo>
                <a:lnTo>
                  <a:pt x="744041" y="37177"/>
                </a:lnTo>
                <a:lnTo>
                  <a:pt x="740636" y="38729"/>
                </a:lnTo>
                <a:lnTo>
                  <a:pt x="738138" y="40584"/>
                </a:lnTo>
                <a:lnTo>
                  <a:pt x="734808" y="42969"/>
                </a:lnTo>
                <a:lnTo>
                  <a:pt x="732160" y="45960"/>
                </a:lnTo>
                <a:lnTo>
                  <a:pt x="728300" y="53172"/>
                </a:lnTo>
                <a:lnTo>
                  <a:pt x="727335" y="57090"/>
                </a:lnTo>
                <a:lnTo>
                  <a:pt x="727335" y="65968"/>
                </a:lnTo>
                <a:lnTo>
                  <a:pt x="765742" y="90803"/>
                </a:lnTo>
                <a:lnTo>
                  <a:pt x="774501" y="93018"/>
                </a:lnTo>
                <a:lnTo>
                  <a:pt x="779969" y="94835"/>
                </a:lnTo>
                <a:lnTo>
                  <a:pt x="782182" y="96255"/>
                </a:lnTo>
                <a:lnTo>
                  <a:pt x="785342" y="98356"/>
                </a:lnTo>
                <a:lnTo>
                  <a:pt x="786912" y="101214"/>
                </a:lnTo>
                <a:lnTo>
                  <a:pt x="786912" y="108900"/>
                </a:lnTo>
                <a:lnTo>
                  <a:pt x="785134" y="112421"/>
                </a:lnTo>
                <a:lnTo>
                  <a:pt x="777982" y="118440"/>
                </a:lnTo>
                <a:lnTo>
                  <a:pt x="772496" y="119954"/>
                </a:lnTo>
                <a:lnTo>
                  <a:pt x="797653" y="119954"/>
                </a:lnTo>
                <a:lnTo>
                  <a:pt x="801877" y="113556"/>
                </a:lnTo>
                <a:lnTo>
                  <a:pt x="803324" y="108900"/>
                </a:lnTo>
                <a:lnTo>
                  <a:pt x="803448" y="97656"/>
                </a:lnTo>
                <a:lnTo>
                  <a:pt x="802161" y="93075"/>
                </a:lnTo>
                <a:lnTo>
                  <a:pt x="757341" y="71325"/>
                </a:lnTo>
                <a:lnTo>
                  <a:pt x="752611" y="69962"/>
                </a:lnTo>
                <a:lnTo>
                  <a:pt x="742868" y="61520"/>
                </a:lnTo>
                <a:lnTo>
                  <a:pt x="742868" y="56163"/>
                </a:lnTo>
                <a:lnTo>
                  <a:pt x="744457" y="53304"/>
                </a:lnTo>
                <a:lnTo>
                  <a:pt x="750757" y="48421"/>
                </a:lnTo>
                <a:lnTo>
                  <a:pt x="756036" y="47190"/>
                </a:lnTo>
                <a:lnTo>
                  <a:pt x="795280" y="47190"/>
                </a:lnTo>
                <a:lnTo>
                  <a:pt x="791642" y="42231"/>
                </a:lnTo>
                <a:lnTo>
                  <a:pt x="787499" y="39335"/>
                </a:lnTo>
                <a:lnTo>
                  <a:pt x="776242" y="35038"/>
                </a:lnTo>
                <a:lnTo>
                  <a:pt x="769696" y="33959"/>
                </a:lnTo>
                <a:close/>
              </a:path>
              <a:path w="904239" h="133350">
                <a:moveTo>
                  <a:pt x="795280" y="47190"/>
                </a:moveTo>
                <a:lnTo>
                  <a:pt x="769677" y="47190"/>
                </a:lnTo>
                <a:lnTo>
                  <a:pt x="774520" y="48572"/>
                </a:lnTo>
                <a:lnTo>
                  <a:pt x="781369" y="54043"/>
                </a:lnTo>
                <a:lnTo>
                  <a:pt x="783431" y="57866"/>
                </a:lnTo>
                <a:lnTo>
                  <a:pt x="784150" y="62750"/>
                </a:lnTo>
                <a:lnTo>
                  <a:pt x="799872" y="60611"/>
                </a:lnTo>
                <a:lnTo>
                  <a:pt x="798850" y="54459"/>
                </a:lnTo>
                <a:lnTo>
                  <a:pt x="797015" y="49556"/>
                </a:lnTo>
                <a:lnTo>
                  <a:pt x="795280" y="47190"/>
                </a:lnTo>
                <a:close/>
              </a:path>
              <a:path w="904239" h="133350">
                <a:moveTo>
                  <a:pt x="841495" y="0"/>
                </a:moveTo>
                <a:lnTo>
                  <a:pt x="825413" y="0"/>
                </a:lnTo>
                <a:lnTo>
                  <a:pt x="825413" y="131028"/>
                </a:lnTo>
                <a:lnTo>
                  <a:pt x="841495" y="131028"/>
                </a:lnTo>
                <a:lnTo>
                  <a:pt x="841495" y="93397"/>
                </a:lnTo>
                <a:lnTo>
                  <a:pt x="852846" y="82493"/>
                </a:lnTo>
                <a:lnTo>
                  <a:pt x="871571" y="82493"/>
                </a:lnTo>
                <a:lnTo>
                  <a:pt x="866381" y="74732"/>
                </a:lnTo>
                <a:lnTo>
                  <a:pt x="841495" y="74732"/>
                </a:lnTo>
                <a:lnTo>
                  <a:pt x="841495" y="0"/>
                </a:lnTo>
                <a:close/>
              </a:path>
              <a:path w="904239" h="133350">
                <a:moveTo>
                  <a:pt x="871571" y="82493"/>
                </a:moveTo>
                <a:lnTo>
                  <a:pt x="852846" y="82493"/>
                </a:lnTo>
                <a:lnTo>
                  <a:pt x="884196" y="131028"/>
                </a:lnTo>
                <a:lnTo>
                  <a:pt x="904023" y="131028"/>
                </a:lnTo>
                <a:lnTo>
                  <a:pt x="871571" y="82493"/>
                </a:lnTo>
                <a:close/>
              </a:path>
              <a:path w="904239" h="133350">
                <a:moveTo>
                  <a:pt x="900372" y="36117"/>
                </a:moveTo>
                <a:lnTo>
                  <a:pt x="879541" y="36117"/>
                </a:lnTo>
                <a:lnTo>
                  <a:pt x="841495" y="74732"/>
                </a:lnTo>
                <a:lnTo>
                  <a:pt x="866381" y="74732"/>
                </a:lnTo>
                <a:lnTo>
                  <a:pt x="864103" y="71325"/>
                </a:lnTo>
                <a:lnTo>
                  <a:pt x="900372" y="36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82639" y="4842536"/>
            <a:ext cx="85401" cy="13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34641" y="4842536"/>
            <a:ext cx="189950" cy="1338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37600" y="4842536"/>
            <a:ext cx="190814" cy="13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42286" y="4842536"/>
            <a:ext cx="190139" cy="1337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06378" y="4842536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48244" y="29056"/>
                </a:moveTo>
                <a:lnTo>
                  <a:pt x="32162" y="29056"/>
                </a:lnTo>
                <a:lnTo>
                  <a:pt x="32162" y="131558"/>
                </a:lnTo>
                <a:lnTo>
                  <a:pt x="48244" y="131558"/>
                </a:lnTo>
                <a:lnTo>
                  <a:pt x="48244" y="29056"/>
                </a:lnTo>
                <a:close/>
              </a:path>
              <a:path w="283210" h="133985">
                <a:moveTo>
                  <a:pt x="48244" y="0"/>
                </a:moveTo>
                <a:lnTo>
                  <a:pt x="38027" y="0"/>
                </a:lnTo>
                <a:lnTo>
                  <a:pt x="35190" y="5659"/>
                </a:lnTo>
                <a:lnTo>
                  <a:pt x="30460" y="11509"/>
                </a:lnTo>
                <a:lnTo>
                  <a:pt x="0" y="32899"/>
                </a:lnTo>
                <a:lnTo>
                  <a:pt x="0" y="48440"/>
                </a:lnTo>
                <a:lnTo>
                  <a:pt x="32162" y="29056"/>
                </a:lnTo>
                <a:lnTo>
                  <a:pt x="48244" y="29056"/>
                </a:lnTo>
                <a:lnTo>
                  <a:pt x="48244" y="0"/>
                </a:lnTo>
                <a:close/>
              </a:path>
              <a:path w="283210" h="133985">
                <a:moveTo>
                  <a:pt x="168373" y="13326"/>
                </a:moveTo>
                <a:lnTo>
                  <a:pt x="143030" y="13326"/>
                </a:lnTo>
                <a:lnTo>
                  <a:pt x="148895" y="15503"/>
                </a:lnTo>
                <a:lnTo>
                  <a:pt x="157976" y="24267"/>
                </a:lnTo>
                <a:lnTo>
                  <a:pt x="160246" y="29643"/>
                </a:lnTo>
                <a:lnTo>
                  <a:pt x="160246" y="42098"/>
                </a:lnTo>
                <a:lnTo>
                  <a:pt x="133792" y="74816"/>
                </a:lnTo>
                <a:lnTo>
                  <a:pt x="123921" y="83118"/>
                </a:lnTo>
                <a:lnTo>
                  <a:pt x="117501" y="88584"/>
                </a:lnTo>
                <a:lnTo>
                  <a:pt x="92326" y="120390"/>
                </a:lnTo>
                <a:lnTo>
                  <a:pt x="90434" y="127697"/>
                </a:lnTo>
                <a:lnTo>
                  <a:pt x="90434" y="131558"/>
                </a:lnTo>
                <a:lnTo>
                  <a:pt x="177085" y="131558"/>
                </a:lnTo>
                <a:lnTo>
                  <a:pt x="177085" y="116112"/>
                </a:lnTo>
                <a:lnTo>
                  <a:pt x="112759" y="116112"/>
                </a:lnTo>
                <a:lnTo>
                  <a:pt x="114651" y="113178"/>
                </a:lnTo>
                <a:lnTo>
                  <a:pt x="138111" y="90898"/>
                </a:lnTo>
                <a:lnTo>
                  <a:pt x="146160" y="83963"/>
                </a:lnTo>
                <a:lnTo>
                  <a:pt x="173679" y="51847"/>
                </a:lnTo>
                <a:lnTo>
                  <a:pt x="176895" y="36382"/>
                </a:lnTo>
                <a:lnTo>
                  <a:pt x="176192" y="28960"/>
                </a:lnTo>
                <a:lnTo>
                  <a:pt x="174105" y="22168"/>
                </a:lnTo>
                <a:lnTo>
                  <a:pt x="170670" y="16005"/>
                </a:lnTo>
                <a:lnTo>
                  <a:pt x="168373" y="13326"/>
                </a:lnTo>
                <a:close/>
              </a:path>
              <a:path w="283210" h="133985">
                <a:moveTo>
                  <a:pt x="136030" y="0"/>
                </a:moveTo>
                <a:lnTo>
                  <a:pt x="97552" y="21603"/>
                </a:lnTo>
                <a:lnTo>
                  <a:pt x="93461" y="37896"/>
                </a:lnTo>
                <a:lnTo>
                  <a:pt x="110110" y="39600"/>
                </a:lnTo>
                <a:lnTo>
                  <a:pt x="110110" y="31384"/>
                </a:lnTo>
                <a:lnTo>
                  <a:pt x="112380" y="24948"/>
                </a:lnTo>
                <a:lnTo>
                  <a:pt x="117110" y="20292"/>
                </a:lnTo>
                <a:lnTo>
                  <a:pt x="121651" y="15635"/>
                </a:lnTo>
                <a:lnTo>
                  <a:pt x="127894" y="13326"/>
                </a:lnTo>
                <a:lnTo>
                  <a:pt x="168373" y="13326"/>
                </a:lnTo>
                <a:lnTo>
                  <a:pt x="165922" y="10467"/>
                </a:lnTo>
                <a:lnTo>
                  <a:pt x="159895" y="5885"/>
                </a:lnTo>
                <a:lnTo>
                  <a:pt x="152892" y="2614"/>
                </a:lnTo>
                <a:lnTo>
                  <a:pt x="144931" y="653"/>
                </a:lnTo>
                <a:lnTo>
                  <a:pt x="136030" y="0"/>
                </a:lnTo>
                <a:close/>
              </a:path>
              <a:path w="283210" h="133985">
                <a:moveTo>
                  <a:pt x="247086" y="0"/>
                </a:moveTo>
                <a:lnTo>
                  <a:pt x="230437" y="0"/>
                </a:lnTo>
                <a:lnTo>
                  <a:pt x="222491" y="2574"/>
                </a:lnTo>
                <a:lnTo>
                  <a:pt x="199962" y="37197"/>
                </a:lnTo>
                <a:lnTo>
                  <a:pt x="197328" y="66952"/>
                </a:lnTo>
                <a:lnTo>
                  <a:pt x="198141" y="84124"/>
                </a:lnTo>
                <a:lnTo>
                  <a:pt x="216115" y="126157"/>
                </a:lnTo>
                <a:lnTo>
                  <a:pt x="240086" y="133792"/>
                </a:lnTo>
                <a:lnTo>
                  <a:pt x="249546" y="133792"/>
                </a:lnTo>
                <a:lnTo>
                  <a:pt x="257492" y="131217"/>
                </a:lnTo>
                <a:lnTo>
                  <a:pt x="263735" y="126069"/>
                </a:lnTo>
                <a:lnTo>
                  <a:pt x="268240" y="121803"/>
                </a:lnTo>
                <a:lnTo>
                  <a:pt x="269173" y="120579"/>
                </a:lnTo>
                <a:lnTo>
                  <a:pt x="232708" y="120579"/>
                </a:lnTo>
                <a:lnTo>
                  <a:pt x="226451" y="117001"/>
                </a:lnTo>
                <a:lnTo>
                  <a:pt x="213788" y="66952"/>
                </a:lnTo>
                <a:lnTo>
                  <a:pt x="214317" y="52081"/>
                </a:lnTo>
                <a:lnTo>
                  <a:pt x="232518" y="13326"/>
                </a:lnTo>
                <a:lnTo>
                  <a:pt x="269655" y="13326"/>
                </a:lnTo>
                <a:lnTo>
                  <a:pt x="268276" y="11168"/>
                </a:lnTo>
                <a:lnTo>
                  <a:pt x="263735" y="7079"/>
                </a:lnTo>
                <a:lnTo>
                  <a:pt x="253140" y="1419"/>
                </a:lnTo>
                <a:lnTo>
                  <a:pt x="247086" y="0"/>
                </a:lnTo>
                <a:close/>
              </a:path>
              <a:path w="283210" h="133985">
                <a:moveTo>
                  <a:pt x="269655" y="13326"/>
                </a:moveTo>
                <a:lnTo>
                  <a:pt x="247275" y="13326"/>
                </a:lnTo>
                <a:lnTo>
                  <a:pt x="253519" y="16866"/>
                </a:lnTo>
                <a:lnTo>
                  <a:pt x="258627" y="23964"/>
                </a:lnTo>
                <a:lnTo>
                  <a:pt x="261965" y="30633"/>
                </a:lnTo>
                <a:lnTo>
                  <a:pt x="264327" y="40021"/>
                </a:lnTo>
                <a:lnTo>
                  <a:pt x="265725" y="52081"/>
                </a:lnTo>
                <a:lnTo>
                  <a:pt x="266195" y="66952"/>
                </a:lnTo>
                <a:lnTo>
                  <a:pt x="265727" y="81731"/>
                </a:lnTo>
                <a:lnTo>
                  <a:pt x="247465" y="120579"/>
                </a:lnTo>
                <a:lnTo>
                  <a:pt x="269173" y="120579"/>
                </a:lnTo>
                <a:lnTo>
                  <a:pt x="282368" y="77923"/>
                </a:lnTo>
                <a:lnTo>
                  <a:pt x="282655" y="66952"/>
                </a:lnTo>
                <a:lnTo>
                  <a:pt x="282477" y="57711"/>
                </a:lnTo>
                <a:lnTo>
                  <a:pt x="275087" y="21825"/>
                </a:lnTo>
                <a:lnTo>
                  <a:pt x="269655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10200" y="4842536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48244" y="29056"/>
                </a:moveTo>
                <a:lnTo>
                  <a:pt x="32162" y="29056"/>
                </a:lnTo>
                <a:lnTo>
                  <a:pt x="32162" y="131558"/>
                </a:lnTo>
                <a:lnTo>
                  <a:pt x="48244" y="131558"/>
                </a:lnTo>
                <a:lnTo>
                  <a:pt x="48244" y="29056"/>
                </a:lnTo>
                <a:close/>
              </a:path>
              <a:path w="283210" h="133985">
                <a:moveTo>
                  <a:pt x="48244" y="0"/>
                </a:moveTo>
                <a:lnTo>
                  <a:pt x="37838" y="0"/>
                </a:lnTo>
                <a:lnTo>
                  <a:pt x="35190" y="5659"/>
                </a:lnTo>
                <a:lnTo>
                  <a:pt x="30270" y="11509"/>
                </a:lnTo>
                <a:lnTo>
                  <a:pt x="0" y="32899"/>
                </a:lnTo>
                <a:lnTo>
                  <a:pt x="0" y="48440"/>
                </a:lnTo>
                <a:lnTo>
                  <a:pt x="32162" y="29056"/>
                </a:lnTo>
                <a:lnTo>
                  <a:pt x="48244" y="29056"/>
                </a:lnTo>
                <a:lnTo>
                  <a:pt x="48244" y="0"/>
                </a:lnTo>
                <a:close/>
              </a:path>
              <a:path w="283210" h="133985">
                <a:moveTo>
                  <a:pt x="109353" y="95820"/>
                </a:moveTo>
                <a:lnTo>
                  <a:pt x="92515" y="97239"/>
                </a:lnTo>
                <a:lnTo>
                  <a:pt x="93940" y="105105"/>
                </a:lnTo>
                <a:lnTo>
                  <a:pt x="96536" y="112151"/>
                </a:lnTo>
                <a:lnTo>
                  <a:pt x="134516" y="133792"/>
                </a:lnTo>
                <a:lnTo>
                  <a:pt x="144872" y="132798"/>
                </a:lnTo>
                <a:lnTo>
                  <a:pt x="154074" y="129817"/>
                </a:lnTo>
                <a:lnTo>
                  <a:pt x="162106" y="124848"/>
                </a:lnTo>
                <a:lnTo>
                  <a:pt x="166305" y="120579"/>
                </a:lnTo>
                <a:lnTo>
                  <a:pt x="128084" y="120579"/>
                </a:lnTo>
                <a:lnTo>
                  <a:pt x="122597" y="118497"/>
                </a:lnTo>
                <a:lnTo>
                  <a:pt x="113516" y="110225"/>
                </a:lnTo>
                <a:lnTo>
                  <a:pt x="110678" y="104035"/>
                </a:lnTo>
                <a:lnTo>
                  <a:pt x="109353" y="95820"/>
                </a:lnTo>
                <a:close/>
              </a:path>
              <a:path w="283210" h="133985">
                <a:moveTo>
                  <a:pt x="169491" y="58907"/>
                </a:moveTo>
                <a:lnTo>
                  <a:pt x="142651" y="58907"/>
                </a:lnTo>
                <a:lnTo>
                  <a:pt x="149462" y="61558"/>
                </a:lnTo>
                <a:lnTo>
                  <a:pt x="159679" y="72158"/>
                </a:lnTo>
                <a:lnTo>
                  <a:pt x="162328" y="79408"/>
                </a:lnTo>
                <a:lnTo>
                  <a:pt x="162328" y="98224"/>
                </a:lnTo>
                <a:lnTo>
                  <a:pt x="159490" y="105966"/>
                </a:lnTo>
                <a:lnTo>
                  <a:pt x="148895" y="117645"/>
                </a:lnTo>
                <a:lnTo>
                  <a:pt x="142273" y="120579"/>
                </a:lnTo>
                <a:lnTo>
                  <a:pt x="166305" y="120579"/>
                </a:lnTo>
                <a:lnTo>
                  <a:pt x="179355" y="87150"/>
                </a:lnTo>
                <a:lnTo>
                  <a:pt x="178613" y="78234"/>
                </a:lnTo>
                <a:lnTo>
                  <a:pt x="176399" y="70168"/>
                </a:lnTo>
                <a:lnTo>
                  <a:pt x="172730" y="62950"/>
                </a:lnTo>
                <a:lnTo>
                  <a:pt x="169491" y="58907"/>
                </a:lnTo>
                <a:close/>
              </a:path>
              <a:path w="283210" h="133985">
                <a:moveTo>
                  <a:pt x="173112" y="2328"/>
                </a:moveTo>
                <a:lnTo>
                  <a:pt x="108029" y="2328"/>
                </a:lnTo>
                <a:lnTo>
                  <a:pt x="95353" y="69621"/>
                </a:lnTo>
                <a:lnTo>
                  <a:pt x="110489" y="71590"/>
                </a:lnTo>
                <a:lnTo>
                  <a:pt x="112759" y="67842"/>
                </a:lnTo>
                <a:lnTo>
                  <a:pt x="116164" y="64794"/>
                </a:lnTo>
                <a:lnTo>
                  <a:pt x="124489" y="60081"/>
                </a:lnTo>
                <a:lnTo>
                  <a:pt x="129030" y="58907"/>
                </a:lnTo>
                <a:lnTo>
                  <a:pt x="169491" y="58907"/>
                </a:lnTo>
                <a:lnTo>
                  <a:pt x="167625" y="56579"/>
                </a:lnTo>
                <a:lnTo>
                  <a:pt x="163194" y="52907"/>
                </a:lnTo>
                <a:lnTo>
                  <a:pt x="113894" y="52907"/>
                </a:lnTo>
                <a:lnTo>
                  <a:pt x="120894" y="17698"/>
                </a:lnTo>
                <a:lnTo>
                  <a:pt x="173112" y="17698"/>
                </a:lnTo>
                <a:lnTo>
                  <a:pt x="173112" y="2328"/>
                </a:lnTo>
                <a:close/>
              </a:path>
              <a:path w="283210" h="133985">
                <a:moveTo>
                  <a:pt x="138678" y="44692"/>
                </a:moveTo>
                <a:lnTo>
                  <a:pt x="132225" y="45206"/>
                </a:lnTo>
                <a:lnTo>
                  <a:pt x="125931" y="46748"/>
                </a:lnTo>
                <a:lnTo>
                  <a:pt x="119815" y="49315"/>
                </a:lnTo>
                <a:lnTo>
                  <a:pt x="113894" y="52907"/>
                </a:lnTo>
                <a:lnTo>
                  <a:pt x="163194" y="52907"/>
                </a:lnTo>
                <a:lnTo>
                  <a:pt x="161346" y="51376"/>
                </a:lnTo>
                <a:lnTo>
                  <a:pt x="154429" y="47661"/>
                </a:lnTo>
                <a:lnTo>
                  <a:pt x="146873" y="45434"/>
                </a:lnTo>
                <a:lnTo>
                  <a:pt x="138678" y="44692"/>
                </a:lnTo>
                <a:close/>
              </a:path>
              <a:path w="283210" h="133985">
                <a:moveTo>
                  <a:pt x="247086" y="0"/>
                </a:moveTo>
                <a:lnTo>
                  <a:pt x="230437" y="0"/>
                </a:lnTo>
                <a:lnTo>
                  <a:pt x="222491" y="2574"/>
                </a:lnTo>
                <a:lnTo>
                  <a:pt x="199962" y="37197"/>
                </a:lnTo>
                <a:lnTo>
                  <a:pt x="197328" y="66952"/>
                </a:lnTo>
                <a:lnTo>
                  <a:pt x="198141" y="84124"/>
                </a:lnTo>
                <a:lnTo>
                  <a:pt x="216112" y="126157"/>
                </a:lnTo>
                <a:lnTo>
                  <a:pt x="239897" y="133792"/>
                </a:lnTo>
                <a:lnTo>
                  <a:pt x="249546" y="133792"/>
                </a:lnTo>
                <a:lnTo>
                  <a:pt x="257492" y="131217"/>
                </a:lnTo>
                <a:lnTo>
                  <a:pt x="263735" y="126069"/>
                </a:lnTo>
                <a:lnTo>
                  <a:pt x="268134" y="121803"/>
                </a:lnTo>
                <a:lnTo>
                  <a:pt x="269058" y="120579"/>
                </a:lnTo>
                <a:lnTo>
                  <a:pt x="232518" y="120579"/>
                </a:lnTo>
                <a:lnTo>
                  <a:pt x="226451" y="117001"/>
                </a:lnTo>
                <a:lnTo>
                  <a:pt x="213788" y="66952"/>
                </a:lnTo>
                <a:lnTo>
                  <a:pt x="214317" y="52081"/>
                </a:lnTo>
                <a:lnTo>
                  <a:pt x="232329" y="13326"/>
                </a:lnTo>
                <a:lnTo>
                  <a:pt x="269545" y="13326"/>
                </a:lnTo>
                <a:lnTo>
                  <a:pt x="268087" y="11168"/>
                </a:lnTo>
                <a:lnTo>
                  <a:pt x="263735" y="7079"/>
                </a:lnTo>
                <a:lnTo>
                  <a:pt x="253140" y="1419"/>
                </a:lnTo>
                <a:lnTo>
                  <a:pt x="247086" y="0"/>
                </a:lnTo>
                <a:close/>
              </a:path>
              <a:path w="283210" h="133985">
                <a:moveTo>
                  <a:pt x="269545" y="13326"/>
                </a:moveTo>
                <a:lnTo>
                  <a:pt x="247275" y="13326"/>
                </a:lnTo>
                <a:lnTo>
                  <a:pt x="253519" y="16866"/>
                </a:lnTo>
                <a:lnTo>
                  <a:pt x="258627" y="23964"/>
                </a:lnTo>
                <a:lnTo>
                  <a:pt x="261885" y="30633"/>
                </a:lnTo>
                <a:lnTo>
                  <a:pt x="264256" y="40021"/>
                </a:lnTo>
                <a:lnTo>
                  <a:pt x="265704" y="52127"/>
                </a:lnTo>
                <a:lnTo>
                  <a:pt x="266195" y="66952"/>
                </a:lnTo>
                <a:lnTo>
                  <a:pt x="265700" y="81731"/>
                </a:lnTo>
                <a:lnTo>
                  <a:pt x="247275" y="120579"/>
                </a:lnTo>
                <a:lnTo>
                  <a:pt x="269058" y="120579"/>
                </a:lnTo>
                <a:lnTo>
                  <a:pt x="282368" y="77923"/>
                </a:lnTo>
                <a:lnTo>
                  <a:pt x="282655" y="66952"/>
                </a:lnTo>
                <a:lnTo>
                  <a:pt x="282477" y="57711"/>
                </a:lnTo>
                <a:lnTo>
                  <a:pt x="271656" y="16449"/>
                </a:lnTo>
                <a:lnTo>
                  <a:pt x="269545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14212" y="4842536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09" h="133985">
                <a:moveTo>
                  <a:pt x="48244" y="29056"/>
                </a:moveTo>
                <a:lnTo>
                  <a:pt x="32162" y="29056"/>
                </a:lnTo>
                <a:lnTo>
                  <a:pt x="32162" y="131558"/>
                </a:lnTo>
                <a:lnTo>
                  <a:pt x="48244" y="131558"/>
                </a:lnTo>
                <a:lnTo>
                  <a:pt x="48244" y="29056"/>
                </a:lnTo>
                <a:close/>
              </a:path>
              <a:path w="283209" h="133985">
                <a:moveTo>
                  <a:pt x="48244" y="0"/>
                </a:moveTo>
                <a:lnTo>
                  <a:pt x="38027" y="0"/>
                </a:lnTo>
                <a:lnTo>
                  <a:pt x="35190" y="5659"/>
                </a:lnTo>
                <a:lnTo>
                  <a:pt x="30460" y="11509"/>
                </a:lnTo>
                <a:lnTo>
                  <a:pt x="0" y="32899"/>
                </a:lnTo>
                <a:lnTo>
                  <a:pt x="0" y="48440"/>
                </a:lnTo>
                <a:lnTo>
                  <a:pt x="32162" y="29056"/>
                </a:lnTo>
                <a:lnTo>
                  <a:pt x="48244" y="29056"/>
                </a:lnTo>
                <a:lnTo>
                  <a:pt x="48244" y="0"/>
                </a:lnTo>
                <a:close/>
              </a:path>
              <a:path w="283209" h="133985">
                <a:moveTo>
                  <a:pt x="135273" y="0"/>
                </a:moveTo>
                <a:lnTo>
                  <a:pt x="100177" y="20625"/>
                </a:lnTo>
                <a:lnTo>
                  <a:pt x="97673" y="33258"/>
                </a:lnTo>
                <a:lnTo>
                  <a:pt x="97682" y="40319"/>
                </a:lnTo>
                <a:lnTo>
                  <a:pt x="99137" y="45524"/>
                </a:lnTo>
                <a:lnTo>
                  <a:pt x="105570" y="54592"/>
                </a:lnTo>
                <a:lnTo>
                  <a:pt x="110678" y="58075"/>
                </a:lnTo>
                <a:lnTo>
                  <a:pt x="117300" y="60516"/>
                </a:lnTo>
                <a:lnTo>
                  <a:pt x="109353" y="62599"/>
                </a:lnTo>
                <a:lnTo>
                  <a:pt x="103110" y="66517"/>
                </a:lnTo>
                <a:lnTo>
                  <a:pt x="98759" y="72272"/>
                </a:lnTo>
                <a:lnTo>
                  <a:pt x="94596" y="78007"/>
                </a:lnTo>
                <a:lnTo>
                  <a:pt x="92326" y="85143"/>
                </a:lnTo>
                <a:lnTo>
                  <a:pt x="92367" y="94116"/>
                </a:lnTo>
                <a:lnTo>
                  <a:pt x="118054" y="130936"/>
                </a:lnTo>
                <a:lnTo>
                  <a:pt x="135462" y="133792"/>
                </a:lnTo>
                <a:lnTo>
                  <a:pt x="144689" y="133075"/>
                </a:lnTo>
                <a:lnTo>
                  <a:pt x="153010" y="130924"/>
                </a:lnTo>
                <a:lnTo>
                  <a:pt x="160368" y="127339"/>
                </a:lnTo>
                <a:lnTo>
                  <a:pt x="166712" y="122321"/>
                </a:lnTo>
                <a:lnTo>
                  <a:pt x="168211" y="120579"/>
                </a:lnTo>
                <a:lnTo>
                  <a:pt x="130732" y="120579"/>
                </a:lnTo>
                <a:lnTo>
                  <a:pt x="126192" y="119405"/>
                </a:lnTo>
                <a:lnTo>
                  <a:pt x="117489" y="114692"/>
                </a:lnTo>
                <a:lnTo>
                  <a:pt x="114272" y="111361"/>
                </a:lnTo>
                <a:lnTo>
                  <a:pt x="112191" y="107083"/>
                </a:lnTo>
                <a:lnTo>
                  <a:pt x="109921" y="102786"/>
                </a:lnTo>
                <a:lnTo>
                  <a:pt x="108786" y="98356"/>
                </a:lnTo>
                <a:lnTo>
                  <a:pt x="108890" y="86014"/>
                </a:lnTo>
                <a:lnTo>
                  <a:pt x="111435" y="79995"/>
                </a:lnTo>
                <a:lnTo>
                  <a:pt x="121273" y="69981"/>
                </a:lnTo>
                <a:lnTo>
                  <a:pt x="127516" y="67482"/>
                </a:lnTo>
                <a:lnTo>
                  <a:pt x="168274" y="67482"/>
                </a:lnTo>
                <a:lnTo>
                  <a:pt x="161949" y="63129"/>
                </a:lnTo>
                <a:lnTo>
                  <a:pt x="154003" y="60516"/>
                </a:lnTo>
                <a:lnTo>
                  <a:pt x="160436" y="58075"/>
                </a:lnTo>
                <a:lnTo>
                  <a:pt x="165355" y="54592"/>
                </a:lnTo>
                <a:lnTo>
                  <a:pt x="165531" y="54346"/>
                </a:lnTo>
                <a:lnTo>
                  <a:pt x="129219" y="54346"/>
                </a:lnTo>
                <a:lnTo>
                  <a:pt x="124110" y="52377"/>
                </a:lnTo>
                <a:lnTo>
                  <a:pt x="119948" y="48440"/>
                </a:lnTo>
                <a:lnTo>
                  <a:pt x="115975" y="44521"/>
                </a:lnTo>
                <a:lnTo>
                  <a:pt x="114083" y="39448"/>
                </a:lnTo>
                <a:lnTo>
                  <a:pt x="114083" y="27769"/>
                </a:lnTo>
                <a:lnTo>
                  <a:pt x="116164" y="23055"/>
                </a:lnTo>
                <a:lnTo>
                  <a:pt x="124110" y="15200"/>
                </a:lnTo>
                <a:lnTo>
                  <a:pt x="129219" y="13231"/>
                </a:lnTo>
                <a:lnTo>
                  <a:pt x="165684" y="13231"/>
                </a:lnTo>
                <a:lnTo>
                  <a:pt x="162895" y="9975"/>
                </a:lnTo>
                <a:lnTo>
                  <a:pt x="157222" y="5614"/>
                </a:lnTo>
                <a:lnTo>
                  <a:pt x="150716" y="2496"/>
                </a:lnTo>
                <a:lnTo>
                  <a:pt x="143393" y="624"/>
                </a:lnTo>
                <a:lnTo>
                  <a:pt x="135273" y="0"/>
                </a:lnTo>
                <a:close/>
              </a:path>
              <a:path w="283209" h="133985">
                <a:moveTo>
                  <a:pt x="168274" y="67482"/>
                </a:moveTo>
                <a:lnTo>
                  <a:pt x="142841" y="67482"/>
                </a:lnTo>
                <a:lnTo>
                  <a:pt x="149273" y="70019"/>
                </a:lnTo>
                <a:lnTo>
                  <a:pt x="154381" y="75073"/>
                </a:lnTo>
                <a:lnTo>
                  <a:pt x="159679" y="80146"/>
                </a:lnTo>
                <a:lnTo>
                  <a:pt x="161935" y="86014"/>
                </a:lnTo>
                <a:lnTo>
                  <a:pt x="162033" y="102184"/>
                </a:lnTo>
                <a:lnTo>
                  <a:pt x="159679" y="108218"/>
                </a:lnTo>
                <a:lnTo>
                  <a:pt x="154760" y="113159"/>
                </a:lnTo>
                <a:lnTo>
                  <a:pt x="149652" y="118099"/>
                </a:lnTo>
                <a:lnTo>
                  <a:pt x="143408" y="120579"/>
                </a:lnTo>
                <a:lnTo>
                  <a:pt x="168211" y="120579"/>
                </a:lnTo>
                <a:lnTo>
                  <a:pt x="171894" y="116303"/>
                </a:lnTo>
                <a:lnTo>
                  <a:pt x="175618" y="109579"/>
                </a:lnTo>
                <a:lnTo>
                  <a:pt x="177853" y="102184"/>
                </a:lnTo>
                <a:lnTo>
                  <a:pt x="178598" y="94116"/>
                </a:lnTo>
                <a:lnTo>
                  <a:pt x="178598" y="86014"/>
                </a:lnTo>
                <a:lnTo>
                  <a:pt x="176517" y="79048"/>
                </a:lnTo>
                <a:lnTo>
                  <a:pt x="168274" y="67482"/>
                </a:lnTo>
                <a:close/>
              </a:path>
              <a:path w="283209" h="133985">
                <a:moveTo>
                  <a:pt x="165684" y="13231"/>
                </a:moveTo>
                <a:lnTo>
                  <a:pt x="141516" y="13231"/>
                </a:lnTo>
                <a:lnTo>
                  <a:pt x="146625" y="15238"/>
                </a:lnTo>
                <a:lnTo>
                  <a:pt x="150598" y="19270"/>
                </a:lnTo>
                <a:lnTo>
                  <a:pt x="154760" y="23283"/>
                </a:lnTo>
                <a:lnTo>
                  <a:pt x="156841" y="28242"/>
                </a:lnTo>
                <a:lnTo>
                  <a:pt x="156841" y="39808"/>
                </a:lnTo>
                <a:lnTo>
                  <a:pt x="154760" y="44597"/>
                </a:lnTo>
                <a:lnTo>
                  <a:pt x="146814" y="52396"/>
                </a:lnTo>
                <a:lnTo>
                  <a:pt x="141705" y="54346"/>
                </a:lnTo>
                <a:lnTo>
                  <a:pt x="165531" y="54346"/>
                </a:lnTo>
                <a:lnTo>
                  <a:pt x="168571" y="50105"/>
                </a:lnTo>
                <a:lnTo>
                  <a:pt x="171598" y="45600"/>
                </a:lnTo>
                <a:lnTo>
                  <a:pt x="173301" y="40319"/>
                </a:lnTo>
                <a:lnTo>
                  <a:pt x="173205" y="33258"/>
                </a:lnTo>
                <a:lnTo>
                  <a:pt x="172633" y="27360"/>
                </a:lnTo>
                <a:lnTo>
                  <a:pt x="170652" y="21023"/>
                </a:lnTo>
                <a:lnTo>
                  <a:pt x="167370" y="15200"/>
                </a:lnTo>
                <a:lnTo>
                  <a:pt x="165684" y="13231"/>
                </a:lnTo>
                <a:close/>
              </a:path>
              <a:path w="283209" h="133985">
                <a:moveTo>
                  <a:pt x="247086" y="0"/>
                </a:moveTo>
                <a:lnTo>
                  <a:pt x="230437" y="0"/>
                </a:lnTo>
                <a:lnTo>
                  <a:pt x="222491" y="2574"/>
                </a:lnTo>
                <a:lnTo>
                  <a:pt x="199962" y="37197"/>
                </a:lnTo>
                <a:lnTo>
                  <a:pt x="197328" y="66952"/>
                </a:lnTo>
                <a:lnTo>
                  <a:pt x="198141" y="84124"/>
                </a:lnTo>
                <a:lnTo>
                  <a:pt x="216115" y="126157"/>
                </a:lnTo>
                <a:lnTo>
                  <a:pt x="240086" y="133792"/>
                </a:lnTo>
                <a:lnTo>
                  <a:pt x="249546" y="133792"/>
                </a:lnTo>
                <a:lnTo>
                  <a:pt x="257492" y="131217"/>
                </a:lnTo>
                <a:lnTo>
                  <a:pt x="263735" y="126069"/>
                </a:lnTo>
                <a:lnTo>
                  <a:pt x="268240" y="121803"/>
                </a:lnTo>
                <a:lnTo>
                  <a:pt x="269173" y="120579"/>
                </a:lnTo>
                <a:lnTo>
                  <a:pt x="232708" y="120579"/>
                </a:lnTo>
                <a:lnTo>
                  <a:pt x="226451" y="117001"/>
                </a:lnTo>
                <a:lnTo>
                  <a:pt x="213788" y="66952"/>
                </a:lnTo>
                <a:lnTo>
                  <a:pt x="214317" y="52081"/>
                </a:lnTo>
                <a:lnTo>
                  <a:pt x="232518" y="13326"/>
                </a:lnTo>
                <a:lnTo>
                  <a:pt x="269545" y="13326"/>
                </a:lnTo>
                <a:lnTo>
                  <a:pt x="268087" y="11168"/>
                </a:lnTo>
                <a:lnTo>
                  <a:pt x="263735" y="7079"/>
                </a:lnTo>
                <a:lnTo>
                  <a:pt x="253140" y="1419"/>
                </a:lnTo>
                <a:lnTo>
                  <a:pt x="247086" y="0"/>
                </a:lnTo>
                <a:close/>
              </a:path>
              <a:path w="283209" h="133985">
                <a:moveTo>
                  <a:pt x="269545" y="13326"/>
                </a:moveTo>
                <a:lnTo>
                  <a:pt x="247275" y="13326"/>
                </a:lnTo>
                <a:lnTo>
                  <a:pt x="253519" y="16866"/>
                </a:lnTo>
                <a:lnTo>
                  <a:pt x="258627" y="23964"/>
                </a:lnTo>
                <a:lnTo>
                  <a:pt x="261965" y="30633"/>
                </a:lnTo>
                <a:lnTo>
                  <a:pt x="264327" y="40021"/>
                </a:lnTo>
                <a:lnTo>
                  <a:pt x="265725" y="52081"/>
                </a:lnTo>
                <a:lnTo>
                  <a:pt x="266195" y="66952"/>
                </a:lnTo>
                <a:lnTo>
                  <a:pt x="265727" y="81731"/>
                </a:lnTo>
                <a:lnTo>
                  <a:pt x="247465" y="120579"/>
                </a:lnTo>
                <a:lnTo>
                  <a:pt x="269173" y="120579"/>
                </a:lnTo>
                <a:lnTo>
                  <a:pt x="282368" y="77923"/>
                </a:lnTo>
                <a:lnTo>
                  <a:pt x="282655" y="66952"/>
                </a:lnTo>
                <a:lnTo>
                  <a:pt x="282477" y="57711"/>
                </a:lnTo>
                <a:lnTo>
                  <a:pt x="271656" y="16449"/>
                </a:lnTo>
                <a:lnTo>
                  <a:pt x="269545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003845" y="4842536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77980" y="13326"/>
                </a:moveTo>
                <a:lnTo>
                  <a:pt x="52595" y="13326"/>
                </a:lnTo>
                <a:lnTo>
                  <a:pt x="58650" y="15503"/>
                </a:lnTo>
                <a:lnTo>
                  <a:pt x="67731" y="24267"/>
                </a:lnTo>
                <a:lnTo>
                  <a:pt x="70001" y="29643"/>
                </a:lnTo>
                <a:lnTo>
                  <a:pt x="70001" y="42098"/>
                </a:lnTo>
                <a:lnTo>
                  <a:pt x="43464" y="74816"/>
                </a:lnTo>
                <a:lnTo>
                  <a:pt x="27146" y="88584"/>
                </a:lnTo>
                <a:lnTo>
                  <a:pt x="21449" y="93714"/>
                </a:lnTo>
                <a:lnTo>
                  <a:pt x="0" y="127697"/>
                </a:lnTo>
                <a:lnTo>
                  <a:pt x="189" y="131558"/>
                </a:lnTo>
                <a:lnTo>
                  <a:pt x="86650" y="131558"/>
                </a:lnTo>
                <a:lnTo>
                  <a:pt x="86650" y="116112"/>
                </a:lnTo>
                <a:lnTo>
                  <a:pt x="22514" y="116112"/>
                </a:lnTo>
                <a:lnTo>
                  <a:pt x="24216" y="113178"/>
                </a:lnTo>
                <a:lnTo>
                  <a:pt x="47865" y="90898"/>
                </a:lnTo>
                <a:lnTo>
                  <a:pt x="55888" y="83963"/>
                </a:lnTo>
                <a:lnTo>
                  <a:pt x="85326" y="46774"/>
                </a:lnTo>
                <a:lnTo>
                  <a:pt x="86461" y="36382"/>
                </a:lnTo>
                <a:lnTo>
                  <a:pt x="85784" y="28960"/>
                </a:lnTo>
                <a:lnTo>
                  <a:pt x="83741" y="22168"/>
                </a:lnTo>
                <a:lnTo>
                  <a:pt x="80315" y="16005"/>
                </a:lnTo>
                <a:lnTo>
                  <a:pt x="77980" y="13326"/>
                </a:lnTo>
                <a:close/>
              </a:path>
              <a:path w="297179" h="133985">
                <a:moveTo>
                  <a:pt x="45595" y="0"/>
                </a:moveTo>
                <a:lnTo>
                  <a:pt x="7213" y="21603"/>
                </a:lnTo>
                <a:lnTo>
                  <a:pt x="3216" y="37896"/>
                </a:lnTo>
                <a:lnTo>
                  <a:pt x="19676" y="39600"/>
                </a:lnTo>
                <a:lnTo>
                  <a:pt x="19676" y="31384"/>
                </a:lnTo>
                <a:lnTo>
                  <a:pt x="22135" y="24948"/>
                </a:lnTo>
                <a:lnTo>
                  <a:pt x="26676" y="20292"/>
                </a:lnTo>
                <a:lnTo>
                  <a:pt x="31406" y="15635"/>
                </a:lnTo>
                <a:lnTo>
                  <a:pt x="37460" y="13326"/>
                </a:lnTo>
                <a:lnTo>
                  <a:pt x="77980" y="13326"/>
                </a:lnTo>
                <a:lnTo>
                  <a:pt x="75488" y="10467"/>
                </a:lnTo>
                <a:lnTo>
                  <a:pt x="69487" y="5885"/>
                </a:lnTo>
                <a:lnTo>
                  <a:pt x="62528" y="2614"/>
                </a:lnTo>
                <a:lnTo>
                  <a:pt x="54576" y="653"/>
                </a:lnTo>
                <a:lnTo>
                  <a:pt x="45595" y="0"/>
                </a:lnTo>
                <a:close/>
              </a:path>
              <a:path w="297179" h="133985">
                <a:moveTo>
                  <a:pt x="167436" y="29056"/>
                </a:moveTo>
                <a:lnTo>
                  <a:pt x="151354" y="29056"/>
                </a:lnTo>
                <a:lnTo>
                  <a:pt x="151354" y="131558"/>
                </a:lnTo>
                <a:lnTo>
                  <a:pt x="167436" y="131558"/>
                </a:lnTo>
                <a:lnTo>
                  <a:pt x="167436" y="29056"/>
                </a:lnTo>
                <a:close/>
              </a:path>
              <a:path w="297179" h="133985">
                <a:moveTo>
                  <a:pt x="167436" y="0"/>
                </a:moveTo>
                <a:lnTo>
                  <a:pt x="157219" y="0"/>
                </a:lnTo>
                <a:lnTo>
                  <a:pt x="154381" y="5659"/>
                </a:lnTo>
                <a:lnTo>
                  <a:pt x="149652" y="11509"/>
                </a:lnTo>
                <a:lnTo>
                  <a:pt x="119191" y="32899"/>
                </a:lnTo>
                <a:lnTo>
                  <a:pt x="119191" y="48440"/>
                </a:lnTo>
                <a:lnTo>
                  <a:pt x="151354" y="29056"/>
                </a:lnTo>
                <a:lnTo>
                  <a:pt x="167436" y="29056"/>
                </a:lnTo>
                <a:lnTo>
                  <a:pt x="167436" y="0"/>
                </a:lnTo>
                <a:close/>
              </a:path>
              <a:path w="297179" h="133985">
                <a:moveTo>
                  <a:pt x="261465" y="0"/>
                </a:moveTo>
                <a:lnTo>
                  <a:pt x="244816" y="0"/>
                </a:lnTo>
                <a:lnTo>
                  <a:pt x="237059" y="2574"/>
                </a:lnTo>
                <a:lnTo>
                  <a:pt x="214341" y="37197"/>
                </a:lnTo>
                <a:lnTo>
                  <a:pt x="211707" y="66952"/>
                </a:lnTo>
                <a:lnTo>
                  <a:pt x="212523" y="84124"/>
                </a:lnTo>
                <a:lnTo>
                  <a:pt x="224761" y="120219"/>
                </a:lnTo>
                <a:lnTo>
                  <a:pt x="254465" y="133792"/>
                </a:lnTo>
                <a:lnTo>
                  <a:pt x="263925" y="133792"/>
                </a:lnTo>
                <a:lnTo>
                  <a:pt x="271871" y="131217"/>
                </a:lnTo>
                <a:lnTo>
                  <a:pt x="278303" y="126069"/>
                </a:lnTo>
                <a:lnTo>
                  <a:pt x="282699" y="121803"/>
                </a:lnTo>
                <a:lnTo>
                  <a:pt x="283618" y="120579"/>
                </a:lnTo>
                <a:lnTo>
                  <a:pt x="247086" y="120579"/>
                </a:lnTo>
                <a:lnTo>
                  <a:pt x="240829" y="117001"/>
                </a:lnTo>
                <a:lnTo>
                  <a:pt x="228167" y="66952"/>
                </a:lnTo>
                <a:lnTo>
                  <a:pt x="228696" y="52081"/>
                </a:lnTo>
                <a:lnTo>
                  <a:pt x="246897" y="13326"/>
                </a:lnTo>
                <a:lnTo>
                  <a:pt x="284034" y="13326"/>
                </a:lnTo>
                <a:lnTo>
                  <a:pt x="282655" y="11168"/>
                </a:lnTo>
                <a:lnTo>
                  <a:pt x="278303" y="7079"/>
                </a:lnTo>
                <a:lnTo>
                  <a:pt x="272817" y="4240"/>
                </a:lnTo>
                <a:lnTo>
                  <a:pt x="267519" y="1419"/>
                </a:lnTo>
                <a:lnTo>
                  <a:pt x="261465" y="0"/>
                </a:lnTo>
                <a:close/>
              </a:path>
              <a:path w="297179" h="133985">
                <a:moveTo>
                  <a:pt x="284034" y="13326"/>
                </a:moveTo>
                <a:lnTo>
                  <a:pt x="261654" y="13326"/>
                </a:lnTo>
                <a:lnTo>
                  <a:pt x="268087" y="16866"/>
                </a:lnTo>
                <a:lnTo>
                  <a:pt x="273006" y="23964"/>
                </a:lnTo>
                <a:lnTo>
                  <a:pt x="276343" y="30633"/>
                </a:lnTo>
                <a:lnTo>
                  <a:pt x="278705" y="40021"/>
                </a:lnTo>
                <a:lnTo>
                  <a:pt x="280104" y="52081"/>
                </a:lnTo>
                <a:lnTo>
                  <a:pt x="280574" y="66952"/>
                </a:lnTo>
                <a:lnTo>
                  <a:pt x="280105" y="81731"/>
                </a:lnTo>
                <a:lnTo>
                  <a:pt x="261843" y="120579"/>
                </a:lnTo>
                <a:lnTo>
                  <a:pt x="283618" y="120579"/>
                </a:lnTo>
                <a:lnTo>
                  <a:pt x="296747" y="77923"/>
                </a:lnTo>
                <a:lnTo>
                  <a:pt x="297033" y="66952"/>
                </a:lnTo>
                <a:lnTo>
                  <a:pt x="296856" y="57711"/>
                </a:lnTo>
                <a:lnTo>
                  <a:pt x="289466" y="21825"/>
                </a:lnTo>
                <a:lnTo>
                  <a:pt x="284034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507667" y="4842536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77980" y="13326"/>
                </a:moveTo>
                <a:lnTo>
                  <a:pt x="52595" y="13326"/>
                </a:lnTo>
                <a:lnTo>
                  <a:pt x="58460" y="15503"/>
                </a:lnTo>
                <a:lnTo>
                  <a:pt x="63001" y="19894"/>
                </a:lnTo>
                <a:lnTo>
                  <a:pt x="67731" y="24267"/>
                </a:lnTo>
                <a:lnTo>
                  <a:pt x="70001" y="29643"/>
                </a:lnTo>
                <a:lnTo>
                  <a:pt x="70001" y="42098"/>
                </a:lnTo>
                <a:lnTo>
                  <a:pt x="43357" y="74816"/>
                </a:lnTo>
                <a:lnTo>
                  <a:pt x="33487" y="83118"/>
                </a:lnTo>
                <a:lnTo>
                  <a:pt x="27066" y="88584"/>
                </a:lnTo>
                <a:lnTo>
                  <a:pt x="1891" y="120390"/>
                </a:lnTo>
                <a:lnTo>
                  <a:pt x="0" y="127697"/>
                </a:lnTo>
                <a:lnTo>
                  <a:pt x="0" y="131558"/>
                </a:lnTo>
                <a:lnTo>
                  <a:pt x="86650" y="131558"/>
                </a:lnTo>
                <a:lnTo>
                  <a:pt x="86650" y="116112"/>
                </a:lnTo>
                <a:lnTo>
                  <a:pt x="22324" y="116112"/>
                </a:lnTo>
                <a:lnTo>
                  <a:pt x="24216" y="113178"/>
                </a:lnTo>
                <a:lnTo>
                  <a:pt x="47676" y="90898"/>
                </a:lnTo>
                <a:lnTo>
                  <a:pt x="55806" y="83963"/>
                </a:lnTo>
                <a:lnTo>
                  <a:pt x="85326" y="46774"/>
                </a:lnTo>
                <a:lnTo>
                  <a:pt x="86461" y="36382"/>
                </a:lnTo>
                <a:lnTo>
                  <a:pt x="85784" y="28960"/>
                </a:lnTo>
                <a:lnTo>
                  <a:pt x="83741" y="22168"/>
                </a:lnTo>
                <a:lnTo>
                  <a:pt x="80315" y="16005"/>
                </a:lnTo>
                <a:lnTo>
                  <a:pt x="77980" y="13326"/>
                </a:lnTo>
                <a:close/>
              </a:path>
              <a:path w="297179" h="133985">
                <a:moveTo>
                  <a:pt x="45595" y="0"/>
                </a:moveTo>
                <a:lnTo>
                  <a:pt x="7118" y="21603"/>
                </a:lnTo>
                <a:lnTo>
                  <a:pt x="3027" y="37896"/>
                </a:lnTo>
                <a:lnTo>
                  <a:pt x="19676" y="39600"/>
                </a:lnTo>
                <a:lnTo>
                  <a:pt x="19676" y="31384"/>
                </a:lnTo>
                <a:lnTo>
                  <a:pt x="21946" y="24948"/>
                </a:lnTo>
                <a:lnTo>
                  <a:pt x="31406" y="15635"/>
                </a:lnTo>
                <a:lnTo>
                  <a:pt x="37460" y="13326"/>
                </a:lnTo>
                <a:lnTo>
                  <a:pt x="77980" y="13326"/>
                </a:lnTo>
                <a:lnTo>
                  <a:pt x="75488" y="10467"/>
                </a:lnTo>
                <a:lnTo>
                  <a:pt x="69487" y="5885"/>
                </a:lnTo>
                <a:lnTo>
                  <a:pt x="62528" y="2614"/>
                </a:lnTo>
                <a:lnTo>
                  <a:pt x="54576" y="653"/>
                </a:lnTo>
                <a:lnTo>
                  <a:pt x="45595" y="0"/>
                </a:lnTo>
                <a:close/>
              </a:path>
              <a:path w="297179" h="133985">
                <a:moveTo>
                  <a:pt x="174436" y="100192"/>
                </a:moveTo>
                <a:lnTo>
                  <a:pt x="158355" y="100192"/>
                </a:lnTo>
                <a:lnTo>
                  <a:pt x="158355" y="131558"/>
                </a:lnTo>
                <a:lnTo>
                  <a:pt x="174436" y="131558"/>
                </a:lnTo>
                <a:lnTo>
                  <a:pt x="174436" y="100192"/>
                </a:lnTo>
                <a:close/>
              </a:path>
              <a:path w="297179" h="133985">
                <a:moveTo>
                  <a:pt x="174436" y="548"/>
                </a:moveTo>
                <a:lnTo>
                  <a:pt x="161382" y="548"/>
                </a:lnTo>
                <a:lnTo>
                  <a:pt x="101596" y="85446"/>
                </a:lnTo>
                <a:lnTo>
                  <a:pt x="101596" y="100192"/>
                </a:lnTo>
                <a:lnTo>
                  <a:pt x="192220" y="100192"/>
                </a:lnTo>
                <a:lnTo>
                  <a:pt x="192220" y="85446"/>
                </a:lnTo>
                <a:lnTo>
                  <a:pt x="117489" y="85446"/>
                </a:lnTo>
                <a:lnTo>
                  <a:pt x="158355" y="26368"/>
                </a:lnTo>
                <a:lnTo>
                  <a:pt x="174436" y="26368"/>
                </a:lnTo>
                <a:lnTo>
                  <a:pt x="174436" y="548"/>
                </a:lnTo>
                <a:close/>
              </a:path>
              <a:path w="297179" h="133985">
                <a:moveTo>
                  <a:pt x="174436" y="26368"/>
                </a:moveTo>
                <a:lnTo>
                  <a:pt x="158355" y="26368"/>
                </a:lnTo>
                <a:lnTo>
                  <a:pt x="158355" y="85446"/>
                </a:lnTo>
                <a:lnTo>
                  <a:pt x="174436" y="85446"/>
                </a:lnTo>
                <a:lnTo>
                  <a:pt x="174436" y="26368"/>
                </a:lnTo>
                <a:close/>
              </a:path>
              <a:path w="297179" h="133985">
                <a:moveTo>
                  <a:pt x="261465" y="0"/>
                </a:moveTo>
                <a:lnTo>
                  <a:pt x="244816" y="0"/>
                </a:lnTo>
                <a:lnTo>
                  <a:pt x="236870" y="2574"/>
                </a:lnTo>
                <a:lnTo>
                  <a:pt x="214341" y="37197"/>
                </a:lnTo>
                <a:lnTo>
                  <a:pt x="211707" y="66952"/>
                </a:lnTo>
                <a:lnTo>
                  <a:pt x="212520" y="84124"/>
                </a:lnTo>
                <a:lnTo>
                  <a:pt x="230493" y="126157"/>
                </a:lnTo>
                <a:lnTo>
                  <a:pt x="254465" y="133792"/>
                </a:lnTo>
                <a:lnTo>
                  <a:pt x="263925" y="133792"/>
                </a:lnTo>
                <a:lnTo>
                  <a:pt x="271871" y="131217"/>
                </a:lnTo>
                <a:lnTo>
                  <a:pt x="278114" y="126069"/>
                </a:lnTo>
                <a:lnTo>
                  <a:pt x="282619" y="121803"/>
                </a:lnTo>
                <a:lnTo>
                  <a:pt x="283552" y="120579"/>
                </a:lnTo>
                <a:lnTo>
                  <a:pt x="247086" y="120579"/>
                </a:lnTo>
                <a:lnTo>
                  <a:pt x="240829" y="117001"/>
                </a:lnTo>
                <a:lnTo>
                  <a:pt x="228167" y="66952"/>
                </a:lnTo>
                <a:lnTo>
                  <a:pt x="228696" y="52081"/>
                </a:lnTo>
                <a:lnTo>
                  <a:pt x="246897" y="13326"/>
                </a:lnTo>
                <a:lnTo>
                  <a:pt x="283924" y="13326"/>
                </a:lnTo>
                <a:lnTo>
                  <a:pt x="282465" y="11168"/>
                </a:lnTo>
                <a:lnTo>
                  <a:pt x="278114" y="7079"/>
                </a:lnTo>
                <a:lnTo>
                  <a:pt x="267519" y="1419"/>
                </a:lnTo>
                <a:lnTo>
                  <a:pt x="261465" y="0"/>
                </a:lnTo>
                <a:close/>
              </a:path>
              <a:path w="297179" h="133985">
                <a:moveTo>
                  <a:pt x="283924" y="13326"/>
                </a:moveTo>
                <a:lnTo>
                  <a:pt x="261654" y="13326"/>
                </a:lnTo>
                <a:lnTo>
                  <a:pt x="267898" y="16866"/>
                </a:lnTo>
                <a:lnTo>
                  <a:pt x="273006" y="23964"/>
                </a:lnTo>
                <a:lnTo>
                  <a:pt x="276343" y="30633"/>
                </a:lnTo>
                <a:lnTo>
                  <a:pt x="278705" y="40021"/>
                </a:lnTo>
                <a:lnTo>
                  <a:pt x="280104" y="52081"/>
                </a:lnTo>
                <a:lnTo>
                  <a:pt x="280574" y="66952"/>
                </a:lnTo>
                <a:lnTo>
                  <a:pt x="280105" y="81731"/>
                </a:lnTo>
                <a:lnTo>
                  <a:pt x="261843" y="120579"/>
                </a:lnTo>
                <a:lnTo>
                  <a:pt x="283552" y="120579"/>
                </a:lnTo>
                <a:lnTo>
                  <a:pt x="296747" y="77923"/>
                </a:lnTo>
                <a:lnTo>
                  <a:pt x="297033" y="66952"/>
                </a:lnTo>
                <a:lnTo>
                  <a:pt x="296856" y="57711"/>
                </a:lnTo>
                <a:lnTo>
                  <a:pt x="286035" y="16449"/>
                </a:lnTo>
                <a:lnTo>
                  <a:pt x="283924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11679" y="4842536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77980" y="13326"/>
                </a:moveTo>
                <a:lnTo>
                  <a:pt x="52595" y="13326"/>
                </a:lnTo>
                <a:lnTo>
                  <a:pt x="58650" y="15503"/>
                </a:lnTo>
                <a:lnTo>
                  <a:pt x="67731" y="24267"/>
                </a:lnTo>
                <a:lnTo>
                  <a:pt x="70001" y="29643"/>
                </a:lnTo>
                <a:lnTo>
                  <a:pt x="70001" y="42098"/>
                </a:lnTo>
                <a:lnTo>
                  <a:pt x="43464" y="74816"/>
                </a:lnTo>
                <a:lnTo>
                  <a:pt x="27146" y="88584"/>
                </a:lnTo>
                <a:lnTo>
                  <a:pt x="21449" y="93714"/>
                </a:lnTo>
                <a:lnTo>
                  <a:pt x="0" y="127697"/>
                </a:lnTo>
                <a:lnTo>
                  <a:pt x="0" y="131558"/>
                </a:lnTo>
                <a:lnTo>
                  <a:pt x="86650" y="131558"/>
                </a:lnTo>
                <a:lnTo>
                  <a:pt x="86650" y="116112"/>
                </a:lnTo>
                <a:lnTo>
                  <a:pt x="22514" y="116112"/>
                </a:lnTo>
                <a:lnTo>
                  <a:pt x="24216" y="113178"/>
                </a:lnTo>
                <a:lnTo>
                  <a:pt x="47865" y="90898"/>
                </a:lnTo>
                <a:lnTo>
                  <a:pt x="55888" y="83963"/>
                </a:lnTo>
                <a:lnTo>
                  <a:pt x="85326" y="46774"/>
                </a:lnTo>
                <a:lnTo>
                  <a:pt x="86461" y="36382"/>
                </a:lnTo>
                <a:lnTo>
                  <a:pt x="85784" y="28960"/>
                </a:lnTo>
                <a:lnTo>
                  <a:pt x="83741" y="22168"/>
                </a:lnTo>
                <a:lnTo>
                  <a:pt x="80315" y="16005"/>
                </a:lnTo>
                <a:lnTo>
                  <a:pt x="77980" y="13326"/>
                </a:lnTo>
                <a:close/>
              </a:path>
              <a:path w="297179" h="133985">
                <a:moveTo>
                  <a:pt x="45595" y="0"/>
                </a:moveTo>
                <a:lnTo>
                  <a:pt x="7213" y="21603"/>
                </a:lnTo>
                <a:lnTo>
                  <a:pt x="3216" y="37896"/>
                </a:lnTo>
                <a:lnTo>
                  <a:pt x="19676" y="39600"/>
                </a:lnTo>
                <a:lnTo>
                  <a:pt x="19676" y="31384"/>
                </a:lnTo>
                <a:lnTo>
                  <a:pt x="22135" y="24948"/>
                </a:lnTo>
                <a:lnTo>
                  <a:pt x="26676" y="20292"/>
                </a:lnTo>
                <a:lnTo>
                  <a:pt x="31406" y="15635"/>
                </a:lnTo>
                <a:lnTo>
                  <a:pt x="37460" y="13326"/>
                </a:lnTo>
                <a:lnTo>
                  <a:pt x="77980" y="13326"/>
                </a:lnTo>
                <a:lnTo>
                  <a:pt x="75488" y="10467"/>
                </a:lnTo>
                <a:lnTo>
                  <a:pt x="69487" y="5885"/>
                </a:lnTo>
                <a:lnTo>
                  <a:pt x="62528" y="2614"/>
                </a:lnTo>
                <a:lnTo>
                  <a:pt x="54576" y="653"/>
                </a:lnTo>
                <a:lnTo>
                  <a:pt x="45595" y="0"/>
                </a:lnTo>
                <a:close/>
              </a:path>
              <a:path w="297179" h="133985">
                <a:moveTo>
                  <a:pt x="192788" y="2233"/>
                </a:moveTo>
                <a:lnTo>
                  <a:pt x="108029" y="2233"/>
                </a:lnTo>
                <a:lnTo>
                  <a:pt x="108029" y="17698"/>
                </a:lnTo>
                <a:lnTo>
                  <a:pt x="172166" y="17698"/>
                </a:lnTo>
                <a:lnTo>
                  <a:pt x="166138" y="25070"/>
                </a:lnTo>
                <a:lnTo>
                  <a:pt x="143982" y="62243"/>
                </a:lnTo>
                <a:lnTo>
                  <a:pt x="129839" y="104755"/>
                </a:lnTo>
                <a:lnTo>
                  <a:pt x="126381" y="131558"/>
                </a:lnTo>
                <a:lnTo>
                  <a:pt x="142841" y="131558"/>
                </a:lnTo>
                <a:lnTo>
                  <a:pt x="143763" y="121972"/>
                </a:lnTo>
                <a:lnTo>
                  <a:pt x="145111" y="112776"/>
                </a:lnTo>
                <a:lnTo>
                  <a:pt x="157125" y="72537"/>
                </a:lnTo>
                <a:lnTo>
                  <a:pt x="180325" y="30258"/>
                </a:lnTo>
                <a:lnTo>
                  <a:pt x="192788" y="14745"/>
                </a:lnTo>
                <a:lnTo>
                  <a:pt x="192788" y="2233"/>
                </a:lnTo>
                <a:close/>
              </a:path>
              <a:path w="297179" h="133985">
                <a:moveTo>
                  <a:pt x="261465" y="0"/>
                </a:moveTo>
                <a:lnTo>
                  <a:pt x="244816" y="0"/>
                </a:lnTo>
                <a:lnTo>
                  <a:pt x="237059" y="2574"/>
                </a:lnTo>
                <a:lnTo>
                  <a:pt x="214341" y="37197"/>
                </a:lnTo>
                <a:lnTo>
                  <a:pt x="211707" y="66952"/>
                </a:lnTo>
                <a:lnTo>
                  <a:pt x="212520" y="84124"/>
                </a:lnTo>
                <a:lnTo>
                  <a:pt x="230573" y="126157"/>
                </a:lnTo>
                <a:lnTo>
                  <a:pt x="254465" y="133792"/>
                </a:lnTo>
                <a:lnTo>
                  <a:pt x="263925" y="133792"/>
                </a:lnTo>
                <a:lnTo>
                  <a:pt x="271871" y="131217"/>
                </a:lnTo>
                <a:lnTo>
                  <a:pt x="278303" y="126069"/>
                </a:lnTo>
                <a:lnTo>
                  <a:pt x="282699" y="121803"/>
                </a:lnTo>
                <a:lnTo>
                  <a:pt x="283618" y="120579"/>
                </a:lnTo>
                <a:lnTo>
                  <a:pt x="247086" y="120579"/>
                </a:lnTo>
                <a:lnTo>
                  <a:pt x="240829" y="117001"/>
                </a:lnTo>
                <a:lnTo>
                  <a:pt x="228167" y="66952"/>
                </a:lnTo>
                <a:lnTo>
                  <a:pt x="228696" y="52081"/>
                </a:lnTo>
                <a:lnTo>
                  <a:pt x="246897" y="13326"/>
                </a:lnTo>
                <a:lnTo>
                  <a:pt x="284034" y="13326"/>
                </a:lnTo>
                <a:lnTo>
                  <a:pt x="282655" y="11168"/>
                </a:lnTo>
                <a:lnTo>
                  <a:pt x="278114" y="7079"/>
                </a:lnTo>
                <a:lnTo>
                  <a:pt x="267519" y="1419"/>
                </a:lnTo>
                <a:lnTo>
                  <a:pt x="261465" y="0"/>
                </a:lnTo>
                <a:close/>
              </a:path>
              <a:path w="297179" h="133985">
                <a:moveTo>
                  <a:pt x="284034" y="13326"/>
                </a:moveTo>
                <a:lnTo>
                  <a:pt x="261654" y="13326"/>
                </a:lnTo>
                <a:lnTo>
                  <a:pt x="268087" y="16866"/>
                </a:lnTo>
                <a:lnTo>
                  <a:pt x="273006" y="23964"/>
                </a:lnTo>
                <a:lnTo>
                  <a:pt x="276343" y="30633"/>
                </a:lnTo>
                <a:lnTo>
                  <a:pt x="278705" y="40021"/>
                </a:lnTo>
                <a:lnTo>
                  <a:pt x="280104" y="52081"/>
                </a:lnTo>
                <a:lnTo>
                  <a:pt x="280574" y="66952"/>
                </a:lnTo>
                <a:lnTo>
                  <a:pt x="280105" y="81731"/>
                </a:lnTo>
                <a:lnTo>
                  <a:pt x="261843" y="120579"/>
                </a:lnTo>
                <a:lnTo>
                  <a:pt x="283618" y="120579"/>
                </a:lnTo>
                <a:lnTo>
                  <a:pt x="296747" y="77923"/>
                </a:lnTo>
                <a:lnTo>
                  <a:pt x="297033" y="66952"/>
                </a:lnTo>
                <a:lnTo>
                  <a:pt x="296856" y="57711"/>
                </a:lnTo>
                <a:lnTo>
                  <a:pt x="289466" y="21825"/>
                </a:lnTo>
                <a:lnTo>
                  <a:pt x="284034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517772" y="4842536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081" y="94835"/>
                </a:moveTo>
                <a:lnTo>
                  <a:pt x="0" y="96974"/>
                </a:lnTo>
                <a:lnTo>
                  <a:pt x="1345" y="104772"/>
                </a:lnTo>
                <a:lnTo>
                  <a:pt x="3949" y="111810"/>
                </a:lnTo>
                <a:lnTo>
                  <a:pt x="41622" y="133886"/>
                </a:lnTo>
                <a:lnTo>
                  <a:pt x="50736" y="133141"/>
                </a:lnTo>
                <a:lnTo>
                  <a:pt x="59052" y="130905"/>
                </a:lnTo>
                <a:lnTo>
                  <a:pt x="66551" y="127178"/>
                </a:lnTo>
                <a:lnTo>
                  <a:pt x="73217" y="121961"/>
                </a:lnTo>
                <a:lnTo>
                  <a:pt x="74417" y="120579"/>
                </a:lnTo>
                <a:lnTo>
                  <a:pt x="35190" y="120579"/>
                </a:lnTo>
                <a:lnTo>
                  <a:pt x="29892" y="118554"/>
                </a:lnTo>
                <a:lnTo>
                  <a:pt x="25351" y="114541"/>
                </a:lnTo>
                <a:lnTo>
                  <a:pt x="21000" y="110528"/>
                </a:lnTo>
                <a:lnTo>
                  <a:pt x="17784" y="103940"/>
                </a:lnTo>
                <a:lnTo>
                  <a:pt x="16081" y="94835"/>
                </a:lnTo>
                <a:close/>
              </a:path>
              <a:path w="295275" h="133985">
                <a:moveTo>
                  <a:pt x="76193" y="67747"/>
                </a:moveTo>
                <a:lnTo>
                  <a:pt x="50514" y="67747"/>
                </a:lnTo>
                <a:lnTo>
                  <a:pt x="56568" y="70151"/>
                </a:lnTo>
                <a:lnTo>
                  <a:pt x="61298" y="74941"/>
                </a:lnTo>
                <a:lnTo>
                  <a:pt x="66217" y="79749"/>
                </a:lnTo>
                <a:lnTo>
                  <a:pt x="68677" y="85844"/>
                </a:lnTo>
                <a:lnTo>
                  <a:pt x="68616" y="101118"/>
                </a:lnTo>
                <a:lnTo>
                  <a:pt x="66028" y="107461"/>
                </a:lnTo>
                <a:lnTo>
                  <a:pt x="60731" y="112705"/>
                </a:lnTo>
                <a:lnTo>
                  <a:pt x="55622" y="117948"/>
                </a:lnTo>
                <a:lnTo>
                  <a:pt x="49190" y="120579"/>
                </a:lnTo>
                <a:lnTo>
                  <a:pt x="74417" y="120579"/>
                </a:lnTo>
                <a:lnTo>
                  <a:pt x="78680" y="115669"/>
                </a:lnTo>
                <a:lnTo>
                  <a:pt x="82582" y="108720"/>
                </a:lnTo>
                <a:lnTo>
                  <a:pt x="84924" y="101118"/>
                </a:lnTo>
                <a:lnTo>
                  <a:pt x="85704" y="92867"/>
                </a:lnTo>
                <a:lnTo>
                  <a:pt x="85704" y="84405"/>
                </a:lnTo>
                <a:lnTo>
                  <a:pt x="83623" y="77364"/>
                </a:lnTo>
                <a:lnTo>
                  <a:pt x="76193" y="67747"/>
                </a:lnTo>
                <a:close/>
              </a:path>
              <a:path w="295275" h="133985">
                <a:moveTo>
                  <a:pt x="33487" y="55424"/>
                </a:moveTo>
                <a:lnTo>
                  <a:pt x="31595" y="69546"/>
                </a:lnTo>
                <a:lnTo>
                  <a:pt x="36135" y="68353"/>
                </a:lnTo>
                <a:lnTo>
                  <a:pt x="39919" y="67747"/>
                </a:lnTo>
                <a:lnTo>
                  <a:pt x="76193" y="67747"/>
                </a:lnTo>
                <a:lnTo>
                  <a:pt x="74920" y="66101"/>
                </a:lnTo>
                <a:lnTo>
                  <a:pt x="68866" y="62390"/>
                </a:lnTo>
                <a:lnTo>
                  <a:pt x="61298" y="60592"/>
                </a:lnTo>
                <a:lnTo>
                  <a:pt x="67163" y="57866"/>
                </a:lnTo>
                <a:lnTo>
                  <a:pt x="69957" y="55595"/>
                </a:lnTo>
                <a:lnTo>
                  <a:pt x="35379" y="55595"/>
                </a:lnTo>
                <a:lnTo>
                  <a:pt x="34433" y="55538"/>
                </a:lnTo>
                <a:lnTo>
                  <a:pt x="33487" y="55424"/>
                </a:lnTo>
                <a:close/>
              </a:path>
              <a:path w="295275" h="133985">
                <a:moveTo>
                  <a:pt x="72153" y="13231"/>
                </a:moveTo>
                <a:lnTo>
                  <a:pt x="47676" y="13231"/>
                </a:lnTo>
                <a:lnTo>
                  <a:pt x="52785" y="15162"/>
                </a:lnTo>
                <a:lnTo>
                  <a:pt x="60731" y="22923"/>
                </a:lnTo>
                <a:lnTo>
                  <a:pt x="62812" y="27807"/>
                </a:lnTo>
                <a:lnTo>
                  <a:pt x="62812" y="41152"/>
                </a:lnTo>
                <a:lnTo>
                  <a:pt x="59974" y="46660"/>
                </a:lnTo>
                <a:lnTo>
                  <a:pt x="49001" y="53815"/>
                </a:lnTo>
                <a:lnTo>
                  <a:pt x="42946" y="55595"/>
                </a:lnTo>
                <a:lnTo>
                  <a:pt x="69957" y="55595"/>
                </a:lnTo>
                <a:lnTo>
                  <a:pt x="71704" y="54175"/>
                </a:lnTo>
                <a:lnTo>
                  <a:pt x="77758" y="44862"/>
                </a:lnTo>
                <a:lnTo>
                  <a:pt x="79272" y="39713"/>
                </a:lnTo>
                <a:lnTo>
                  <a:pt x="79186" y="27807"/>
                </a:lnTo>
                <a:lnTo>
                  <a:pt x="77569" y="22469"/>
                </a:lnTo>
                <a:lnTo>
                  <a:pt x="74542" y="17168"/>
                </a:lnTo>
                <a:lnTo>
                  <a:pt x="72153" y="13231"/>
                </a:lnTo>
                <a:close/>
              </a:path>
              <a:path w="295275" h="133985">
                <a:moveTo>
                  <a:pt x="48055" y="0"/>
                </a:moveTo>
                <a:lnTo>
                  <a:pt x="40865" y="0"/>
                </a:lnTo>
                <a:lnTo>
                  <a:pt x="33490" y="556"/>
                </a:lnTo>
                <a:lnTo>
                  <a:pt x="3426" y="26332"/>
                </a:lnTo>
                <a:lnTo>
                  <a:pt x="1513" y="33959"/>
                </a:lnTo>
                <a:lnTo>
                  <a:pt x="17595" y="36836"/>
                </a:lnTo>
                <a:lnTo>
                  <a:pt x="18730" y="28961"/>
                </a:lnTo>
                <a:lnTo>
                  <a:pt x="21568" y="23055"/>
                </a:lnTo>
                <a:lnTo>
                  <a:pt x="29892" y="15200"/>
                </a:lnTo>
                <a:lnTo>
                  <a:pt x="35000" y="13231"/>
                </a:lnTo>
                <a:lnTo>
                  <a:pt x="72153" y="13231"/>
                </a:lnTo>
                <a:lnTo>
                  <a:pt x="71325" y="11868"/>
                </a:lnTo>
                <a:lnTo>
                  <a:pt x="66596" y="7666"/>
                </a:lnTo>
                <a:lnTo>
                  <a:pt x="60731" y="4599"/>
                </a:lnTo>
                <a:lnTo>
                  <a:pt x="54676" y="1533"/>
                </a:lnTo>
                <a:lnTo>
                  <a:pt x="48055" y="0"/>
                </a:lnTo>
                <a:close/>
              </a:path>
              <a:path w="295275" h="133985">
                <a:moveTo>
                  <a:pt x="154381" y="0"/>
                </a:moveTo>
                <a:lnTo>
                  <a:pt x="137732" y="0"/>
                </a:lnTo>
                <a:lnTo>
                  <a:pt x="129975" y="2574"/>
                </a:lnTo>
                <a:lnTo>
                  <a:pt x="107257" y="37197"/>
                </a:lnTo>
                <a:lnTo>
                  <a:pt x="104624" y="66952"/>
                </a:lnTo>
                <a:lnTo>
                  <a:pt x="105436" y="84124"/>
                </a:lnTo>
                <a:lnTo>
                  <a:pt x="123490" y="126157"/>
                </a:lnTo>
                <a:lnTo>
                  <a:pt x="147381" y="133792"/>
                </a:lnTo>
                <a:lnTo>
                  <a:pt x="156841" y="133792"/>
                </a:lnTo>
                <a:lnTo>
                  <a:pt x="164787" y="131217"/>
                </a:lnTo>
                <a:lnTo>
                  <a:pt x="171220" y="126069"/>
                </a:lnTo>
                <a:lnTo>
                  <a:pt x="175615" y="121803"/>
                </a:lnTo>
                <a:lnTo>
                  <a:pt x="176534" y="120579"/>
                </a:lnTo>
                <a:lnTo>
                  <a:pt x="140003" y="120579"/>
                </a:lnTo>
                <a:lnTo>
                  <a:pt x="133746" y="117001"/>
                </a:lnTo>
                <a:lnTo>
                  <a:pt x="121083" y="66952"/>
                </a:lnTo>
                <a:lnTo>
                  <a:pt x="121613" y="52081"/>
                </a:lnTo>
                <a:lnTo>
                  <a:pt x="139814" y="13326"/>
                </a:lnTo>
                <a:lnTo>
                  <a:pt x="176950" y="13326"/>
                </a:lnTo>
                <a:lnTo>
                  <a:pt x="175571" y="11168"/>
                </a:lnTo>
                <a:lnTo>
                  <a:pt x="171030" y="7079"/>
                </a:lnTo>
                <a:lnTo>
                  <a:pt x="160436" y="1419"/>
                </a:lnTo>
                <a:lnTo>
                  <a:pt x="154381" y="0"/>
                </a:lnTo>
                <a:close/>
              </a:path>
              <a:path w="295275" h="133985">
                <a:moveTo>
                  <a:pt x="176950" y="13326"/>
                </a:moveTo>
                <a:lnTo>
                  <a:pt x="154571" y="13326"/>
                </a:lnTo>
                <a:lnTo>
                  <a:pt x="161003" y="16866"/>
                </a:lnTo>
                <a:lnTo>
                  <a:pt x="165922" y="23964"/>
                </a:lnTo>
                <a:lnTo>
                  <a:pt x="169260" y="30633"/>
                </a:lnTo>
                <a:lnTo>
                  <a:pt x="171622" y="40021"/>
                </a:lnTo>
                <a:lnTo>
                  <a:pt x="173021" y="52081"/>
                </a:lnTo>
                <a:lnTo>
                  <a:pt x="173490" y="66952"/>
                </a:lnTo>
                <a:lnTo>
                  <a:pt x="173022" y="81731"/>
                </a:lnTo>
                <a:lnTo>
                  <a:pt x="154760" y="120579"/>
                </a:lnTo>
                <a:lnTo>
                  <a:pt x="176534" y="120579"/>
                </a:lnTo>
                <a:lnTo>
                  <a:pt x="189663" y="77923"/>
                </a:lnTo>
                <a:lnTo>
                  <a:pt x="189950" y="66952"/>
                </a:lnTo>
                <a:lnTo>
                  <a:pt x="189772" y="57711"/>
                </a:lnTo>
                <a:lnTo>
                  <a:pt x="182382" y="21825"/>
                </a:lnTo>
                <a:lnTo>
                  <a:pt x="176950" y="13326"/>
                </a:lnTo>
                <a:close/>
              </a:path>
              <a:path w="295275" h="133985">
                <a:moveTo>
                  <a:pt x="259195" y="0"/>
                </a:moveTo>
                <a:lnTo>
                  <a:pt x="242546" y="0"/>
                </a:lnTo>
                <a:lnTo>
                  <a:pt x="234600" y="2574"/>
                </a:lnTo>
                <a:lnTo>
                  <a:pt x="212071" y="37197"/>
                </a:lnTo>
                <a:lnTo>
                  <a:pt x="209437" y="66952"/>
                </a:lnTo>
                <a:lnTo>
                  <a:pt x="210250" y="84124"/>
                </a:lnTo>
                <a:lnTo>
                  <a:pt x="228223" y="126157"/>
                </a:lnTo>
                <a:lnTo>
                  <a:pt x="252195" y="133792"/>
                </a:lnTo>
                <a:lnTo>
                  <a:pt x="261654" y="133792"/>
                </a:lnTo>
                <a:lnTo>
                  <a:pt x="269600" y="131217"/>
                </a:lnTo>
                <a:lnTo>
                  <a:pt x="275844" y="126069"/>
                </a:lnTo>
                <a:lnTo>
                  <a:pt x="280349" y="121803"/>
                </a:lnTo>
                <a:lnTo>
                  <a:pt x="281281" y="120579"/>
                </a:lnTo>
                <a:lnTo>
                  <a:pt x="244627" y="120579"/>
                </a:lnTo>
                <a:lnTo>
                  <a:pt x="238559" y="117001"/>
                </a:lnTo>
                <a:lnTo>
                  <a:pt x="225897" y="66952"/>
                </a:lnTo>
                <a:lnTo>
                  <a:pt x="226426" y="52081"/>
                </a:lnTo>
                <a:lnTo>
                  <a:pt x="244627" y="13326"/>
                </a:lnTo>
                <a:lnTo>
                  <a:pt x="281653" y="13326"/>
                </a:lnTo>
                <a:lnTo>
                  <a:pt x="280195" y="11168"/>
                </a:lnTo>
                <a:lnTo>
                  <a:pt x="275844" y="7079"/>
                </a:lnTo>
                <a:lnTo>
                  <a:pt x="265249" y="1419"/>
                </a:lnTo>
                <a:lnTo>
                  <a:pt x="259195" y="0"/>
                </a:lnTo>
                <a:close/>
              </a:path>
              <a:path w="295275" h="133985">
                <a:moveTo>
                  <a:pt x="281653" y="13326"/>
                </a:moveTo>
                <a:lnTo>
                  <a:pt x="259384" y="13326"/>
                </a:lnTo>
                <a:lnTo>
                  <a:pt x="265627" y="16866"/>
                </a:lnTo>
                <a:lnTo>
                  <a:pt x="270735" y="23964"/>
                </a:lnTo>
                <a:lnTo>
                  <a:pt x="274073" y="30633"/>
                </a:lnTo>
                <a:lnTo>
                  <a:pt x="276435" y="40021"/>
                </a:lnTo>
                <a:lnTo>
                  <a:pt x="277834" y="52081"/>
                </a:lnTo>
                <a:lnTo>
                  <a:pt x="278303" y="66952"/>
                </a:lnTo>
                <a:lnTo>
                  <a:pt x="277835" y="81731"/>
                </a:lnTo>
                <a:lnTo>
                  <a:pt x="259573" y="120579"/>
                </a:lnTo>
                <a:lnTo>
                  <a:pt x="281281" y="120579"/>
                </a:lnTo>
                <a:lnTo>
                  <a:pt x="294476" y="77923"/>
                </a:lnTo>
                <a:lnTo>
                  <a:pt x="294763" y="66952"/>
                </a:lnTo>
                <a:lnTo>
                  <a:pt x="294586" y="57711"/>
                </a:lnTo>
                <a:lnTo>
                  <a:pt x="283764" y="16449"/>
                </a:lnTo>
                <a:lnTo>
                  <a:pt x="281653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021783" y="4842536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081" y="94835"/>
                </a:moveTo>
                <a:lnTo>
                  <a:pt x="0" y="96974"/>
                </a:lnTo>
                <a:lnTo>
                  <a:pt x="1345" y="104772"/>
                </a:lnTo>
                <a:lnTo>
                  <a:pt x="3949" y="111810"/>
                </a:lnTo>
                <a:lnTo>
                  <a:pt x="41622" y="133886"/>
                </a:lnTo>
                <a:lnTo>
                  <a:pt x="50736" y="133141"/>
                </a:lnTo>
                <a:lnTo>
                  <a:pt x="59052" y="130905"/>
                </a:lnTo>
                <a:lnTo>
                  <a:pt x="66551" y="127178"/>
                </a:lnTo>
                <a:lnTo>
                  <a:pt x="73217" y="121961"/>
                </a:lnTo>
                <a:lnTo>
                  <a:pt x="74417" y="120579"/>
                </a:lnTo>
                <a:lnTo>
                  <a:pt x="35379" y="120579"/>
                </a:lnTo>
                <a:lnTo>
                  <a:pt x="29892" y="118554"/>
                </a:lnTo>
                <a:lnTo>
                  <a:pt x="25541" y="114541"/>
                </a:lnTo>
                <a:lnTo>
                  <a:pt x="21000" y="110528"/>
                </a:lnTo>
                <a:lnTo>
                  <a:pt x="17973" y="103940"/>
                </a:lnTo>
                <a:lnTo>
                  <a:pt x="16081" y="94835"/>
                </a:lnTo>
                <a:close/>
              </a:path>
              <a:path w="295275" h="133985">
                <a:moveTo>
                  <a:pt x="76193" y="67747"/>
                </a:moveTo>
                <a:lnTo>
                  <a:pt x="50514" y="67747"/>
                </a:lnTo>
                <a:lnTo>
                  <a:pt x="56568" y="70151"/>
                </a:lnTo>
                <a:lnTo>
                  <a:pt x="61487" y="74941"/>
                </a:lnTo>
                <a:lnTo>
                  <a:pt x="66217" y="79749"/>
                </a:lnTo>
                <a:lnTo>
                  <a:pt x="68677" y="85844"/>
                </a:lnTo>
                <a:lnTo>
                  <a:pt x="68616" y="101118"/>
                </a:lnTo>
                <a:lnTo>
                  <a:pt x="66028" y="107461"/>
                </a:lnTo>
                <a:lnTo>
                  <a:pt x="60920" y="112705"/>
                </a:lnTo>
                <a:lnTo>
                  <a:pt x="55622" y="117948"/>
                </a:lnTo>
                <a:lnTo>
                  <a:pt x="49190" y="120579"/>
                </a:lnTo>
                <a:lnTo>
                  <a:pt x="74417" y="120579"/>
                </a:lnTo>
                <a:lnTo>
                  <a:pt x="78680" y="115669"/>
                </a:lnTo>
                <a:lnTo>
                  <a:pt x="82582" y="108720"/>
                </a:lnTo>
                <a:lnTo>
                  <a:pt x="84924" y="101118"/>
                </a:lnTo>
                <a:lnTo>
                  <a:pt x="85704" y="92867"/>
                </a:lnTo>
                <a:lnTo>
                  <a:pt x="85704" y="84405"/>
                </a:lnTo>
                <a:lnTo>
                  <a:pt x="83623" y="77364"/>
                </a:lnTo>
                <a:lnTo>
                  <a:pt x="76193" y="67747"/>
                </a:lnTo>
                <a:close/>
              </a:path>
              <a:path w="295275" h="133985">
                <a:moveTo>
                  <a:pt x="72153" y="13231"/>
                </a:moveTo>
                <a:lnTo>
                  <a:pt x="47676" y="13231"/>
                </a:lnTo>
                <a:lnTo>
                  <a:pt x="52785" y="15162"/>
                </a:lnTo>
                <a:lnTo>
                  <a:pt x="60731" y="22923"/>
                </a:lnTo>
                <a:lnTo>
                  <a:pt x="62812" y="27807"/>
                </a:lnTo>
                <a:lnTo>
                  <a:pt x="62812" y="41152"/>
                </a:lnTo>
                <a:lnTo>
                  <a:pt x="59974" y="46660"/>
                </a:lnTo>
                <a:lnTo>
                  <a:pt x="49001" y="53815"/>
                </a:lnTo>
                <a:lnTo>
                  <a:pt x="42946" y="55595"/>
                </a:lnTo>
                <a:lnTo>
                  <a:pt x="33464" y="55595"/>
                </a:lnTo>
                <a:lnTo>
                  <a:pt x="31595" y="69546"/>
                </a:lnTo>
                <a:lnTo>
                  <a:pt x="36135" y="68353"/>
                </a:lnTo>
                <a:lnTo>
                  <a:pt x="39919" y="67747"/>
                </a:lnTo>
                <a:lnTo>
                  <a:pt x="76193" y="67747"/>
                </a:lnTo>
                <a:lnTo>
                  <a:pt x="74920" y="66101"/>
                </a:lnTo>
                <a:lnTo>
                  <a:pt x="69055" y="62390"/>
                </a:lnTo>
                <a:lnTo>
                  <a:pt x="61298" y="60592"/>
                </a:lnTo>
                <a:lnTo>
                  <a:pt x="67163" y="57866"/>
                </a:lnTo>
                <a:lnTo>
                  <a:pt x="69957" y="55595"/>
                </a:lnTo>
                <a:lnTo>
                  <a:pt x="35379" y="55595"/>
                </a:lnTo>
                <a:lnTo>
                  <a:pt x="33487" y="55424"/>
                </a:lnTo>
                <a:lnTo>
                  <a:pt x="70167" y="55424"/>
                </a:lnTo>
                <a:lnTo>
                  <a:pt x="71704" y="54175"/>
                </a:lnTo>
                <a:lnTo>
                  <a:pt x="77758" y="44862"/>
                </a:lnTo>
                <a:lnTo>
                  <a:pt x="79272" y="39713"/>
                </a:lnTo>
                <a:lnTo>
                  <a:pt x="79195" y="27807"/>
                </a:lnTo>
                <a:lnTo>
                  <a:pt x="77758" y="22469"/>
                </a:lnTo>
                <a:lnTo>
                  <a:pt x="72153" y="13231"/>
                </a:lnTo>
                <a:close/>
              </a:path>
              <a:path w="295275" h="133985">
                <a:moveTo>
                  <a:pt x="48055" y="0"/>
                </a:moveTo>
                <a:lnTo>
                  <a:pt x="40865" y="0"/>
                </a:lnTo>
                <a:lnTo>
                  <a:pt x="33490" y="556"/>
                </a:lnTo>
                <a:lnTo>
                  <a:pt x="3505" y="26332"/>
                </a:lnTo>
                <a:lnTo>
                  <a:pt x="1513" y="33959"/>
                </a:lnTo>
                <a:lnTo>
                  <a:pt x="17595" y="36836"/>
                </a:lnTo>
                <a:lnTo>
                  <a:pt x="18919" y="28961"/>
                </a:lnTo>
                <a:lnTo>
                  <a:pt x="21568" y="23055"/>
                </a:lnTo>
                <a:lnTo>
                  <a:pt x="29892" y="15200"/>
                </a:lnTo>
                <a:lnTo>
                  <a:pt x="35000" y="13231"/>
                </a:lnTo>
                <a:lnTo>
                  <a:pt x="72153" y="13231"/>
                </a:lnTo>
                <a:lnTo>
                  <a:pt x="71325" y="11868"/>
                </a:lnTo>
                <a:lnTo>
                  <a:pt x="66785" y="7666"/>
                </a:lnTo>
                <a:lnTo>
                  <a:pt x="54676" y="1533"/>
                </a:lnTo>
                <a:lnTo>
                  <a:pt x="48055" y="0"/>
                </a:lnTo>
                <a:close/>
              </a:path>
              <a:path w="295275" h="133985">
                <a:moveTo>
                  <a:pt x="120894" y="94835"/>
                </a:moveTo>
                <a:lnTo>
                  <a:pt x="104813" y="96974"/>
                </a:lnTo>
                <a:lnTo>
                  <a:pt x="106158" y="104772"/>
                </a:lnTo>
                <a:lnTo>
                  <a:pt x="108762" y="111810"/>
                </a:lnTo>
                <a:lnTo>
                  <a:pt x="146435" y="133886"/>
                </a:lnTo>
                <a:lnTo>
                  <a:pt x="155549" y="133141"/>
                </a:lnTo>
                <a:lnTo>
                  <a:pt x="163865" y="130905"/>
                </a:lnTo>
                <a:lnTo>
                  <a:pt x="171365" y="127178"/>
                </a:lnTo>
                <a:lnTo>
                  <a:pt x="178031" y="121961"/>
                </a:lnTo>
                <a:lnTo>
                  <a:pt x="179230" y="120579"/>
                </a:lnTo>
                <a:lnTo>
                  <a:pt x="140003" y="120579"/>
                </a:lnTo>
                <a:lnTo>
                  <a:pt x="134705" y="118554"/>
                </a:lnTo>
                <a:lnTo>
                  <a:pt x="130165" y="114541"/>
                </a:lnTo>
                <a:lnTo>
                  <a:pt x="125813" y="110528"/>
                </a:lnTo>
                <a:lnTo>
                  <a:pt x="122597" y="103940"/>
                </a:lnTo>
                <a:lnTo>
                  <a:pt x="120894" y="94835"/>
                </a:lnTo>
                <a:close/>
              </a:path>
              <a:path w="295275" h="133985">
                <a:moveTo>
                  <a:pt x="181006" y="67747"/>
                </a:moveTo>
                <a:lnTo>
                  <a:pt x="155327" y="67747"/>
                </a:lnTo>
                <a:lnTo>
                  <a:pt x="161382" y="70151"/>
                </a:lnTo>
                <a:lnTo>
                  <a:pt x="166111" y="74941"/>
                </a:lnTo>
                <a:lnTo>
                  <a:pt x="171030" y="79749"/>
                </a:lnTo>
                <a:lnTo>
                  <a:pt x="173490" y="85844"/>
                </a:lnTo>
                <a:lnTo>
                  <a:pt x="173429" y="101118"/>
                </a:lnTo>
                <a:lnTo>
                  <a:pt x="170841" y="107461"/>
                </a:lnTo>
                <a:lnTo>
                  <a:pt x="165544" y="112705"/>
                </a:lnTo>
                <a:lnTo>
                  <a:pt x="160436" y="117948"/>
                </a:lnTo>
                <a:lnTo>
                  <a:pt x="154003" y="120579"/>
                </a:lnTo>
                <a:lnTo>
                  <a:pt x="179230" y="120579"/>
                </a:lnTo>
                <a:lnTo>
                  <a:pt x="183494" y="115669"/>
                </a:lnTo>
                <a:lnTo>
                  <a:pt x="187396" y="108720"/>
                </a:lnTo>
                <a:lnTo>
                  <a:pt x="189737" y="101118"/>
                </a:lnTo>
                <a:lnTo>
                  <a:pt x="190517" y="92867"/>
                </a:lnTo>
                <a:lnTo>
                  <a:pt x="190517" y="84405"/>
                </a:lnTo>
                <a:lnTo>
                  <a:pt x="188436" y="77364"/>
                </a:lnTo>
                <a:lnTo>
                  <a:pt x="181006" y="67747"/>
                </a:lnTo>
                <a:close/>
              </a:path>
              <a:path w="295275" h="133985">
                <a:moveTo>
                  <a:pt x="138300" y="55424"/>
                </a:moveTo>
                <a:lnTo>
                  <a:pt x="136408" y="69546"/>
                </a:lnTo>
                <a:lnTo>
                  <a:pt x="140949" y="68353"/>
                </a:lnTo>
                <a:lnTo>
                  <a:pt x="144733" y="67747"/>
                </a:lnTo>
                <a:lnTo>
                  <a:pt x="181006" y="67747"/>
                </a:lnTo>
                <a:lnTo>
                  <a:pt x="179733" y="66101"/>
                </a:lnTo>
                <a:lnTo>
                  <a:pt x="173679" y="62390"/>
                </a:lnTo>
                <a:lnTo>
                  <a:pt x="166111" y="60592"/>
                </a:lnTo>
                <a:lnTo>
                  <a:pt x="171976" y="57866"/>
                </a:lnTo>
                <a:lnTo>
                  <a:pt x="174771" y="55595"/>
                </a:lnTo>
                <a:lnTo>
                  <a:pt x="140192" y="55595"/>
                </a:lnTo>
                <a:lnTo>
                  <a:pt x="139246" y="55538"/>
                </a:lnTo>
                <a:lnTo>
                  <a:pt x="138300" y="55424"/>
                </a:lnTo>
                <a:close/>
              </a:path>
              <a:path w="295275" h="133985">
                <a:moveTo>
                  <a:pt x="176966" y="13231"/>
                </a:moveTo>
                <a:lnTo>
                  <a:pt x="152490" y="13231"/>
                </a:lnTo>
                <a:lnTo>
                  <a:pt x="157598" y="15162"/>
                </a:lnTo>
                <a:lnTo>
                  <a:pt x="165544" y="22923"/>
                </a:lnTo>
                <a:lnTo>
                  <a:pt x="167625" y="27807"/>
                </a:lnTo>
                <a:lnTo>
                  <a:pt x="167625" y="41152"/>
                </a:lnTo>
                <a:lnTo>
                  <a:pt x="164787" y="46660"/>
                </a:lnTo>
                <a:lnTo>
                  <a:pt x="153814" y="53815"/>
                </a:lnTo>
                <a:lnTo>
                  <a:pt x="147760" y="55595"/>
                </a:lnTo>
                <a:lnTo>
                  <a:pt x="174771" y="55595"/>
                </a:lnTo>
                <a:lnTo>
                  <a:pt x="176517" y="54175"/>
                </a:lnTo>
                <a:lnTo>
                  <a:pt x="182571" y="44862"/>
                </a:lnTo>
                <a:lnTo>
                  <a:pt x="184085" y="39713"/>
                </a:lnTo>
                <a:lnTo>
                  <a:pt x="183999" y="27807"/>
                </a:lnTo>
                <a:lnTo>
                  <a:pt x="182382" y="22469"/>
                </a:lnTo>
                <a:lnTo>
                  <a:pt x="179355" y="17168"/>
                </a:lnTo>
                <a:lnTo>
                  <a:pt x="176966" y="13231"/>
                </a:lnTo>
                <a:close/>
              </a:path>
              <a:path w="295275" h="133985">
                <a:moveTo>
                  <a:pt x="152868" y="0"/>
                </a:moveTo>
                <a:lnTo>
                  <a:pt x="145679" y="0"/>
                </a:lnTo>
                <a:lnTo>
                  <a:pt x="138303" y="556"/>
                </a:lnTo>
                <a:lnTo>
                  <a:pt x="108319" y="26332"/>
                </a:lnTo>
                <a:lnTo>
                  <a:pt x="106326" y="33959"/>
                </a:lnTo>
                <a:lnTo>
                  <a:pt x="122408" y="36836"/>
                </a:lnTo>
                <a:lnTo>
                  <a:pt x="123543" y="28961"/>
                </a:lnTo>
                <a:lnTo>
                  <a:pt x="126381" y="23055"/>
                </a:lnTo>
                <a:lnTo>
                  <a:pt x="134705" y="15200"/>
                </a:lnTo>
                <a:lnTo>
                  <a:pt x="139814" y="13231"/>
                </a:lnTo>
                <a:lnTo>
                  <a:pt x="176966" y="13231"/>
                </a:lnTo>
                <a:lnTo>
                  <a:pt x="176139" y="11868"/>
                </a:lnTo>
                <a:lnTo>
                  <a:pt x="171409" y="7666"/>
                </a:lnTo>
                <a:lnTo>
                  <a:pt x="165544" y="4599"/>
                </a:lnTo>
                <a:lnTo>
                  <a:pt x="159490" y="1533"/>
                </a:lnTo>
                <a:lnTo>
                  <a:pt x="152868" y="0"/>
                </a:lnTo>
                <a:close/>
              </a:path>
              <a:path w="295275" h="133985">
                <a:moveTo>
                  <a:pt x="259195" y="0"/>
                </a:moveTo>
                <a:lnTo>
                  <a:pt x="242546" y="0"/>
                </a:lnTo>
                <a:lnTo>
                  <a:pt x="234789" y="2574"/>
                </a:lnTo>
                <a:lnTo>
                  <a:pt x="212071" y="37197"/>
                </a:lnTo>
                <a:lnTo>
                  <a:pt x="209437" y="66952"/>
                </a:lnTo>
                <a:lnTo>
                  <a:pt x="210250" y="84124"/>
                </a:lnTo>
                <a:lnTo>
                  <a:pt x="228303" y="126157"/>
                </a:lnTo>
                <a:lnTo>
                  <a:pt x="252195" y="133792"/>
                </a:lnTo>
                <a:lnTo>
                  <a:pt x="261654" y="133792"/>
                </a:lnTo>
                <a:lnTo>
                  <a:pt x="269600" y="131217"/>
                </a:lnTo>
                <a:lnTo>
                  <a:pt x="276033" y="126069"/>
                </a:lnTo>
                <a:lnTo>
                  <a:pt x="280429" y="121803"/>
                </a:lnTo>
                <a:lnTo>
                  <a:pt x="281348" y="120579"/>
                </a:lnTo>
                <a:lnTo>
                  <a:pt x="244816" y="120579"/>
                </a:lnTo>
                <a:lnTo>
                  <a:pt x="238559" y="117001"/>
                </a:lnTo>
                <a:lnTo>
                  <a:pt x="225897" y="66952"/>
                </a:lnTo>
                <a:lnTo>
                  <a:pt x="226426" y="52081"/>
                </a:lnTo>
                <a:lnTo>
                  <a:pt x="244627" y="13326"/>
                </a:lnTo>
                <a:lnTo>
                  <a:pt x="281763" y="13326"/>
                </a:lnTo>
                <a:lnTo>
                  <a:pt x="280384" y="11168"/>
                </a:lnTo>
                <a:lnTo>
                  <a:pt x="275844" y="7079"/>
                </a:lnTo>
                <a:lnTo>
                  <a:pt x="265249" y="1419"/>
                </a:lnTo>
                <a:lnTo>
                  <a:pt x="259195" y="0"/>
                </a:lnTo>
                <a:close/>
              </a:path>
              <a:path w="295275" h="133985">
                <a:moveTo>
                  <a:pt x="281763" y="13326"/>
                </a:moveTo>
                <a:lnTo>
                  <a:pt x="259384" y="13326"/>
                </a:lnTo>
                <a:lnTo>
                  <a:pt x="265816" y="16866"/>
                </a:lnTo>
                <a:lnTo>
                  <a:pt x="270735" y="23964"/>
                </a:lnTo>
                <a:lnTo>
                  <a:pt x="274073" y="30633"/>
                </a:lnTo>
                <a:lnTo>
                  <a:pt x="276435" y="40021"/>
                </a:lnTo>
                <a:lnTo>
                  <a:pt x="277834" y="52081"/>
                </a:lnTo>
                <a:lnTo>
                  <a:pt x="278303" y="66952"/>
                </a:lnTo>
                <a:lnTo>
                  <a:pt x="277835" y="81731"/>
                </a:lnTo>
                <a:lnTo>
                  <a:pt x="259573" y="120579"/>
                </a:lnTo>
                <a:lnTo>
                  <a:pt x="281348" y="120579"/>
                </a:lnTo>
                <a:lnTo>
                  <a:pt x="294476" y="77923"/>
                </a:lnTo>
                <a:lnTo>
                  <a:pt x="294763" y="66952"/>
                </a:lnTo>
                <a:lnTo>
                  <a:pt x="294586" y="57711"/>
                </a:lnTo>
                <a:lnTo>
                  <a:pt x="287195" y="21825"/>
                </a:lnTo>
                <a:lnTo>
                  <a:pt x="281763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525795" y="4842536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081" y="94835"/>
                </a:moveTo>
                <a:lnTo>
                  <a:pt x="0" y="96974"/>
                </a:lnTo>
                <a:lnTo>
                  <a:pt x="1454" y="104772"/>
                </a:lnTo>
                <a:lnTo>
                  <a:pt x="4114" y="111810"/>
                </a:lnTo>
                <a:lnTo>
                  <a:pt x="41622" y="133886"/>
                </a:lnTo>
                <a:lnTo>
                  <a:pt x="50736" y="133141"/>
                </a:lnTo>
                <a:lnTo>
                  <a:pt x="59052" y="130905"/>
                </a:lnTo>
                <a:lnTo>
                  <a:pt x="66551" y="127178"/>
                </a:lnTo>
                <a:lnTo>
                  <a:pt x="73217" y="121961"/>
                </a:lnTo>
                <a:lnTo>
                  <a:pt x="74417" y="120579"/>
                </a:lnTo>
                <a:lnTo>
                  <a:pt x="35379" y="120579"/>
                </a:lnTo>
                <a:lnTo>
                  <a:pt x="29892" y="118554"/>
                </a:lnTo>
                <a:lnTo>
                  <a:pt x="25541" y="114541"/>
                </a:lnTo>
                <a:lnTo>
                  <a:pt x="21000" y="110528"/>
                </a:lnTo>
                <a:lnTo>
                  <a:pt x="17973" y="103940"/>
                </a:lnTo>
                <a:lnTo>
                  <a:pt x="16081" y="94835"/>
                </a:lnTo>
                <a:close/>
              </a:path>
              <a:path w="295275" h="133985">
                <a:moveTo>
                  <a:pt x="76329" y="67747"/>
                </a:moveTo>
                <a:lnTo>
                  <a:pt x="50514" y="67747"/>
                </a:lnTo>
                <a:lnTo>
                  <a:pt x="56568" y="70151"/>
                </a:lnTo>
                <a:lnTo>
                  <a:pt x="61487" y="74941"/>
                </a:lnTo>
                <a:lnTo>
                  <a:pt x="66217" y="79749"/>
                </a:lnTo>
                <a:lnTo>
                  <a:pt x="68677" y="85844"/>
                </a:lnTo>
                <a:lnTo>
                  <a:pt x="68616" y="101118"/>
                </a:lnTo>
                <a:lnTo>
                  <a:pt x="66028" y="107461"/>
                </a:lnTo>
                <a:lnTo>
                  <a:pt x="60920" y="112705"/>
                </a:lnTo>
                <a:lnTo>
                  <a:pt x="55622" y="117948"/>
                </a:lnTo>
                <a:lnTo>
                  <a:pt x="49190" y="120579"/>
                </a:lnTo>
                <a:lnTo>
                  <a:pt x="74417" y="120579"/>
                </a:lnTo>
                <a:lnTo>
                  <a:pt x="78680" y="115669"/>
                </a:lnTo>
                <a:lnTo>
                  <a:pt x="82582" y="108720"/>
                </a:lnTo>
                <a:lnTo>
                  <a:pt x="84924" y="101118"/>
                </a:lnTo>
                <a:lnTo>
                  <a:pt x="85704" y="92867"/>
                </a:lnTo>
                <a:lnTo>
                  <a:pt x="85704" y="84405"/>
                </a:lnTo>
                <a:lnTo>
                  <a:pt x="83623" y="77364"/>
                </a:lnTo>
                <a:lnTo>
                  <a:pt x="79272" y="71723"/>
                </a:lnTo>
                <a:lnTo>
                  <a:pt x="76329" y="67747"/>
                </a:lnTo>
                <a:close/>
              </a:path>
              <a:path w="295275" h="133985">
                <a:moveTo>
                  <a:pt x="72153" y="13231"/>
                </a:moveTo>
                <a:lnTo>
                  <a:pt x="47676" y="13231"/>
                </a:lnTo>
                <a:lnTo>
                  <a:pt x="52785" y="15162"/>
                </a:lnTo>
                <a:lnTo>
                  <a:pt x="60731" y="22923"/>
                </a:lnTo>
                <a:lnTo>
                  <a:pt x="62812" y="27807"/>
                </a:lnTo>
                <a:lnTo>
                  <a:pt x="62812" y="41152"/>
                </a:lnTo>
                <a:lnTo>
                  <a:pt x="59974" y="46660"/>
                </a:lnTo>
                <a:lnTo>
                  <a:pt x="49001" y="53815"/>
                </a:lnTo>
                <a:lnTo>
                  <a:pt x="42946" y="55595"/>
                </a:lnTo>
                <a:lnTo>
                  <a:pt x="33466" y="55595"/>
                </a:lnTo>
                <a:lnTo>
                  <a:pt x="31784" y="69546"/>
                </a:lnTo>
                <a:lnTo>
                  <a:pt x="36135" y="68353"/>
                </a:lnTo>
                <a:lnTo>
                  <a:pt x="39919" y="67747"/>
                </a:lnTo>
                <a:lnTo>
                  <a:pt x="76329" y="67747"/>
                </a:lnTo>
                <a:lnTo>
                  <a:pt x="75109" y="66101"/>
                </a:lnTo>
                <a:lnTo>
                  <a:pt x="69055" y="62390"/>
                </a:lnTo>
                <a:lnTo>
                  <a:pt x="61298" y="60592"/>
                </a:lnTo>
                <a:lnTo>
                  <a:pt x="67163" y="57866"/>
                </a:lnTo>
                <a:lnTo>
                  <a:pt x="69957" y="55595"/>
                </a:lnTo>
                <a:lnTo>
                  <a:pt x="35379" y="55595"/>
                </a:lnTo>
                <a:lnTo>
                  <a:pt x="33487" y="55424"/>
                </a:lnTo>
                <a:lnTo>
                  <a:pt x="70167" y="55424"/>
                </a:lnTo>
                <a:lnTo>
                  <a:pt x="71704" y="54175"/>
                </a:lnTo>
                <a:lnTo>
                  <a:pt x="77758" y="44862"/>
                </a:lnTo>
                <a:lnTo>
                  <a:pt x="79272" y="39713"/>
                </a:lnTo>
                <a:lnTo>
                  <a:pt x="79195" y="27807"/>
                </a:lnTo>
                <a:lnTo>
                  <a:pt x="77758" y="22469"/>
                </a:lnTo>
                <a:lnTo>
                  <a:pt x="72153" y="13231"/>
                </a:lnTo>
                <a:close/>
              </a:path>
              <a:path w="295275" h="133985">
                <a:moveTo>
                  <a:pt x="48055" y="0"/>
                </a:moveTo>
                <a:lnTo>
                  <a:pt x="41055" y="0"/>
                </a:lnTo>
                <a:lnTo>
                  <a:pt x="33570" y="556"/>
                </a:lnTo>
                <a:lnTo>
                  <a:pt x="3505" y="26332"/>
                </a:lnTo>
                <a:lnTo>
                  <a:pt x="1513" y="33959"/>
                </a:lnTo>
                <a:lnTo>
                  <a:pt x="17595" y="36836"/>
                </a:lnTo>
                <a:lnTo>
                  <a:pt x="18919" y="28961"/>
                </a:lnTo>
                <a:lnTo>
                  <a:pt x="21568" y="23055"/>
                </a:lnTo>
                <a:lnTo>
                  <a:pt x="29892" y="15200"/>
                </a:lnTo>
                <a:lnTo>
                  <a:pt x="35000" y="13231"/>
                </a:lnTo>
                <a:lnTo>
                  <a:pt x="72153" y="13231"/>
                </a:lnTo>
                <a:lnTo>
                  <a:pt x="71325" y="11868"/>
                </a:lnTo>
                <a:lnTo>
                  <a:pt x="66785" y="7666"/>
                </a:lnTo>
                <a:lnTo>
                  <a:pt x="54676" y="1533"/>
                </a:lnTo>
                <a:lnTo>
                  <a:pt x="48055" y="0"/>
                </a:lnTo>
                <a:close/>
              </a:path>
              <a:path w="295275" h="133985">
                <a:moveTo>
                  <a:pt x="150976" y="0"/>
                </a:moveTo>
                <a:lnTo>
                  <a:pt x="111878" y="24937"/>
                </a:lnTo>
                <a:lnTo>
                  <a:pt x="104136" y="68599"/>
                </a:lnTo>
                <a:lnTo>
                  <a:pt x="104142" y="71988"/>
                </a:lnTo>
                <a:lnTo>
                  <a:pt x="111160" y="110415"/>
                </a:lnTo>
                <a:lnTo>
                  <a:pt x="149462" y="133792"/>
                </a:lnTo>
                <a:lnTo>
                  <a:pt x="157219" y="133792"/>
                </a:lnTo>
                <a:lnTo>
                  <a:pt x="164409" y="131918"/>
                </a:lnTo>
                <a:lnTo>
                  <a:pt x="170463" y="128170"/>
                </a:lnTo>
                <a:lnTo>
                  <a:pt x="176706" y="124422"/>
                </a:lnTo>
                <a:lnTo>
                  <a:pt x="180198" y="120579"/>
                </a:lnTo>
                <a:lnTo>
                  <a:pt x="144543" y="120579"/>
                </a:lnTo>
                <a:lnTo>
                  <a:pt x="140003" y="119254"/>
                </a:lnTo>
                <a:lnTo>
                  <a:pt x="131678" y="113935"/>
                </a:lnTo>
                <a:lnTo>
                  <a:pt x="128273" y="110092"/>
                </a:lnTo>
                <a:lnTo>
                  <a:pt x="125938" y="104887"/>
                </a:lnTo>
                <a:lnTo>
                  <a:pt x="123543" y="99965"/>
                </a:lnTo>
                <a:lnTo>
                  <a:pt x="122408" y="94646"/>
                </a:lnTo>
                <a:lnTo>
                  <a:pt x="122408" y="80657"/>
                </a:lnTo>
                <a:lnTo>
                  <a:pt x="125056" y="73805"/>
                </a:lnTo>
                <a:lnTo>
                  <a:pt x="129975" y="68599"/>
                </a:lnTo>
                <a:lnTo>
                  <a:pt x="134489" y="63999"/>
                </a:lnTo>
                <a:lnTo>
                  <a:pt x="119948" y="63999"/>
                </a:lnTo>
                <a:lnTo>
                  <a:pt x="127516" y="26614"/>
                </a:lnTo>
                <a:lnTo>
                  <a:pt x="144922" y="13231"/>
                </a:lnTo>
                <a:lnTo>
                  <a:pt x="180589" y="13231"/>
                </a:lnTo>
                <a:lnTo>
                  <a:pt x="176328" y="8669"/>
                </a:lnTo>
                <a:lnTo>
                  <a:pt x="171010" y="4879"/>
                </a:lnTo>
                <a:lnTo>
                  <a:pt x="165000" y="2169"/>
                </a:lnTo>
                <a:lnTo>
                  <a:pt x="158316" y="542"/>
                </a:lnTo>
                <a:lnTo>
                  <a:pt x="150976" y="0"/>
                </a:lnTo>
                <a:close/>
              </a:path>
              <a:path w="295275" h="133985">
                <a:moveTo>
                  <a:pt x="181015" y="60781"/>
                </a:moveTo>
                <a:lnTo>
                  <a:pt x="155895" y="60781"/>
                </a:lnTo>
                <a:lnTo>
                  <a:pt x="161949" y="63394"/>
                </a:lnTo>
                <a:lnTo>
                  <a:pt x="166679" y="68599"/>
                </a:lnTo>
                <a:lnTo>
                  <a:pt x="171598" y="73805"/>
                </a:lnTo>
                <a:lnTo>
                  <a:pt x="173960" y="80657"/>
                </a:lnTo>
                <a:lnTo>
                  <a:pt x="174054" y="99426"/>
                </a:lnTo>
                <a:lnTo>
                  <a:pt x="171598" y="106874"/>
                </a:lnTo>
                <a:lnTo>
                  <a:pt x="161760" y="117834"/>
                </a:lnTo>
                <a:lnTo>
                  <a:pt x="155895" y="120579"/>
                </a:lnTo>
                <a:lnTo>
                  <a:pt x="180198" y="120579"/>
                </a:lnTo>
                <a:lnTo>
                  <a:pt x="181625" y="119008"/>
                </a:lnTo>
                <a:lnTo>
                  <a:pt x="185031" y="111947"/>
                </a:lnTo>
                <a:lnTo>
                  <a:pt x="188625" y="104887"/>
                </a:lnTo>
                <a:lnTo>
                  <a:pt x="190517" y="97239"/>
                </a:lnTo>
                <a:lnTo>
                  <a:pt x="190517" y="89024"/>
                </a:lnTo>
                <a:lnTo>
                  <a:pt x="189808" y="80073"/>
                </a:lnTo>
                <a:lnTo>
                  <a:pt x="187680" y="71988"/>
                </a:lnTo>
                <a:lnTo>
                  <a:pt x="184132" y="64768"/>
                </a:lnTo>
                <a:lnTo>
                  <a:pt x="181015" y="60781"/>
                </a:lnTo>
                <a:close/>
              </a:path>
              <a:path w="295275" h="133985">
                <a:moveTo>
                  <a:pt x="151733" y="46566"/>
                </a:moveTo>
                <a:lnTo>
                  <a:pt x="145679" y="46566"/>
                </a:lnTo>
                <a:lnTo>
                  <a:pt x="139814" y="48004"/>
                </a:lnTo>
                <a:lnTo>
                  <a:pt x="134138" y="50863"/>
                </a:lnTo>
                <a:lnTo>
                  <a:pt x="128651" y="53721"/>
                </a:lnTo>
                <a:lnTo>
                  <a:pt x="123921" y="58094"/>
                </a:lnTo>
                <a:lnTo>
                  <a:pt x="119948" y="63999"/>
                </a:lnTo>
                <a:lnTo>
                  <a:pt x="134489" y="63999"/>
                </a:lnTo>
                <a:lnTo>
                  <a:pt x="135084" y="63394"/>
                </a:lnTo>
                <a:lnTo>
                  <a:pt x="141327" y="60781"/>
                </a:lnTo>
                <a:lnTo>
                  <a:pt x="181015" y="60781"/>
                </a:lnTo>
                <a:lnTo>
                  <a:pt x="179166" y="58415"/>
                </a:lnTo>
                <a:lnTo>
                  <a:pt x="173203" y="53234"/>
                </a:lnTo>
                <a:lnTo>
                  <a:pt x="166655" y="49530"/>
                </a:lnTo>
                <a:lnTo>
                  <a:pt x="159504" y="47307"/>
                </a:lnTo>
                <a:lnTo>
                  <a:pt x="151733" y="46566"/>
                </a:lnTo>
                <a:close/>
              </a:path>
              <a:path w="295275" h="133985">
                <a:moveTo>
                  <a:pt x="180589" y="13231"/>
                </a:moveTo>
                <a:lnTo>
                  <a:pt x="156273" y="13231"/>
                </a:lnTo>
                <a:lnTo>
                  <a:pt x="161760" y="15522"/>
                </a:lnTo>
                <a:lnTo>
                  <a:pt x="166111" y="20121"/>
                </a:lnTo>
                <a:lnTo>
                  <a:pt x="168760" y="22980"/>
                </a:lnTo>
                <a:lnTo>
                  <a:pt x="170652" y="27561"/>
                </a:lnTo>
                <a:lnTo>
                  <a:pt x="172166" y="33883"/>
                </a:lnTo>
                <a:lnTo>
                  <a:pt x="188058" y="32634"/>
                </a:lnTo>
                <a:lnTo>
                  <a:pt x="186598" y="25399"/>
                </a:lnTo>
                <a:lnTo>
                  <a:pt x="184179" y="18997"/>
                </a:lnTo>
                <a:lnTo>
                  <a:pt x="180768" y="13422"/>
                </a:lnTo>
                <a:lnTo>
                  <a:pt x="180589" y="13231"/>
                </a:lnTo>
                <a:close/>
              </a:path>
              <a:path w="295275" h="133985">
                <a:moveTo>
                  <a:pt x="259195" y="0"/>
                </a:moveTo>
                <a:lnTo>
                  <a:pt x="242546" y="0"/>
                </a:lnTo>
                <a:lnTo>
                  <a:pt x="234789" y="2574"/>
                </a:lnTo>
                <a:lnTo>
                  <a:pt x="212151" y="37197"/>
                </a:lnTo>
                <a:lnTo>
                  <a:pt x="209437" y="66952"/>
                </a:lnTo>
                <a:lnTo>
                  <a:pt x="210253" y="84124"/>
                </a:lnTo>
                <a:lnTo>
                  <a:pt x="222491" y="120219"/>
                </a:lnTo>
                <a:lnTo>
                  <a:pt x="252195" y="133792"/>
                </a:lnTo>
                <a:lnTo>
                  <a:pt x="261843" y="133792"/>
                </a:lnTo>
                <a:lnTo>
                  <a:pt x="269600" y="131217"/>
                </a:lnTo>
                <a:lnTo>
                  <a:pt x="276033" y="126069"/>
                </a:lnTo>
                <a:lnTo>
                  <a:pt x="280432" y="121803"/>
                </a:lnTo>
                <a:lnTo>
                  <a:pt x="281356" y="120579"/>
                </a:lnTo>
                <a:lnTo>
                  <a:pt x="244816" y="120579"/>
                </a:lnTo>
                <a:lnTo>
                  <a:pt x="238559" y="117001"/>
                </a:lnTo>
                <a:lnTo>
                  <a:pt x="226086" y="66952"/>
                </a:lnTo>
                <a:lnTo>
                  <a:pt x="226585" y="52081"/>
                </a:lnTo>
                <a:lnTo>
                  <a:pt x="244627" y="13326"/>
                </a:lnTo>
                <a:lnTo>
                  <a:pt x="281763" y="13326"/>
                </a:lnTo>
                <a:lnTo>
                  <a:pt x="280384" y="11168"/>
                </a:lnTo>
                <a:lnTo>
                  <a:pt x="276033" y="7079"/>
                </a:lnTo>
                <a:lnTo>
                  <a:pt x="265438" y="1419"/>
                </a:lnTo>
                <a:lnTo>
                  <a:pt x="259195" y="0"/>
                </a:lnTo>
                <a:close/>
              </a:path>
              <a:path w="295275" h="133985">
                <a:moveTo>
                  <a:pt x="281763" y="13326"/>
                </a:moveTo>
                <a:lnTo>
                  <a:pt x="259573" y="13326"/>
                </a:lnTo>
                <a:lnTo>
                  <a:pt x="265816" y="16866"/>
                </a:lnTo>
                <a:lnTo>
                  <a:pt x="270735" y="23964"/>
                </a:lnTo>
                <a:lnTo>
                  <a:pt x="274073" y="30633"/>
                </a:lnTo>
                <a:lnTo>
                  <a:pt x="276435" y="40021"/>
                </a:lnTo>
                <a:lnTo>
                  <a:pt x="277834" y="52081"/>
                </a:lnTo>
                <a:lnTo>
                  <a:pt x="278303" y="66952"/>
                </a:lnTo>
                <a:lnTo>
                  <a:pt x="277835" y="81731"/>
                </a:lnTo>
                <a:lnTo>
                  <a:pt x="259573" y="120579"/>
                </a:lnTo>
                <a:lnTo>
                  <a:pt x="281356" y="120579"/>
                </a:lnTo>
                <a:lnTo>
                  <a:pt x="294639" y="77923"/>
                </a:lnTo>
                <a:lnTo>
                  <a:pt x="294952" y="66952"/>
                </a:lnTo>
                <a:lnTo>
                  <a:pt x="294745" y="57711"/>
                </a:lnTo>
                <a:lnTo>
                  <a:pt x="287195" y="21825"/>
                </a:lnTo>
                <a:lnTo>
                  <a:pt x="281763" y="13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92272" y="5149455"/>
            <a:ext cx="2201077" cy="169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63285" y="867837"/>
            <a:ext cx="8152765" cy="5438140"/>
          </a:xfrm>
          <a:custGeom>
            <a:avLst/>
            <a:gdLst/>
            <a:ahLst/>
            <a:cxnLst/>
            <a:rect l="l" t="t" r="r" b="b"/>
            <a:pathLst>
              <a:path w="8152765" h="5438140">
                <a:moveTo>
                  <a:pt x="8152161" y="0"/>
                </a:moveTo>
                <a:lnTo>
                  <a:pt x="0" y="0"/>
                </a:lnTo>
                <a:lnTo>
                  <a:pt x="0" y="5437712"/>
                </a:lnTo>
                <a:lnTo>
                  <a:pt x="8152161" y="5437712"/>
                </a:lnTo>
                <a:lnTo>
                  <a:pt x="8152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968732" y="873362"/>
            <a:ext cx="8147050" cy="5432425"/>
          </a:xfrm>
          <a:custGeom>
            <a:avLst/>
            <a:gdLst/>
            <a:ahLst/>
            <a:cxnLst/>
            <a:rect l="l" t="t" r="r" b="b"/>
            <a:pathLst>
              <a:path w="8147050" h="5432425">
                <a:moveTo>
                  <a:pt x="8146714" y="0"/>
                </a:moveTo>
                <a:lnTo>
                  <a:pt x="0" y="0"/>
                </a:lnTo>
                <a:lnTo>
                  <a:pt x="0" y="5432187"/>
                </a:lnTo>
              </a:path>
            </a:pathLst>
          </a:custGeom>
          <a:ln w="108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18917" y="1058562"/>
            <a:ext cx="6132195" cy="3634104"/>
          </a:xfrm>
          <a:custGeom>
            <a:avLst/>
            <a:gdLst/>
            <a:ahLst/>
            <a:cxnLst/>
            <a:rect l="l" t="t" r="r" b="b"/>
            <a:pathLst>
              <a:path w="6132195" h="3634104">
                <a:moveTo>
                  <a:pt x="0" y="3633589"/>
                </a:moveTo>
                <a:lnTo>
                  <a:pt x="6131573" y="3633589"/>
                </a:lnTo>
                <a:lnTo>
                  <a:pt x="6131573" y="0"/>
                </a:lnTo>
                <a:lnTo>
                  <a:pt x="0" y="0"/>
                </a:lnTo>
                <a:lnTo>
                  <a:pt x="0" y="3633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24366" y="1063896"/>
            <a:ext cx="6120765" cy="3623310"/>
          </a:xfrm>
          <a:custGeom>
            <a:avLst/>
            <a:gdLst/>
            <a:ahLst/>
            <a:cxnLst/>
            <a:rect l="l" t="t" r="r" b="b"/>
            <a:pathLst>
              <a:path w="6120765" h="3623310">
                <a:moveTo>
                  <a:pt x="0" y="3622806"/>
                </a:moveTo>
                <a:lnTo>
                  <a:pt x="6120600" y="3622806"/>
                </a:lnTo>
                <a:lnTo>
                  <a:pt x="6120600" y="0"/>
                </a:lnTo>
                <a:lnTo>
                  <a:pt x="0" y="0"/>
                </a:lnTo>
                <a:lnTo>
                  <a:pt x="0" y="3622806"/>
                </a:lnTo>
                <a:close/>
              </a:path>
            </a:pathLst>
          </a:custGeom>
          <a:ln w="108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618917" y="1761482"/>
            <a:ext cx="6131560" cy="2931160"/>
          </a:xfrm>
          <a:custGeom>
            <a:avLst/>
            <a:gdLst/>
            <a:ahLst/>
            <a:cxnLst/>
            <a:rect l="l" t="t" r="r" b="b"/>
            <a:pathLst>
              <a:path w="6131559" h="2931160">
                <a:moveTo>
                  <a:pt x="0" y="2930933"/>
                </a:moveTo>
                <a:lnTo>
                  <a:pt x="15305" y="2930933"/>
                </a:lnTo>
                <a:lnTo>
                  <a:pt x="15305" y="2883698"/>
                </a:lnTo>
                <a:lnTo>
                  <a:pt x="16081" y="2883698"/>
                </a:lnTo>
                <a:lnTo>
                  <a:pt x="16081" y="2859957"/>
                </a:lnTo>
                <a:lnTo>
                  <a:pt x="32162" y="2859957"/>
                </a:lnTo>
                <a:lnTo>
                  <a:pt x="32162" y="2836216"/>
                </a:lnTo>
                <a:lnTo>
                  <a:pt x="100083" y="2836216"/>
                </a:lnTo>
                <a:lnTo>
                  <a:pt x="100083" y="2812740"/>
                </a:lnTo>
                <a:lnTo>
                  <a:pt x="149614" y="2812740"/>
                </a:lnTo>
                <a:lnTo>
                  <a:pt x="149614" y="2788999"/>
                </a:lnTo>
                <a:lnTo>
                  <a:pt x="150389" y="2788999"/>
                </a:lnTo>
                <a:lnTo>
                  <a:pt x="150389" y="2765504"/>
                </a:lnTo>
                <a:lnTo>
                  <a:pt x="167247" y="2765504"/>
                </a:lnTo>
                <a:lnTo>
                  <a:pt x="167247" y="2741763"/>
                </a:lnTo>
                <a:lnTo>
                  <a:pt x="183328" y="2741763"/>
                </a:lnTo>
                <a:lnTo>
                  <a:pt x="183328" y="2694546"/>
                </a:lnTo>
                <a:lnTo>
                  <a:pt x="184085" y="2694546"/>
                </a:lnTo>
                <a:lnTo>
                  <a:pt x="184085" y="2670805"/>
                </a:lnTo>
                <a:lnTo>
                  <a:pt x="217023" y="2670805"/>
                </a:lnTo>
                <a:lnTo>
                  <a:pt x="217023" y="2647253"/>
                </a:lnTo>
                <a:lnTo>
                  <a:pt x="234391" y="2647253"/>
                </a:lnTo>
                <a:lnTo>
                  <a:pt x="234391" y="2623607"/>
                </a:lnTo>
                <a:lnTo>
                  <a:pt x="284168" y="2623607"/>
                </a:lnTo>
                <a:lnTo>
                  <a:pt x="284168" y="2576314"/>
                </a:lnTo>
                <a:lnTo>
                  <a:pt x="300817" y="2576314"/>
                </a:lnTo>
                <a:lnTo>
                  <a:pt x="300817" y="2552668"/>
                </a:lnTo>
                <a:lnTo>
                  <a:pt x="352089" y="2552668"/>
                </a:lnTo>
                <a:lnTo>
                  <a:pt x="352089" y="2529211"/>
                </a:lnTo>
                <a:lnTo>
                  <a:pt x="368170" y="2529211"/>
                </a:lnTo>
                <a:lnTo>
                  <a:pt x="368170" y="2505375"/>
                </a:lnTo>
                <a:lnTo>
                  <a:pt x="401657" y="2505375"/>
                </a:lnTo>
                <a:lnTo>
                  <a:pt x="401657" y="2481918"/>
                </a:lnTo>
                <a:lnTo>
                  <a:pt x="402414" y="2481918"/>
                </a:lnTo>
                <a:lnTo>
                  <a:pt x="402414" y="2458083"/>
                </a:lnTo>
                <a:lnTo>
                  <a:pt x="418496" y="2458083"/>
                </a:lnTo>
                <a:lnTo>
                  <a:pt x="418496" y="2434436"/>
                </a:lnTo>
                <a:lnTo>
                  <a:pt x="435334" y="2434436"/>
                </a:lnTo>
                <a:lnTo>
                  <a:pt x="435334" y="2363686"/>
                </a:lnTo>
                <a:lnTo>
                  <a:pt x="435901" y="2363686"/>
                </a:lnTo>
                <a:lnTo>
                  <a:pt x="435901" y="2340040"/>
                </a:lnTo>
                <a:lnTo>
                  <a:pt x="468821" y="2340040"/>
                </a:lnTo>
                <a:lnTo>
                  <a:pt x="468821" y="2316394"/>
                </a:lnTo>
                <a:lnTo>
                  <a:pt x="503254" y="2316394"/>
                </a:lnTo>
                <a:lnTo>
                  <a:pt x="503254" y="2292747"/>
                </a:lnTo>
                <a:lnTo>
                  <a:pt x="519903" y="2292747"/>
                </a:lnTo>
                <a:lnTo>
                  <a:pt x="519903" y="2268912"/>
                </a:lnTo>
                <a:lnTo>
                  <a:pt x="536742" y="2268912"/>
                </a:lnTo>
                <a:lnTo>
                  <a:pt x="536742" y="2245455"/>
                </a:lnTo>
                <a:lnTo>
                  <a:pt x="553580" y="2245455"/>
                </a:lnTo>
                <a:lnTo>
                  <a:pt x="553580" y="2221808"/>
                </a:lnTo>
                <a:lnTo>
                  <a:pt x="569661" y="2221808"/>
                </a:lnTo>
                <a:lnTo>
                  <a:pt x="569661" y="2198351"/>
                </a:lnTo>
                <a:lnTo>
                  <a:pt x="587256" y="2198351"/>
                </a:lnTo>
                <a:lnTo>
                  <a:pt x="587256" y="2174516"/>
                </a:lnTo>
                <a:lnTo>
                  <a:pt x="654420" y="2174516"/>
                </a:lnTo>
                <a:lnTo>
                  <a:pt x="654420" y="2150869"/>
                </a:lnTo>
                <a:lnTo>
                  <a:pt x="704746" y="2150869"/>
                </a:lnTo>
                <a:lnTo>
                  <a:pt x="704746" y="2127223"/>
                </a:lnTo>
                <a:lnTo>
                  <a:pt x="720827" y="2127223"/>
                </a:lnTo>
                <a:lnTo>
                  <a:pt x="720827" y="2103577"/>
                </a:lnTo>
                <a:lnTo>
                  <a:pt x="771152" y="2103577"/>
                </a:lnTo>
                <a:lnTo>
                  <a:pt x="771152" y="2080120"/>
                </a:lnTo>
                <a:lnTo>
                  <a:pt x="771909" y="2080120"/>
                </a:lnTo>
                <a:lnTo>
                  <a:pt x="771909" y="2009181"/>
                </a:lnTo>
                <a:lnTo>
                  <a:pt x="804829" y="2009181"/>
                </a:lnTo>
                <a:lnTo>
                  <a:pt x="804829" y="1985345"/>
                </a:lnTo>
                <a:lnTo>
                  <a:pt x="855911" y="1985345"/>
                </a:lnTo>
                <a:lnTo>
                  <a:pt x="855911" y="1961888"/>
                </a:lnTo>
                <a:lnTo>
                  <a:pt x="871993" y="1961888"/>
                </a:lnTo>
                <a:lnTo>
                  <a:pt x="871993" y="1938242"/>
                </a:lnTo>
                <a:lnTo>
                  <a:pt x="972833" y="1938242"/>
                </a:lnTo>
                <a:lnTo>
                  <a:pt x="972833" y="1914595"/>
                </a:lnTo>
                <a:lnTo>
                  <a:pt x="1023158" y="1914595"/>
                </a:lnTo>
                <a:lnTo>
                  <a:pt x="1023158" y="1890949"/>
                </a:lnTo>
                <a:lnTo>
                  <a:pt x="1091079" y="1890949"/>
                </a:lnTo>
                <a:lnTo>
                  <a:pt x="1091079" y="1867114"/>
                </a:lnTo>
                <a:lnTo>
                  <a:pt x="1091836" y="1867114"/>
                </a:lnTo>
                <a:lnTo>
                  <a:pt x="1091836" y="1843656"/>
                </a:lnTo>
                <a:lnTo>
                  <a:pt x="1208757" y="1843656"/>
                </a:lnTo>
                <a:lnTo>
                  <a:pt x="1208757" y="1820010"/>
                </a:lnTo>
                <a:lnTo>
                  <a:pt x="1242244" y="1820010"/>
                </a:lnTo>
                <a:lnTo>
                  <a:pt x="1242244" y="1796553"/>
                </a:lnTo>
                <a:lnTo>
                  <a:pt x="1292002" y="1796553"/>
                </a:lnTo>
                <a:lnTo>
                  <a:pt x="1292002" y="1772717"/>
                </a:lnTo>
                <a:lnTo>
                  <a:pt x="1308841" y="1772717"/>
                </a:lnTo>
                <a:lnTo>
                  <a:pt x="1308841" y="1749260"/>
                </a:lnTo>
                <a:lnTo>
                  <a:pt x="1359166" y="1749260"/>
                </a:lnTo>
                <a:lnTo>
                  <a:pt x="1359166" y="1701778"/>
                </a:lnTo>
                <a:lnTo>
                  <a:pt x="1376761" y="1701778"/>
                </a:lnTo>
                <a:lnTo>
                  <a:pt x="1376761" y="1678321"/>
                </a:lnTo>
                <a:lnTo>
                  <a:pt x="1427087" y="1678321"/>
                </a:lnTo>
                <a:lnTo>
                  <a:pt x="1427087" y="1631029"/>
                </a:lnTo>
                <a:lnTo>
                  <a:pt x="1460006" y="1631029"/>
                </a:lnTo>
                <a:lnTo>
                  <a:pt x="1460006" y="1607382"/>
                </a:lnTo>
                <a:lnTo>
                  <a:pt x="1493493" y="1607382"/>
                </a:lnTo>
                <a:lnTo>
                  <a:pt x="1493493" y="1583547"/>
                </a:lnTo>
                <a:lnTo>
                  <a:pt x="1611929" y="1583547"/>
                </a:lnTo>
                <a:lnTo>
                  <a:pt x="1611929" y="1560090"/>
                </a:lnTo>
                <a:lnTo>
                  <a:pt x="1695174" y="1560090"/>
                </a:lnTo>
                <a:lnTo>
                  <a:pt x="1695174" y="1536254"/>
                </a:lnTo>
                <a:lnTo>
                  <a:pt x="1745499" y="1536254"/>
                </a:lnTo>
                <a:lnTo>
                  <a:pt x="1745499" y="1512797"/>
                </a:lnTo>
                <a:lnTo>
                  <a:pt x="1779176" y="1512797"/>
                </a:lnTo>
                <a:lnTo>
                  <a:pt x="1779176" y="1489151"/>
                </a:lnTo>
                <a:lnTo>
                  <a:pt x="1812663" y="1489151"/>
                </a:lnTo>
                <a:lnTo>
                  <a:pt x="1812663" y="1465693"/>
                </a:lnTo>
                <a:lnTo>
                  <a:pt x="1879827" y="1465693"/>
                </a:lnTo>
                <a:lnTo>
                  <a:pt x="1879827" y="1441858"/>
                </a:lnTo>
                <a:lnTo>
                  <a:pt x="1914260" y="1441858"/>
                </a:lnTo>
                <a:lnTo>
                  <a:pt x="1914260" y="1418212"/>
                </a:lnTo>
                <a:lnTo>
                  <a:pt x="2082264" y="1418212"/>
                </a:lnTo>
                <a:lnTo>
                  <a:pt x="2082264" y="1394755"/>
                </a:lnTo>
                <a:lnTo>
                  <a:pt x="2115184" y="1394755"/>
                </a:lnTo>
                <a:lnTo>
                  <a:pt x="2115184" y="1370919"/>
                </a:lnTo>
                <a:lnTo>
                  <a:pt x="2233429" y="1370919"/>
                </a:lnTo>
                <a:lnTo>
                  <a:pt x="2233429" y="1347462"/>
                </a:lnTo>
                <a:lnTo>
                  <a:pt x="2249511" y="1347462"/>
                </a:lnTo>
                <a:lnTo>
                  <a:pt x="2249511" y="1323626"/>
                </a:lnTo>
                <a:lnTo>
                  <a:pt x="2367000" y="1323626"/>
                </a:lnTo>
                <a:lnTo>
                  <a:pt x="2367000" y="1299980"/>
                </a:lnTo>
                <a:lnTo>
                  <a:pt x="2467840" y="1299980"/>
                </a:lnTo>
                <a:lnTo>
                  <a:pt x="2467840" y="1276523"/>
                </a:lnTo>
                <a:lnTo>
                  <a:pt x="2502084" y="1276523"/>
                </a:lnTo>
                <a:lnTo>
                  <a:pt x="2502084" y="1252687"/>
                </a:lnTo>
                <a:lnTo>
                  <a:pt x="2518166" y="1252687"/>
                </a:lnTo>
                <a:lnTo>
                  <a:pt x="2518166" y="1229230"/>
                </a:lnTo>
                <a:lnTo>
                  <a:pt x="2754090" y="1229230"/>
                </a:lnTo>
                <a:lnTo>
                  <a:pt x="2754090" y="1205584"/>
                </a:lnTo>
                <a:lnTo>
                  <a:pt x="2821254" y="1205584"/>
                </a:lnTo>
                <a:lnTo>
                  <a:pt x="2821254" y="1181938"/>
                </a:lnTo>
                <a:lnTo>
                  <a:pt x="2871012" y="1181938"/>
                </a:lnTo>
                <a:lnTo>
                  <a:pt x="2871012" y="1158291"/>
                </a:lnTo>
                <a:lnTo>
                  <a:pt x="2905256" y="1158291"/>
                </a:lnTo>
                <a:lnTo>
                  <a:pt x="2905256" y="1134456"/>
                </a:lnTo>
                <a:lnTo>
                  <a:pt x="2921337" y="1134456"/>
                </a:lnTo>
                <a:lnTo>
                  <a:pt x="2921337" y="1110999"/>
                </a:lnTo>
                <a:lnTo>
                  <a:pt x="3006853" y="1110999"/>
                </a:lnTo>
                <a:lnTo>
                  <a:pt x="3006853" y="1087352"/>
                </a:lnTo>
                <a:lnTo>
                  <a:pt x="3055854" y="1087352"/>
                </a:lnTo>
                <a:lnTo>
                  <a:pt x="3055854" y="1063895"/>
                </a:lnTo>
                <a:lnTo>
                  <a:pt x="3090098" y="1063895"/>
                </a:lnTo>
                <a:lnTo>
                  <a:pt x="3090098" y="1040060"/>
                </a:lnTo>
                <a:lnTo>
                  <a:pt x="3139856" y="1040060"/>
                </a:lnTo>
                <a:lnTo>
                  <a:pt x="3139856" y="1016602"/>
                </a:lnTo>
                <a:lnTo>
                  <a:pt x="3190181" y="1016602"/>
                </a:lnTo>
                <a:lnTo>
                  <a:pt x="3190181" y="992767"/>
                </a:lnTo>
                <a:lnTo>
                  <a:pt x="3274183" y="992767"/>
                </a:lnTo>
                <a:lnTo>
                  <a:pt x="3274183" y="969121"/>
                </a:lnTo>
                <a:lnTo>
                  <a:pt x="3291589" y="969121"/>
                </a:lnTo>
                <a:lnTo>
                  <a:pt x="3291589" y="945663"/>
                </a:lnTo>
                <a:lnTo>
                  <a:pt x="3307671" y="945663"/>
                </a:lnTo>
                <a:lnTo>
                  <a:pt x="3307671" y="898371"/>
                </a:lnTo>
                <a:lnTo>
                  <a:pt x="3324509" y="898371"/>
                </a:lnTo>
                <a:lnTo>
                  <a:pt x="3324509" y="874724"/>
                </a:lnTo>
                <a:lnTo>
                  <a:pt x="3710842" y="874724"/>
                </a:lnTo>
                <a:lnTo>
                  <a:pt x="3710842" y="850889"/>
                </a:lnTo>
                <a:lnTo>
                  <a:pt x="3744518" y="850889"/>
                </a:lnTo>
                <a:lnTo>
                  <a:pt x="3744518" y="827432"/>
                </a:lnTo>
                <a:lnTo>
                  <a:pt x="3896441" y="827432"/>
                </a:lnTo>
                <a:lnTo>
                  <a:pt x="3896441" y="803785"/>
                </a:lnTo>
                <a:lnTo>
                  <a:pt x="4030768" y="803785"/>
                </a:lnTo>
                <a:lnTo>
                  <a:pt x="4030768" y="780139"/>
                </a:lnTo>
                <a:lnTo>
                  <a:pt x="4081094" y="780139"/>
                </a:lnTo>
                <a:lnTo>
                  <a:pt x="4081094" y="756493"/>
                </a:lnTo>
                <a:lnTo>
                  <a:pt x="4097932" y="756493"/>
                </a:lnTo>
                <a:lnTo>
                  <a:pt x="4097932" y="733036"/>
                </a:lnTo>
                <a:lnTo>
                  <a:pt x="4165096" y="733036"/>
                </a:lnTo>
                <a:lnTo>
                  <a:pt x="4165096" y="709200"/>
                </a:lnTo>
                <a:lnTo>
                  <a:pt x="4232259" y="709200"/>
                </a:lnTo>
                <a:lnTo>
                  <a:pt x="4232259" y="685554"/>
                </a:lnTo>
                <a:lnTo>
                  <a:pt x="4399696" y="685554"/>
                </a:lnTo>
                <a:lnTo>
                  <a:pt x="4399696" y="662097"/>
                </a:lnTo>
                <a:lnTo>
                  <a:pt x="4433940" y="662097"/>
                </a:lnTo>
                <a:lnTo>
                  <a:pt x="4433940" y="638261"/>
                </a:lnTo>
                <a:lnTo>
                  <a:pt x="4450021" y="638261"/>
                </a:lnTo>
                <a:lnTo>
                  <a:pt x="4450021" y="614804"/>
                </a:lnTo>
                <a:lnTo>
                  <a:pt x="4584349" y="614804"/>
                </a:lnTo>
                <a:lnTo>
                  <a:pt x="4584349" y="590969"/>
                </a:lnTo>
                <a:lnTo>
                  <a:pt x="4702027" y="590969"/>
                </a:lnTo>
                <a:lnTo>
                  <a:pt x="4702027" y="567322"/>
                </a:lnTo>
                <a:lnTo>
                  <a:pt x="4954600" y="567322"/>
                </a:lnTo>
                <a:lnTo>
                  <a:pt x="4954600" y="543865"/>
                </a:lnTo>
                <a:lnTo>
                  <a:pt x="4970682" y="543865"/>
                </a:lnTo>
                <a:lnTo>
                  <a:pt x="4970682" y="520030"/>
                </a:lnTo>
                <a:lnTo>
                  <a:pt x="4971439" y="520030"/>
                </a:lnTo>
                <a:lnTo>
                  <a:pt x="4971439" y="496572"/>
                </a:lnTo>
                <a:lnTo>
                  <a:pt x="4987520" y="496572"/>
                </a:lnTo>
                <a:lnTo>
                  <a:pt x="4987520" y="472926"/>
                </a:lnTo>
                <a:lnTo>
                  <a:pt x="5121848" y="472926"/>
                </a:lnTo>
                <a:lnTo>
                  <a:pt x="5121848" y="449280"/>
                </a:lnTo>
                <a:lnTo>
                  <a:pt x="5122604" y="449280"/>
                </a:lnTo>
                <a:lnTo>
                  <a:pt x="5122604" y="425633"/>
                </a:lnTo>
                <a:lnTo>
                  <a:pt x="5223445" y="425633"/>
                </a:lnTo>
                <a:lnTo>
                  <a:pt x="5223445" y="401798"/>
                </a:lnTo>
                <a:lnTo>
                  <a:pt x="5256364" y="401798"/>
                </a:lnTo>
                <a:lnTo>
                  <a:pt x="5256364" y="378341"/>
                </a:lnTo>
                <a:lnTo>
                  <a:pt x="5626616" y="378341"/>
                </a:lnTo>
                <a:lnTo>
                  <a:pt x="5626616" y="354694"/>
                </a:lnTo>
                <a:lnTo>
                  <a:pt x="5709861" y="354694"/>
                </a:lnTo>
                <a:lnTo>
                  <a:pt x="5709861" y="331237"/>
                </a:lnTo>
                <a:lnTo>
                  <a:pt x="5827540" y="331237"/>
                </a:lnTo>
                <a:lnTo>
                  <a:pt x="5827540" y="307402"/>
                </a:lnTo>
                <a:lnTo>
                  <a:pt x="5844189" y="307402"/>
                </a:lnTo>
                <a:lnTo>
                  <a:pt x="5844189" y="283755"/>
                </a:lnTo>
                <a:lnTo>
                  <a:pt x="5878622" y="283755"/>
                </a:lnTo>
                <a:lnTo>
                  <a:pt x="5878622" y="260298"/>
                </a:lnTo>
                <a:lnTo>
                  <a:pt x="5895271" y="260298"/>
                </a:lnTo>
                <a:lnTo>
                  <a:pt x="5895271" y="236463"/>
                </a:lnTo>
                <a:lnTo>
                  <a:pt x="5961867" y="236463"/>
                </a:lnTo>
                <a:lnTo>
                  <a:pt x="5961867" y="213006"/>
                </a:lnTo>
                <a:lnTo>
                  <a:pt x="5978705" y="213006"/>
                </a:lnTo>
                <a:lnTo>
                  <a:pt x="5978705" y="189170"/>
                </a:lnTo>
                <a:lnTo>
                  <a:pt x="5979273" y="189170"/>
                </a:lnTo>
                <a:lnTo>
                  <a:pt x="5979273" y="165713"/>
                </a:lnTo>
                <a:lnTo>
                  <a:pt x="5996111" y="165713"/>
                </a:lnTo>
                <a:lnTo>
                  <a:pt x="5996111" y="142067"/>
                </a:lnTo>
                <a:lnTo>
                  <a:pt x="6012949" y="142067"/>
                </a:lnTo>
                <a:lnTo>
                  <a:pt x="6012949" y="118231"/>
                </a:lnTo>
                <a:lnTo>
                  <a:pt x="6013706" y="118231"/>
                </a:lnTo>
                <a:lnTo>
                  <a:pt x="6013706" y="94774"/>
                </a:lnTo>
                <a:lnTo>
                  <a:pt x="6096194" y="94774"/>
                </a:lnTo>
                <a:lnTo>
                  <a:pt x="6096194" y="71128"/>
                </a:lnTo>
                <a:lnTo>
                  <a:pt x="6096951" y="71128"/>
                </a:lnTo>
                <a:lnTo>
                  <a:pt x="6096951" y="23835"/>
                </a:lnTo>
                <a:lnTo>
                  <a:pt x="6113789" y="23835"/>
                </a:lnTo>
                <a:lnTo>
                  <a:pt x="6113789" y="0"/>
                </a:lnTo>
                <a:lnTo>
                  <a:pt x="6131195" y="0"/>
                </a:lnTo>
              </a:path>
            </a:pathLst>
          </a:custGeom>
          <a:ln w="43572">
            <a:solidFill>
              <a:srgbClr val="008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618917" y="2502463"/>
            <a:ext cx="6131560" cy="2190115"/>
          </a:xfrm>
          <a:custGeom>
            <a:avLst/>
            <a:gdLst/>
            <a:ahLst/>
            <a:cxnLst/>
            <a:rect l="l" t="t" r="r" b="b"/>
            <a:pathLst>
              <a:path w="6131559" h="2190115">
                <a:moveTo>
                  <a:pt x="0" y="2189952"/>
                </a:moveTo>
                <a:lnTo>
                  <a:pt x="65612" y="2189952"/>
                </a:lnTo>
                <a:lnTo>
                  <a:pt x="65612" y="2165700"/>
                </a:lnTo>
                <a:lnTo>
                  <a:pt x="116940" y="2165700"/>
                </a:lnTo>
                <a:lnTo>
                  <a:pt x="116940" y="2117708"/>
                </a:lnTo>
                <a:lnTo>
                  <a:pt x="183328" y="2117708"/>
                </a:lnTo>
                <a:lnTo>
                  <a:pt x="183328" y="2069450"/>
                </a:lnTo>
                <a:lnTo>
                  <a:pt x="200185" y="2069450"/>
                </a:lnTo>
                <a:lnTo>
                  <a:pt x="200185" y="2045464"/>
                </a:lnTo>
                <a:lnTo>
                  <a:pt x="268087" y="2045464"/>
                </a:lnTo>
                <a:lnTo>
                  <a:pt x="268087" y="2021458"/>
                </a:lnTo>
                <a:lnTo>
                  <a:pt x="317655" y="2021458"/>
                </a:lnTo>
                <a:lnTo>
                  <a:pt x="317655" y="1997471"/>
                </a:lnTo>
                <a:lnTo>
                  <a:pt x="334494" y="1997471"/>
                </a:lnTo>
                <a:lnTo>
                  <a:pt x="334494" y="1949214"/>
                </a:lnTo>
                <a:lnTo>
                  <a:pt x="452172" y="1949214"/>
                </a:lnTo>
                <a:lnTo>
                  <a:pt x="452172" y="1925227"/>
                </a:lnTo>
                <a:lnTo>
                  <a:pt x="502498" y="1925227"/>
                </a:lnTo>
                <a:lnTo>
                  <a:pt x="502498" y="1900975"/>
                </a:lnTo>
                <a:lnTo>
                  <a:pt x="519336" y="1900975"/>
                </a:lnTo>
                <a:lnTo>
                  <a:pt x="519336" y="1876950"/>
                </a:lnTo>
                <a:lnTo>
                  <a:pt x="519903" y="1876950"/>
                </a:lnTo>
                <a:lnTo>
                  <a:pt x="519903" y="1852926"/>
                </a:lnTo>
                <a:lnTo>
                  <a:pt x="587256" y="1852926"/>
                </a:lnTo>
                <a:lnTo>
                  <a:pt x="587256" y="1828901"/>
                </a:lnTo>
                <a:lnTo>
                  <a:pt x="619987" y="1828901"/>
                </a:lnTo>
                <a:lnTo>
                  <a:pt x="619987" y="1804687"/>
                </a:lnTo>
                <a:lnTo>
                  <a:pt x="704746" y="1804687"/>
                </a:lnTo>
                <a:lnTo>
                  <a:pt x="704746" y="1780663"/>
                </a:lnTo>
                <a:lnTo>
                  <a:pt x="720827" y="1780663"/>
                </a:lnTo>
                <a:lnTo>
                  <a:pt x="720827" y="1756827"/>
                </a:lnTo>
                <a:lnTo>
                  <a:pt x="721584" y="1756827"/>
                </a:lnTo>
                <a:lnTo>
                  <a:pt x="721584" y="1732802"/>
                </a:lnTo>
                <a:lnTo>
                  <a:pt x="737665" y="1732802"/>
                </a:lnTo>
                <a:lnTo>
                  <a:pt x="737665" y="1708399"/>
                </a:lnTo>
                <a:lnTo>
                  <a:pt x="788747" y="1708399"/>
                </a:lnTo>
                <a:lnTo>
                  <a:pt x="788747" y="1684564"/>
                </a:lnTo>
                <a:lnTo>
                  <a:pt x="905669" y="1684564"/>
                </a:lnTo>
                <a:lnTo>
                  <a:pt x="905669" y="1660539"/>
                </a:lnTo>
                <a:lnTo>
                  <a:pt x="1007077" y="1660539"/>
                </a:lnTo>
                <a:lnTo>
                  <a:pt x="1007077" y="1636325"/>
                </a:lnTo>
                <a:lnTo>
                  <a:pt x="1107917" y="1636325"/>
                </a:lnTo>
                <a:lnTo>
                  <a:pt x="1107917" y="1612301"/>
                </a:lnTo>
                <a:lnTo>
                  <a:pt x="1175081" y="1612301"/>
                </a:lnTo>
                <a:lnTo>
                  <a:pt x="1175081" y="1588276"/>
                </a:lnTo>
                <a:lnTo>
                  <a:pt x="1191162" y="1588276"/>
                </a:lnTo>
                <a:lnTo>
                  <a:pt x="1191162" y="1564251"/>
                </a:lnTo>
                <a:lnTo>
                  <a:pt x="1225595" y="1564251"/>
                </a:lnTo>
                <a:lnTo>
                  <a:pt x="1225595" y="1540038"/>
                </a:lnTo>
                <a:lnTo>
                  <a:pt x="1359166" y="1540038"/>
                </a:lnTo>
                <a:lnTo>
                  <a:pt x="1359166" y="1516013"/>
                </a:lnTo>
                <a:lnTo>
                  <a:pt x="1409492" y="1516013"/>
                </a:lnTo>
                <a:lnTo>
                  <a:pt x="1409492" y="1491988"/>
                </a:lnTo>
                <a:lnTo>
                  <a:pt x="1427087" y="1491988"/>
                </a:lnTo>
                <a:lnTo>
                  <a:pt x="1427087" y="1467964"/>
                </a:lnTo>
                <a:lnTo>
                  <a:pt x="1443168" y="1467964"/>
                </a:lnTo>
                <a:lnTo>
                  <a:pt x="1443168" y="1443750"/>
                </a:lnTo>
                <a:lnTo>
                  <a:pt x="1443925" y="1443750"/>
                </a:lnTo>
                <a:lnTo>
                  <a:pt x="1443925" y="1419725"/>
                </a:lnTo>
                <a:lnTo>
                  <a:pt x="1460763" y="1419725"/>
                </a:lnTo>
                <a:lnTo>
                  <a:pt x="1460763" y="1395700"/>
                </a:lnTo>
                <a:lnTo>
                  <a:pt x="1510332" y="1395700"/>
                </a:lnTo>
                <a:lnTo>
                  <a:pt x="1510332" y="1371865"/>
                </a:lnTo>
                <a:lnTo>
                  <a:pt x="1544008" y="1371865"/>
                </a:lnTo>
                <a:lnTo>
                  <a:pt x="1544008" y="1347462"/>
                </a:lnTo>
                <a:lnTo>
                  <a:pt x="1645416" y="1347462"/>
                </a:lnTo>
                <a:lnTo>
                  <a:pt x="1645416" y="1323626"/>
                </a:lnTo>
                <a:lnTo>
                  <a:pt x="1779743" y="1323626"/>
                </a:lnTo>
                <a:lnTo>
                  <a:pt x="1779743" y="1299602"/>
                </a:lnTo>
                <a:lnTo>
                  <a:pt x="1796582" y="1299602"/>
                </a:lnTo>
                <a:lnTo>
                  <a:pt x="1796582" y="1275199"/>
                </a:lnTo>
                <a:lnTo>
                  <a:pt x="1813420" y="1275199"/>
                </a:lnTo>
                <a:lnTo>
                  <a:pt x="1813420" y="1251363"/>
                </a:lnTo>
                <a:lnTo>
                  <a:pt x="1981424" y="1251363"/>
                </a:lnTo>
                <a:lnTo>
                  <a:pt x="1981424" y="1227339"/>
                </a:lnTo>
                <a:lnTo>
                  <a:pt x="2131833" y="1227339"/>
                </a:lnTo>
                <a:lnTo>
                  <a:pt x="2131833" y="1203314"/>
                </a:lnTo>
                <a:lnTo>
                  <a:pt x="2165509" y="1203314"/>
                </a:lnTo>
                <a:lnTo>
                  <a:pt x="2165509" y="1179100"/>
                </a:lnTo>
                <a:lnTo>
                  <a:pt x="2199753" y="1179100"/>
                </a:lnTo>
                <a:lnTo>
                  <a:pt x="2199753" y="1155075"/>
                </a:lnTo>
                <a:lnTo>
                  <a:pt x="2299836" y="1155075"/>
                </a:lnTo>
                <a:lnTo>
                  <a:pt x="2299836" y="1131051"/>
                </a:lnTo>
                <a:lnTo>
                  <a:pt x="2535004" y="1131051"/>
                </a:lnTo>
                <a:lnTo>
                  <a:pt x="2535004" y="1107026"/>
                </a:lnTo>
                <a:lnTo>
                  <a:pt x="2619763" y="1107026"/>
                </a:lnTo>
                <a:lnTo>
                  <a:pt x="2619763" y="1082812"/>
                </a:lnTo>
                <a:lnTo>
                  <a:pt x="2703008" y="1082812"/>
                </a:lnTo>
                <a:lnTo>
                  <a:pt x="2703008" y="1058787"/>
                </a:lnTo>
                <a:lnTo>
                  <a:pt x="2720603" y="1058787"/>
                </a:lnTo>
                <a:lnTo>
                  <a:pt x="2720603" y="1034763"/>
                </a:lnTo>
                <a:lnTo>
                  <a:pt x="2753333" y="1034763"/>
                </a:lnTo>
                <a:lnTo>
                  <a:pt x="2753333" y="1010738"/>
                </a:lnTo>
                <a:lnTo>
                  <a:pt x="2803848" y="1010738"/>
                </a:lnTo>
                <a:lnTo>
                  <a:pt x="2803848" y="986524"/>
                </a:lnTo>
                <a:lnTo>
                  <a:pt x="2804605" y="986524"/>
                </a:lnTo>
                <a:lnTo>
                  <a:pt x="2804605" y="962500"/>
                </a:lnTo>
                <a:lnTo>
                  <a:pt x="2854930" y="962500"/>
                </a:lnTo>
                <a:lnTo>
                  <a:pt x="2854930" y="938664"/>
                </a:lnTo>
                <a:lnTo>
                  <a:pt x="2871012" y="938664"/>
                </a:lnTo>
                <a:lnTo>
                  <a:pt x="2871012" y="914261"/>
                </a:lnTo>
                <a:lnTo>
                  <a:pt x="2938932" y="914261"/>
                </a:lnTo>
                <a:lnTo>
                  <a:pt x="2938932" y="890236"/>
                </a:lnTo>
                <a:lnTo>
                  <a:pt x="3055854" y="890236"/>
                </a:lnTo>
                <a:lnTo>
                  <a:pt x="3055854" y="866401"/>
                </a:lnTo>
                <a:lnTo>
                  <a:pt x="3073260" y="866401"/>
                </a:lnTo>
                <a:lnTo>
                  <a:pt x="3073260" y="842376"/>
                </a:lnTo>
                <a:lnTo>
                  <a:pt x="3358185" y="842376"/>
                </a:lnTo>
                <a:lnTo>
                  <a:pt x="3358185" y="818162"/>
                </a:lnTo>
                <a:lnTo>
                  <a:pt x="3375591" y="818162"/>
                </a:lnTo>
                <a:lnTo>
                  <a:pt x="3375591" y="794138"/>
                </a:lnTo>
                <a:lnTo>
                  <a:pt x="3392429" y="794138"/>
                </a:lnTo>
                <a:lnTo>
                  <a:pt x="3392429" y="770113"/>
                </a:lnTo>
                <a:lnTo>
                  <a:pt x="3426106" y="770113"/>
                </a:lnTo>
                <a:lnTo>
                  <a:pt x="3426106" y="746088"/>
                </a:lnTo>
                <a:lnTo>
                  <a:pt x="3476431" y="746088"/>
                </a:lnTo>
                <a:lnTo>
                  <a:pt x="3476431" y="721875"/>
                </a:lnTo>
                <a:lnTo>
                  <a:pt x="3577271" y="721875"/>
                </a:lnTo>
                <a:lnTo>
                  <a:pt x="3577271" y="697850"/>
                </a:lnTo>
                <a:lnTo>
                  <a:pt x="3778006" y="697850"/>
                </a:lnTo>
                <a:lnTo>
                  <a:pt x="3778006" y="673825"/>
                </a:lnTo>
                <a:lnTo>
                  <a:pt x="3794844" y="673825"/>
                </a:lnTo>
                <a:lnTo>
                  <a:pt x="3794844" y="649611"/>
                </a:lnTo>
                <a:lnTo>
                  <a:pt x="3862008" y="649611"/>
                </a:lnTo>
                <a:lnTo>
                  <a:pt x="3862008" y="625587"/>
                </a:lnTo>
                <a:lnTo>
                  <a:pt x="3929928" y="625587"/>
                </a:lnTo>
                <a:lnTo>
                  <a:pt x="3929928" y="601562"/>
                </a:lnTo>
                <a:lnTo>
                  <a:pt x="3980443" y="601562"/>
                </a:lnTo>
                <a:lnTo>
                  <a:pt x="3980443" y="577537"/>
                </a:lnTo>
                <a:lnTo>
                  <a:pt x="4013173" y="577537"/>
                </a:lnTo>
                <a:lnTo>
                  <a:pt x="4013173" y="553324"/>
                </a:lnTo>
                <a:lnTo>
                  <a:pt x="4063688" y="553324"/>
                </a:lnTo>
                <a:lnTo>
                  <a:pt x="4063688" y="529299"/>
                </a:lnTo>
                <a:lnTo>
                  <a:pt x="4231692" y="529299"/>
                </a:lnTo>
                <a:lnTo>
                  <a:pt x="4231692" y="505274"/>
                </a:lnTo>
                <a:lnTo>
                  <a:pt x="4366019" y="505274"/>
                </a:lnTo>
                <a:lnTo>
                  <a:pt x="4366019" y="481439"/>
                </a:lnTo>
                <a:lnTo>
                  <a:pt x="4466859" y="481439"/>
                </a:lnTo>
                <a:lnTo>
                  <a:pt x="4466859" y="457036"/>
                </a:lnTo>
                <a:lnTo>
                  <a:pt x="4618025" y="457036"/>
                </a:lnTo>
                <a:lnTo>
                  <a:pt x="4618025" y="433200"/>
                </a:lnTo>
                <a:lnTo>
                  <a:pt x="4702027" y="433200"/>
                </a:lnTo>
                <a:lnTo>
                  <a:pt x="4702027" y="409176"/>
                </a:lnTo>
                <a:lnTo>
                  <a:pt x="4719433" y="409176"/>
                </a:lnTo>
                <a:lnTo>
                  <a:pt x="4719433" y="385151"/>
                </a:lnTo>
                <a:lnTo>
                  <a:pt x="4736271" y="385151"/>
                </a:lnTo>
                <a:lnTo>
                  <a:pt x="4736271" y="360937"/>
                </a:lnTo>
                <a:lnTo>
                  <a:pt x="4769948" y="360937"/>
                </a:lnTo>
                <a:lnTo>
                  <a:pt x="4769948" y="336912"/>
                </a:lnTo>
                <a:lnTo>
                  <a:pt x="4802867" y="336912"/>
                </a:lnTo>
                <a:lnTo>
                  <a:pt x="4802867" y="312888"/>
                </a:lnTo>
                <a:lnTo>
                  <a:pt x="4836354" y="312888"/>
                </a:lnTo>
                <a:lnTo>
                  <a:pt x="4836354" y="288674"/>
                </a:lnTo>
                <a:lnTo>
                  <a:pt x="4837111" y="288674"/>
                </a:lnTo>
                <a:lnTo>
                  <a:pt x="4837111" y="264649"/>
                </a:lnTo>
                <a:lnTo>
                  <a:pt x="4853193" y="264649"/>
                </a:lnTo>
                <a:lnTo>
                  <a:pt x="4853193" y="240625"/>
                </a:lnTo>
                <a:lnTo>
                  <a:pt x="4904275" y="240625"/>
                </a:lnTo>
                <a:lnTo>
                  <a:pt x="4904275" y="216600"/>
                </a:lnTo>
                <a:lnTo>
                  <a:pt x="5357204" y="216600"/>
                </a:lnTo>
                <a:lnTo>
                  <a:pt x="5357204" y="192386"/>
                </a:lnTo>
                <a:lnTo>
                  <a:pt x="5508370" y="192386"/>
                </a:lnTo>
                <a:lnTo>
                  <a:pt x="5508370" y="168361"/>
                </a:lnTo>
                <a:lnTo>
                  <a:pt x="5625859" y="168361"/>
                </a:lnTo>
                <a:lnTo>
                  <a:pt x="5625859" y="144337"/>
                </a:lnTo>
                <a:lnTo>
                  <a:pt x="5643454" y="144337"/>
                </a:lnTo>
                <a:lnTo>
                  <a:pt x="5643454" y="120501"/>
                </a:lnTo>
                <a:lnTo>
                  <a:pt x="5693023" y="120501"/>
                </a:lnTo>
                <a:lnTo>
                  <a:pt x="5693023" y="96098"/>
                </a:lnTo>
                <a:lnTo>
                  <a:pt x="5693780" y="96098"/>
                </a:lnTo>
                <a:lnTo>
                  <a:pt x="5693780" y="72074"/>
                </a:lnTo>
                <a:lnTo>
                  <a:pt x="5861027" y="72074"/>
                </a:lnTo>
                <a:lnTo>
                  <a:pt x="5861027" y="48238"/>
                </a:lnTo>
                <a:lnTo>
                  <a:pt x="5895271" y="48238"/>
                </a:lnTo>
                <a:lnTo>
                  <a:pt x="5895271" y="24213"/>
                </a:lnTo>
                <a:lnTo>
                  <a:pt x="5945029" y="24213"/>
                </a:lnTo>
                <a:lnTo>
                  <a:pt x="5945029" y="0"/>
                </a:lnTo>
                <a:lnTo>
                  <a:pt x="6131195" y="0"/>
                </a:lnTo>
              </a:path>
            </a:pathLst>
          </a:custGeom>
          <a:ln w="43572">
            <a:solidFill>
              <a:srgbClr val="FF7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18917" y="1058524"/>
            <a:ext cx="0" cy="3634104"/>
          </a:xfrm>
          <a:custGeom>
            <a:avLst/>
            <a:gdLst/>
            <a:ahLst/>
            <a:cxnLst/>
            <a:rect l="l" t="t" r="r" b="b"/>
            <a:pathLst>
              <a:path w="0" h="3634104">
                <a:moveTo>
                  <a:pt x="0" y="3633627"/>
                </a:moveTo>
                <a:lnTo>
                  <a:pt x="0" y="0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43335" y="46921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75582" y="0"/>
                </a:moveTo>
                <a:lnTo>
                  <a:pt x="0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406396" y="4629782"/>
            <a:ext cx="85401" cy="1337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543335" y="32385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75582" y="0"/>
                </a:moveTo>
                <a:lnTo>
                  <a:pt x="0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14297" y="3176289"/>
            <a:ext cx="177841" cy="133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43335" y="1785317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75582" y="0"/>
                </a:moveTo>
                <a:lnTo>
                  <a:pt x="0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299786" y="1722891"/>
            <a:ext cx="192353" cy="1337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543335" y="396532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75582" y="0"/>
                </a:moveTo>
                <a:lnTo>
                  <a:pt x="0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406396" y="3905353"/>
            <a:ext cx="86839" cy="1312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543335" y="2511733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75582" y="0"/>
                </a:moveTo>
                <a:lnTo>
                  <a:pt x="0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14297" y="2449495"/>
            <a:ext cx="179279" cy="1337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43335" y="105852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75582" y="0"/>
                </a:moveTo>
                <a:lnTo>
                  <a:pt x="0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299786" y="996098"/>
            <a:ext cx="193790" cy="1337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67062" y="1365737"/>
            <a:ext cx="171693" cy="301386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467979" y="5942928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46976" y="0"/>
                </a:moveTo>
                <a:lnTo>
                  <a:pt x="7885" y="24919"/>
                </a:lnTo>
                <a:lnTo>
                  <a:pt x="0" y="70201"/>
                </a:lnTo>
                <a:lnTo>
                  <a:pt x="791" y="85974"/>
                </a:lnTo>
                <a:lnTo>
                  <a:pt x="19483" y="125397"/>
                </a:lnTo>
                <a:lnTo>
                  <a:pt x="45463" y="133705"/>
                </a:lnTo>
                <a:lnTo>
                  <a:pt x="53314" y="133705"/>
                </a:lnTo>
                <a:lnTo>
                  <a:pt x="60352" y="131833"/>
                </a:lnTo>
                <a:lnTo>
                  <a:pt x="72744" y="124341"/>
                </a:lnTo>
                <a:lnTo>
                  <a:pt x="76196" y="120501"/>
                </a:lnTo>
                <a:lnTo>
                  <a:pt x="40544" y="120501"/>
                </a:lnTo>
                <a:lnTo>
                  <a:pt x="36117" y="119177"/>
                </a:lnTo>
                <a:lnTo>
                  <a:pt x="27660" y="113861"/>
                </a:lnTo>
                <a:lnTo>
                  <a:pt x="24368" y="110021"/>
                </a:lnTo>
                <a:lnTo>
                  <a:pt x="19657" y="99882"/>
                </a:lnTo>
                <a:lnTo>
                  <a:pt x="18484" y="94585"/>
                </a:lnTo>
                <a:lnTo>
                  <a:pt x="18484" y="80605"/>
                </a:lnTo>
                <a:lnTo>
                  <a:pt x="21019" y="73757"/>
                </a:lnTo>
                <a:lnTo>
                  <a:pt x="30552" y="63958"/>
                </a:lnTo>
                <a:lnTo>
                  <a:pt x="15986" y="63958"/>
                </a:lnTo>
                <a:lnTo>
                  <a:pt x="23460" y="26597"/>
                </a:lnTo>
                <a:lnTo>
                  <a:pt x="32503" y="17517"/>
                </a:lnTo>
                <a:lnTo>
                  <a:pt x="36381" y="14641"/>
                </a:lnTo>
                <a:lnTo>
                  <a:pt x="40884" y="13223"/>
                </a:lnTo>
                <a:lnTo>
                  <a:pt x="76579" y="13223"/>
                </a:lnTo>
                <a:lnTo>
                  <a:pt x="72309" y="8664"/>
                </a:lnTo>
                <a:lnTo>
                  <a:pt x="67023" y="4876"/>
                </a:lnTo>
                <a:lnTo>
                  <a:pt x="61040" y="2168"/>
                </a:lnTo>
                <a:lnTo>
                  <a:pt x="54359" y="542"/>
                </a:lnTo>
                <a:lnTo>
                  <a:pt x="46976" y="0"/>
                </a:lnTo>
                <a:close/>
              </a:path>
              <a:path w="297179" h="133985">
                <a:moveTo>
                  <a:pt x="77007" y="60742"/>
                </a:moveTo>
                <a:lnTo>
                  <a:pt x="51895" y="60742"/>
                </a:lnTo>
                <a:lnTo>
                  <a:pt x="57968" y="63353"/>
                </a:lnTo>
                <a:lnTo>
                  <a:pt x="67617" y="73757"/>
                </a:lnTo>
                <a:lnTo>
                  <a:pt x="69924" y="80605"/>
                </a:lnTo>
                <a:lnTo>
                  <a:pt x="70019" y="99354"/>
                </a:lnTo>
                <a:lnTo>
                  <a:pt x="67579" y="106805"/>
                </a:lnTo>
                <a:lnTo>
                  <a:pt x="57817" y="117758"/>
                </a:lnTo>
                <a:lnTo>
                  <a:pt x="51990" y="120501"/>
                </a:lnTo>
                <a:lnTo>
                  <a:pt x="76196" y="120501"/>
                </a:lnTo>
                <a:lnTo>
                  <a:pt x="77607" y="118931"/>
                </a:lnTo>
                <a:lnTo>
                  <a:pt x="84701" y="104819"/>
                </a:lnTo>
                <a:lnTo>
                  <a:pt x="86461" y="97176"/>
                </a:lnTo>
                <a:lnTo>
                  <a:pt x="86461" y="88966"/>
                </a:lnTo>
                <a:lnTo>
                  <a:pt x="85755" y="80021"/>
                </a:lnTo>
                <a:lnTo>
                  <a:pt x="83637" y="71941"/>
                </a:lnTo>
                <a:lnTo>
                  <a:pt x="80108" y="64727"/>
                </a:lnTo>
                <a:lnTo>
                  <a:pt x="77007" y="60742"/>
                </a:lnTo>
                <a:close/>
              </a:path>
              <a:path w="297179" h="133985">
                <a:moveTo>
                  <a:pt x="47790" y="46535"/>
                </a:moveTo>
                <a:lnTo>
                  <a:pt x="41660" y="46535"/>
                </a:lnTo>
                <a:lnTo>
                  <a:pt x="35776" y="47973"/>
                </a:lnTo>
                <a:lnTo>
                  <a:pt x="24595" y="53686"/>
                </a:lnTo>
                <a:lnTo>
                  <a:pt x="19846" y="58056"/>
                </a:lnTo>
                <a:lnTo>
                  <a:pt x="15986" y="63958"/>
                </a:lnTo>
                <a:lnTo>
                  <a:pt x="30552" y="63958"/>
                </a:lnTo>
                <a:lnTo>
                  <a:pt x="31141" y="63353"/>
                </a:lnTo>
                <a:lnTo>
                  <a:pt x="37308" y="60742"/>
                </a:lnTo>
                <a:lnTo>
                  <a:pt x="77007" y="60742"/>
                </a:lnTo>
                <a:lnTo>
                  <a:pt x="75166" y="58378"/>
                </a:lnTo>
                <a:lnTo>
                  <a:pt x="69218" y="53199"/>
                </a:lnTo>
                <a:lnTo>
                  <a:pt x="62670" y="49498"/>
                </a:lnTo>
                <a:lnTo>
                  <a:pt x="55526" y="47276"/>
                </a:lnTo>
                <a:lnTo>
                  <a:pt x="47790" y="46535"/>
                </a:lnTo>
                <a:close/>
              </a:path>
              <a:path w="297179" h="133985">
                <a:moveTo>
                  <a:pt x="76579" y="13223"/>
                </a:moveTo>
                <a:lnTo>
                  <a:pt x="52368" y="13223"/>
                </a:lnTo>
                <a:lnTo>
                  <a:pt x="57722" y="15511"/>
                </a:lnTo>
                <a:lnTo>
                  <a:pt x="62074" y="20089"/>
                </a:lnTo>
                <a:lnTo>
                  <a:pt x="64704" y="22965"/>
                </a:lnTo>
                <a:lnTo>
                  <a:pt x="66728" y="27543"/>
                </a:lnTo>
                <a:lnTo>
                  <a:pt x="68147" y="33861"/>
                </a:lnTo>
                <a:lnTo>
                  <a:pt x="84134" y="32613"/>
                </a:lnTo>
                <a:lnTo>
                  <a:pt x="82661" y="25380"/>
                </a:lnTo>
                <a:lnTo>
                  <a:pt x="80201" y="18978"/>
                </a:lnTo>
                <a:lnTo>
                  <a:pt x="76751" y="13406"/>
                </a:lnTo>
                <a:lnTo>
                  <a:pt x="76579" y="13223"/>
                </a:lnTo>
                <a:close/>
              </a:path>
              <a:path w="297179" h="133985">
                <a:moveTo>
                  <a:pt x="155214" y="0"/>
                </a:moveTo>
                <a:lnTo>
                  <a:pt x="138659" y="0"/>
                </a:lnTo>
                <a:lnTo>
                  <a:pt x="130751" y="2553"/>
                </a:lnTo>
                <a:lnTo>
                  <a:pt x="108184" y="37173"/>
                </a:lnTo>
                <a:lnTo>
                  <a:pt x="105494" y="66909"/>
                </a:lnTo>
                <a:lnTo>
                  <a:pt x="106303" y="84069"/>
                </a:lnTo>
                <a:lnTo>
                  <a:pt x="124359" y="126076"/>
                </a:lnTo>
                <a:lnTo>
                  <a:pt x="148195" y="133705"/>
                </a:lnTo>
                <a:lnTo>
                  <a:pt x="157787" y="133705"/>
                </a:lnTo>
                <a:lnTo>
                  <a:pt x="165714" y="131133"/>
                </a:lnTo>
                <a:lnTo>
                  <a:pt x="171995" y="125987"/>
                </a:lnTo>
                <a:lnTo>
                  <a:pt x="176415" y="121724"/>
                </a:lnTo>
                <a:lnTo>
                  <a:pt x="177340" y="120501"/>
                </a:lnTo>
                <a:lnTo>
                  <a:pt x="140816" y="120501"/>
                </a:lnTo>
                <a:lnTo>
                  <a:pt x="134578" y="116926"/>
                </a:lnTo>
                <a:lnTo>
                  <a:pt x="122010" y="66909"/>
                </a:lnTo>
                <a:lnTo>
                  <a:pt x="122532" y="52047"/>
                </a:lnTo>
                <a:lnTo>
                  <a:pt x="140627" y="13317"/>
                </a:lnTo>
                <a:lnTo>
                  <a:pt x="177764" y="13317"/>
                </a:lnTo>
                <a:lnTo>
                  <a:pt x="176366" y="11161"/>
                </a:lnTo>
                <a:lnTo>
                  <a:pt x="171976" y="7074"/>
                </a:lnTo>
                <a:lnTo>
                  <a:pt x="161382" y="1418"/>
                </a:lnTo>
                <a:lnTo>
                  <a:pt x="155214" y="0"/>
                </a:lnTo>
                <a:close/>
              </a:path>
              <a:path w="297179" h="133985">
                <a:moveTo>
                  <a:pt x="177764" y="13317"/>
                </a:moveTo>
                <a:lnTo>
                  <a:pt x="155517" y="13317"/>
                </a:lnTo>
                <a:lnTo>
                  <a:pt x="161779" y="16855"/>
                </a:lnTo>
                <a:lnTo>
                  <a:pt x="166811" y="23930"/>
                </a:lnTo>
                <a:lnTo>
                  <a:pt x="170114" y="30605"/>
                </a:lnTo>
                <a:lnTo>
                  <a:pt x="172473" y="39993"/>
                </a:lnTo>
                <a:lnTo>
                  <a:pt x="173883" y="52047"/>
                </a:lnTo>
                <a:lnTo>
                  <a:pt x="174360" y="66909"/>
                </a:lnTo>
                <a:lnTo>
                  <a:pt x="173884" y="81679"/>
                </a:lnTo>
                <a:lnTo>
                  <a:pt x="155573" y="120501"/>
                </a:lnTo>
                <a:lnTo>
                  <a:pt x="177340" y="120501"/>
                </a:lnTo>
                <a:lnTo>
                  <a:pt x="190598" y="77873"/>
                </a:lnTo>
                <a:lnTo>
                  <a:pt x="190896" y="66909"/>
                </a:lnTo>
                <a:lnTo>
                  <a:pt x="190711" y="57666"/>
                </a:lnTo>
                <a:lnTo>
                  <a:pt x="183271" y="21811"/>
                </a:lnTo>
                <a:lnTo>
                  <a:pt x="177764" y="13317"/>
                </a:lnTo>
                <a:close/>
              </a:path>
              <a:path w="297179" h="133985">
                <a:moveTo>
                  <a:pt x="227164" y="95758"/>
                </a:moveTo>
                <a:lnTo>
                  <a:pt x="210269" y="97176"/>
                </a:lnTo>
                <a:lnTo>
                  <a:pt x="211682" y="105037"/>
                </a:lnTo>
                <a:lnTo>
                  <a:pt x="214304" y="112078"/>
                </a:lnTo>
                <a:lnTo>
                  <a:pt x="252346" y="133705"/>
                </a:lnTo>
                <a:lnTo>
                  <a:pt x="262669" y="132712"/>
                </a:lnTo>
                <a:lnTo>
                  <a:pt x="271842" y="129733"/>
                </a:lnTo>
                <a:lnTo>
                  <a:pt x="279866" y="124767"/>
                </a:lnTo>
                <a:lnTo>
                  <a:pt x="284085" y="120501"/>
                </a:lnTo>
                <a:lnTo>
                  <a:pt x="245913" y="120501"/>
                </a:lnTo>
                <a:lnTo>
                  <a:pt x="240427" y="118420"/>
                </a:lnTo>
                <a:lnTo>
                  <a:pt x="231308" y="110154"/>
                </a:lnTo>
                <a:lnTo>
                  <a:pt x="228413" y="103968"/>
                </a:lnTo>
                <a:lnTo>
                  <a:pt x="227164" y="95758"/>
                </a:lnTo>
                <a:close/>
              </a:path>
              <a:path w="297179" h="133985">
                <a:moveTo>
                  <a:pt x="287206" y="58869"/>
                </a:moveTo>
                <a:lnTo>
                  <a:pt x="260424" y="58869"/>
                </a:lnTo>
                <a:lnTo>
                  <a:pt x="267160" y="61518"/>
                </a:lnTo>
                <a:lnTo>
                  <a:pt x="277471" y="72111"/>
                </a:lnTo>
                <a:lnTo>
                  <a:pt x="280044" y="79338"/>
                </a:lnTo>
                <a:lnTo>
                  <a:pt x="280044" y="98160"/>
                </a:lnTo>
                <a:lnTo>
                  <a:pt x="277357" y="105897"/>
                </a:lnTo>
                <a:lnTo>
                  <a:pt x="266649" y="117569"/>
                </a:lnTo>
                <a:lnTo>
                  <a:pt x="260084" y="120501"/>
                </a:lnTo>
                <a:lnTo>
                  <a:pt x="284085" y="120501"/>
                </a:lnTo>
                <a:lnTo>
                  <a:pt x="297109" y="87094"/>
                </a:lnTo>
                <a:lnTo>
                  <a:pt x="296372" y="78183"/>
                </a:lnTo>
                <a:lnTo>
                  <a:pt x="294160" y="70123"/>
                </a:lnTo>
                <a:lnTo>
                  <a:pt x="290476" y="62910"/>
                </a:lnTo>
                <a:lnTo>
                  <a:pt x="287206" y="58869"/>
                </a:lnTo>
                <a:close/>
              </a:path>
              <a:path w="297179" h="133985">
                <a:moveTo>
                  <a:pt x="290941" y="2326"/>
                </a:moveTo>
                <a:lnTo>
                  <a:pt x="225821" y="2326"/>
                </a:lnTo>
                <a:lnTo>
                  <a:pt x="213126" y="69576"/>
                </a:lnTo>
                <a:lnTo>
                  <a:pt x="228224" y="71544"/>
                </a:lnTo>
                <a:lnTo>
                  <a:pt x="230608" y="67798"/>
                </a:lnTo>
                <a:lnTo>
                  <a:pt x="233881" y="64753"/>
                </a:lnTo>
                <a:lnTo>
                  <a:pt x="242224" y="60042"/>
                </a:lnTo>
                <a:lnTo>
                  <a:pt x="246897" y="58869"/>
                </a:lnTo>
                <a:lnTo>
                  <a:pt x="287206" y="58869"/>
                </a:lnTo>
                <a:lnTo>
                  <a:pt x="285322" y="56543"/>
                </a:lnTo>
                <a:lnTo>
                  <a:pt x="280921" y="52873"/>
                </a:lnTo>
                <a:lnTo>
                  <a:pt x="231629" y="52873"/>
                </a:lnTo>
                <a:lnTo>
                  <a:pt x="238686" y="17687"/>
                </a:lnTo>
                <a:lnTo>
                  <a:pt x="290941" y="17687"/>
                </a:lnTo>
                <a:lnTo>
                  <a:pt x="290941" y="2326"/>
                </a:lnTo>
                <a:close/>
              </a:path>
              <a:path w="297179" h="133985">
                <a:moveTo>
                  <a:pt x="256376" y="44663"/>
                </a:moveTo>
                <a:lnTo>
                  <a:pt x="249966" y="45177"/>
                </a:lnTo>
                <a:lnTo>
                  <a:pt x="243704" y="46718"/>
                </a:lnTo>
                <a:lnTo>
                  <a:pt x="237592" y="49283"/>
                </a:lnTo>
                <a:lnTo>
                  <a:pt x="231629" y="52873"/>
                </a:lnTo>
                <a:lnTo>
                  <a:pt x="280921" y="52873"/>
                </a:lnTo>
                <a:lnTo>
                  <a:pt x="279086" y="51342"/>
                </a:lnTo>
                <a:lnTo>
                  <a:pt x="272183" y="47630"/>
                </a:lnTo>
                <a:lnTo>
                  <a:pt x="264613" y="45404"/>
                </a:lnTo>
                <a:lnTo>
                  <a:pt x="256376" y="44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972709" y="5942928"/>
            <a:ext cx="294005" cy="133985"/>
          </a:xfrm>
          <a:custGeom>
            <a:avLst/>
            <a:gdLst/>
            <a:ahLst/>
            <a:cxnLst/>
            <a:rect l="l" t="t" r="r" b="b"/>
            <a:pathLst>
              <a:path w="294004" h="133985">
                <a:moveTo>
                  <a:pt x="16838" y="95758"/>
                </a:moveTo>
                <a:lnTo>
                  <a:pt x="0" y="97176"/>
                </a:lnTo>
                <a:lnTo>
                  <a:pt x="1451" y="105037"/>
                </a:lnTo>
                <a:lnTo>
                  <a:pt x="4091" y="112078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789" y="120501"/>
                </a:lnTo>
                <a:lnTo>
                  <a:pt x="35568" y="120501"/>
                </a:lnTo>
                <a:lnTo>
                  <a:pt x="30081" y="118420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4004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757" y="120501"/>
                </a:lnTo>
                <a:lnTo>
                  <a:pt x="73789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4004" h="133985">
                <a:moveTo>
                  <a:pt x="80596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26"/>
                </a:lnTo>
                <a:close/>
              </a:path>
              <a:path w="294004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4004" h="133985">
                <a:moveTo>
                  <a:pt x="122597" y="99768"/>
                </a:moveTo>
                <a:lnTo>
                  <a:pt x="107272" y="101206"/>
                </a:lnTo>
                <a:lnTo>
                  <a:pt x="108733" y="108494"/>
                </a:lnTo>
                <a:lnTo>
                  <a:pt x="111151" y="114921"/>
                </a:lnTo>
                <a:lnTo>
                  <a:pt x="143976" y="133705"/>
                </a:lnTo>
                <a:lnTo>
                  <a:pt x="150997" y="133220"/>
                </a:lnTo>
                <a:lnTo>
                  <a:pt x="175299" y="120501"/>
                </a:lnTo>
                <a:lnTo>
                  <a:pt x="138678" y="120501"/>
                </a:lnTo>
                <a:lnTo>
                  <a:pt x="133949" y="118855"/>
                </a:lnTo>
                <a:lnTo>
                  <a:pt x="130165" y="115583"/>
                </a:lnTo>
                <a:lnTo>
                  <a:pt x="126570" y="112310"/>
                </a:lnTo>
                <a:lnTo>
                  <a:pt x="123921" y="107032"/>
                </a:lnTo>
                <a:lnTo>
                  <a:pt x="122597" y="99768"/>
                </a:lnTo>
                <a:close/>
              </a:path>
              <a:path w="294004" h="133985">
                <a:moveTo>
                  <a:pt x="190718" y="69841"/>
                </a:moveTo>
                <a:lnTo>
                  <a:pt x="174814" y="69841"/>
                </a:lnTo>
                <a:lnTo>
                  <a:pt x="174900" y="80454"/>
                </a:lnTo>
                <a:lnTo>
                  <a:pt x="174040" y="86356"/>
                </a:lnTo>
                <a:lnTo>
                  <a:pt x="172544" y="92712"/>
                </a:lnTo>
                <a:lnTo>
                  <a:pt x="170841" y="99144"/>
                </a:lnTo>
                <a:lnTo>
                  <a:pt x="168949" y="104251"/>
                </a:lnTo>
                <a:lnTo>
                  <a:pt x="166490" y="108035"/>
                </a:lnTo>
                <a:lnTo>
                  <a:pt x="164220" y="111818"/>
                </a:lnTo>
                <a:lnTo>
                  <a:pt x="161003" y="114845"/>
                </a:lnTo>
                <a:lnTo>
                  <a:pt x="157409" y="117096"/>
                </a:lnTo>
                <a:lnTo>
                  <a:pt x="153625" y="119366"/>
                </a:lnTo>
                <a:lnTo>
                  <a:pt x="149273" y="120501"/>
                </a:lnTo>
                <a:lnTo>
                  <a:pt x="175299" y="120501"/>
                </a:lnTo>
                <a:lnTo>
                  <a:pt x="190566" y="75289"/>
                </a:lnTo>
                <a:lnTo>
                  <a:pt x="190718" y="69841"/>
                </a:lnTo>
                <a:close/>
              </a:path>
              <a:path w="294004" h="133985">
                <a:moveTo>
                  <a:pt x="154571" y="0"/>
                </a:moveTo>
                <a:lnTo>
                  <a:pt x="146057" y="0"/>
                </a:lnTo>
                <a:lnTo>
                  <a:pt x="137508" y="759"/>
                </a:lnTo>
                <a:lnTo>
                  <a:pt x="107769" y="26233"/>
                </a:lnTo>
                <a:lnTo>
                  <a:pt x="104813" y="44209"/>
                </a:lnTo>
                <a:lnTo>
                  <a:pt x="105519" y="53388"/>
                </a:lnTo>
                <a:lnTo>
                  <a:pt x="128580" y="84143"/>
                </a:lnTo>
                <a:lnTo>
                  <a:pt x="143597" y="87094"/>
                </a:lnTo>
                <a:lnTo>
                  <a:pt x="150030" y="87094"/>
                </a:lnTo>
                <a:lnTo>
                  <a:pt x="156084" y="85486"/>
                </a:lnTo>
                <a:lnTo>
                  <a:pt x="161571" y="82308"/>
                </a:lnTo>
                <a:lnTo>
                  <a:pt x="167247" y="79130"/>
                </a:lnTo>
                <a:lnTo>
                  <a:pt x="171598" y="74968"/>
                </a:lnTo>
                <a:lnTo>
                  <a:pt x="172904" y="72887"/>
                </a:lnTo>
                <a:lnTo>
                  <a:pt x="140192" y="72887"/>
                </a:lnTo>
                <a:lnTo>
                  <a:pt x="133949" y="70276"/>
                </a:lnTo>
                <a:lnTo>
                  <a:pt x="128840" y="65074"/>
                </a:lnTo>
                <a:lnTo>
                  <a:pt x="123921" y="59853"/>
                </a:lnTo>
                <a:lnTo>
                  <a:pt x="121393" y="53388"/>
                </a:lnTo>
                <a:lnTo>
                  <a:pt x="121273" y="35469"/>
                </a:lnTo>
                <a:lnTo>
                  <a:pt x="123921" y="27902"/>
                </a:lnTo>
                <a:lnTo>
                  <a:pt x="134516" y="16230"/>
                </a:lnTo>
                <a:lnTo>
                  <a:pt x="140760" y="13317"/>
                </a:lnTo>
                <a:lnTo>
                  <a:pt x="177882" y="13317"/>
                </a:lnTo>
                <a:lnTo>
                  <a:pt x="176328" y="11463"/>
                </a:lnTo>
                <a:lnTo>
                  <a:pt x="162328" y="2288"/>
                </a:lnTo>
                <a:lnTo>
                  <a:pt x="154571" y="0"/>
                </a:lnTo>
                <a:close/>
              </a:path>
              <a:path w="294004" h="133985">
                <a:moveTo>
                  <a:pt x="177882" y="13317"/>
                </a:moveTo>
                <a:lnTo>
                  <a:pt x="154949" y="13317"/>
                </a:lnTo>
                <a:lnTo>
                  <a:pt x="160814" y="16022"/>
                </a:lnTo>
                <a:lnTo>
                  <a:pt x="170652" y="26862"/>
                </a:lnTo>
                <a:lnTo>
                  <a:pt x="173112" y="34183"/>
                </a:lnTo>
                <a:lnTo>
                  <a:pt x="173112" y="52646"/>
                </a:lnTo>
                <a:lnTo>
                  <a:pt x="170652" y="59853"/>
                </a:lnTo>
                <a:lnTo>
                  <a:pt x="165922" y="65074"/>
                </a:lnTo>
                <a:lnTo>
                  <a:pt x="161003" y="70276"/>
                </a:lnTo>
                <a:lnTo>
                  <a:pt x="154949" y="72887"/>
                </a:lnTo>
                <a:lnTo>
                  <a:pt x="172904" y="72887"/>
                </a:lnTo>
                <a:lnTo>
                  <a:pt x="174814" y="69841"/>
                </a:lnTo>
                <a:lnTo>
                  <a:pt x="190718" y="69841"/>
                </a:lnTo>
                <a:lnTo>
                  <a:pt x="190848" y="65074"/>
                </a:lnTo>
                <a:lnTo>
                  <a:pt x="185409" y="26483"/>
                </a:lnTo>
                <a:lnTo>
                  <a:pt x="181815" y="18009"/>
                </a:lnTo>
                <a:lnTo>
                  <a:pt x="177882" y="13317"/>
                </a:lnTo>
                <a:close/>
              </a:path>
              <a:path w="294004" h="133985">
                <a:moveTo>
                  <a:pt x="285351" y="13317"/>
                </a:moveTo>
                <a:lnTo>
                  <a:pt x="260141" y="13317"/>
                </a:lnTo>
                <a:lnTo>
                  <a:pt x="266006" y="15493"/>
                </a:lnTo>
                <a:lnTo>
                  <a:pt x="275087" y="24251"/>
                </a:lnTo>
                <a:lnTo>
                  <a:pt x="277357" y="29624"/>
                </a:lnTo>
                <a:lnTo>
                  <a:pt x="277357" y="42071"/>
                </a:lnTo>
                <a:lnTo>
                  <a:pt x="250823" y="74767"/>
                </a:lnTo>
                <a:lnTo>
                  <a:pt x="234585" y="88527"/>
                </a:lnTo>
                <a:lnTo>
                  <a:pt x="228900" y="93651"/>
                </a:lnTo>
                <a:lnTo>
                  <a:pt x="207356" y="127614"/>
                </a:lnTo>
                <a:lnTo>
                  <a:pt x="207545" y="131473"/>
                </a:lnTo>
                <a:lnTo>
                  <a:pt x="294006" y="131473"/>
                </a:lnTo>
                <a:lnTo>
                  <a:pt x="294006" y="116037"/>
                </a:lnTo>
                <a:lnTo>
                  <a:pt x="229870" y="116037"/>
                </a:lnTo>
                <a:lnTo>
                  <a:pt x="231572" y="113105"/>
                </a:lnTo>
                <a:lnTo>
                  <a:pt x="233843" y="110210"/>
                </a:lnTo>
                <a:lnTo>
                  <a:pt x="236681" y="107316"/>
                </a:lnTo>
                <a:lnTo>
                  <a:pt x="239329" y="104422"/>
                </a:lnTo>
                <a:lnTo>
                  <a:pt x="245573" y="98936"/>
                </a:lnTo>
                <a:lnTo>
                  <a:pt x="255222" y="90839"/>
                </a:lnTo>
                <a:lnTo>
                  <a:pt x="263271" y="83908"/>
                </a:lnTo>
                <a:lnTo>
                  <a:pt x="290790" y="51813"/>
                </a:lnTo>
                <a:lnTo>
                  <a:pt x="294006" y="36358"/>
                </a:lnTo>
                <a:lnTo>
                  <a:pt x="293300" y="28941"/>
                </a:lnTo>
                <a:lnTo>
                  <a:pt x="291192" y="22154"/>
                </a:lnTo>
                <a:lnTo>
                  <a:pt x="287701" y="15994"/>
                </a:lnTo>
                <a:lnTo>
                  <a:pt x="285351" y="13317"/>
                </a:lnTo>
                <a:close/>
              </a:path>
              <a:path w="294004" h="133985">
                <a:moveTo>
                  <a:pt x="253140" y="0"/>
                </a:moveTo>
                <a:lnTo>
                  <a:pt x="214592" y="21579"/>
                </a:lnTo>
                <a:lnTo>
                  <a:pt x="210572" y="37871"/>
                </a:lnTo>
                <a:lnTo>
                  <a:pt x="227032" y="39574"/>
                </a:lnTo>
                <a:lnTo>
                  <a:pt x="227221" y="31345"/>
                </a:lnTo>
                <a:lnTo>
                  <a:pt x="229491" y="24913"/>
                </a:lnTo>
                <a:lnTo>
                  <a:pt x="234221" y="20279"/>
                </a:lnTo>
                <a:lnTo>
                  <a:pt x="238762" y="15625"/>
                </a:lnTo>
                <a:lnTo>
                  <a:pt x="245005" y="13317"/>
                </a:lnTo>
                <a:lnTo>
                  <a:pt x="285351" y="13317"/>
                </a:lnTo>
                <a:lnTo>
                  <a:pt x="282844" y="10461"/>
                </a:lnTo>
                <a:lnTo>
                  <a:pt x="276926" y="5881"/>
                </a:lnTo>
                <a:lnTo>
                  <a:pt x="269979" y="2612"/>
                </a:lnTo>
                <a:lnTo>
                  <a:pt x="262038" y="652"/>
                </a:lnTo>
                <a:lnTo>
                  <a:pt x="25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476532" y="5942928"/>
            <a:ext cx="270510" cy="133985"/>
          </a:xfrm>
          <a:custGeom>
            <a:avLst/>
            <a:gdLst/>
            <a:ahLst/>
            <a:cxnLst/>
            <a:rect l="l" t="t" r="r" b="b"/>
            <a:pathLst>
              <a:path w="270510" h="133985">
                <a:moveTo>
                  <a:pt x="16838" y="95758"/>
                </a:moveTo>
                <a:lnTo>
                  <a:pt x="0" y="97176"/>
                </a:lnTo>
                <a:lnTo>
                  <a:pt x="1424" y="105037"/>
                </a:lnTo>
                <a:lnTo>
                  <a:pt x="4020" y="112078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789" y="120501"/>
                </a:lnTo>
                <a:lnTo>
                  <a:pt x="35568" y="120501"/>
                </a:lnTo>
                <a:lnTo>
                  <a:pt x="30081" y="118420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70510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757" y="120501"/>
                </a:lnTo>
                <a:lnTo>
                  <a:pt x="73789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70510" h="133985">
                <a:moveTo>
                  <a:pt x="80596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243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26"/>
                </a:lnTo>
                <a:close/>
              </a:path>
              <a:path w="270510" h="133985">
                <a:moveTo>
                  <a:pt x="46163" y="44663"/>
                </a:moveTo>
                <a:lnTo>
                  <a:pt x="39709" y="45177"/>
                </a:lnTo>
                <a:lnTo>
                  <a:pt x="33416" y="46718"/>
                </a:lnTo>
                <a:lnTo>
                  <a:pt x="27300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70510" h="133985">
                <a:moveTo>
                  <a:pt x="147381" y="0"/>
                </a:moveTo>
                <a:lnTo>
                  <a:pt x="112475" y="20612"/>
                </a:lnTo>
                <a:lnTo>
                  <a:pt x="109970" y="33237"/>
                </a:lnTo>
                <a:lnTo>
                  <a:pt x="109979" y="40293"/>
                </a:lnTo>
                <a:lnTo>
                  <a:pt x="111435" y="45495"/>
                </a:lnTo>
                <a:lnTo>
                  <a:pt x="117894" y="54556"/>
                </a:lnTo>
                <a:lnTo>
                  <a:pt x="122786" y="58037"/>
                </a:lnTo>
                <a:lnTo>
                  <a:pt x="129597" y="60477"/>
                </a:lnTo>
                <a:lnTo>
                  <a:pt x="121462" y="62558"/>
                </a:lnTo>
                <a:lnTo>
                  <a:pt x="115408" y="66474"/>
                </a:lnTo>
                <a:lnTo>
                  <a:pt x="106705" y="77957"/>
                </a:lnTo>
                <a:lnTo>
                  <a:pt x="104624" y="85088"/>
                </a:lnTo>
                <a:lnTo>
                  <a:pt x="104665" y="94055"/>
                </a:lnTo>
                <a:lnTo>
                  <a:pt x="130281" y="130851"/>
                </a:lnTo>
                <a:lnTo>
                  <a:pt x="147760" y="133705"/>
                </a:lnTo>
                <a:lnTo>
                  <a:pt x="156960" y="132989"/>
                </a:lnTo>
                <a:lnTo>
                  <a:pt x="165237" y="130839"/>
                </a:lnTo>
                <a:lnTo>
                  <a:pt x="172587" y="127257"/>
                </a:lnTo>
                <a:lnTo>
                  <a:pt x="179009" y="122242"/>
                </a:lnTo>
                <a:lnTo>
                  <a:pt x="180509" y="120501"/>
                </a:lnTo>
                <a:lnTo>
                  <a:pt x="143030" y="120501"/>
                </a:lnTo>
                <a:lnTo>
                  <a:pt x="138300" y="119309"/>
                </a:lnTo>
                <a:lnTo>
                  <a:pt x="134138" y="116964"/>
                </a:lnTo>
                <a:lnTo>
                  <a:pt x="129786" y="114618"/>
                </a:lnTo>
                <a:lnTo>
                  <a:pt x="126570" y="111289"/>
                </a:lnTo>
                <a:lnTo>
                  <a:pt x="124300" y="107013"/>
                </a:lnTo>
                <a:lnTo>
                  <a:pt x="122219" y="102719"/>
                </a:lnTo>
                <a:lnTo>
                  <a:pt x="121083" y="98274"/>
                </a:lnTo>
                <a:lnTo>
                  <a:pt x="121173" y="85959"/>
                </a:lnTo>
                <a:lnTo>
                  <a:pt x="123543" y="79943"/>
                </a:lnTo>
                <a:lnTo>
                  <a:pt x="128651" y="74949"/>
                </a:lnTo>
                <a:lnTo>
                  <a:pt x="133570" y="69936"/>
                </a:lnTo>
                <a:lnTo>
                  <a:pt x="139814" y="67439"/>
                </a:lnTo>
                <a:lnTo>
                  <a:pt x="180386" y="67439"/>
                </a:lnTo>
                <a:lnTo>
                  <a:pt x="174247" y="63088"/>
                </a:lnTo>
                <a:lnTo>
                  <a:pt x="166301" y="60477"/>
                </a:lnTo>
                <a:lnTo>
                  <a:pt x="172733" y="58037"/>
                </a:lnTo>
                <a:lnTo>
                  <a:pt x="177477" y="54537"/>
                </a:lnTo>
                <a:lnTo>
                  <a:pt x="177639" y="54310"/>
                </a:lnTo>
                <a:lnTo>
                  <a:pt x="141516" y="54310"/>
                </a:lnTo>
                <a:lnTo>
                  <a:pt x="136219" y="52343"/>
                </a:lnTo>
                <a:lnTo>
                  <a:pt x="128273" y="44474"/>
                </a:lnTo>
                <a:lnTo>
                  <a:pt x="126381" y="39423"/>
                </a:lnTo>
                <a:lnTo>
                  <a:pt x="126381" y="27751"/>
                </a:lnTo>
                <a:lnTo>
                  <a:pt x="128273" y="23040"/>
                </a:lnTo>
                <a:lnTo>
                  <a:pt x="132435" y="19125"/>
                </a:lnTo>
                <a:lnTo>
                  <a:pt x="136408" y="15190"/>
                </a:lnTo>
                <a:lnTo>
                  <a:pt x="141516" y="13223"/>
                </a:lnTo>
                <a:lnTo>
                  <a:pt x="177860" y="13223"/>
                </a:lnTo>
                <a:lnTo>
                  <a:pt x="175004" y="9969"/>
                </a:lnTo>
                <a:lnTo>
                  <a:pt x="169437" y="5610"/>
                </a:lnTo>
                <a:lnTo>
                  <a:pt x="162966" y="2494"/>
                </a:lnTo>
                <a:lnTo>
                  <a:pt x="155608" y="623"/>
                </a:lnTo>
                <a:lnTo>
                  <a:pt x="147381" y="0"/>
                </a:lnTo>
                <a:close/>
              </a:path>
              <a:path w="270510" h="133985">
                <a:moveTo>
                  <a:pt x="180386" y="67439"/>
                </a:moveTo>
                <a:lnTo>
                  <a:pt x="155138" y="67439"/>
                </a:lnTo>
                <a:lnTo>
                  <a:pt x="161571" y="69974"/>
                </a:lnTo>
                <a:lnTo>
                  <a:pt x="171787" y="80094"/>
                </a:lnTo>
                <a:lnTo>
                  <a:pt x="174217" y="85959"/>
                </a:lnTo>
                <a:lnTo>
                  <a:pt x="174331" y="102118"/>
                </a:lnTo>
                <a:lnTo>
                  <a:pt x="171976" y="108129"/>
                </a:lnTo>
                <a:lnTo>
                  <a:pt x="166868" y="113086"/>
                </a:lnTo>
                <a:lnTo>
                  <a:pt x="161949" y="118023"/>
                </a:lnTo>
                <a:lnTo>
                  <a:pt x="155517" y="120501"/>
                </a:lnTo>
                <a:lnTo>
                  <a:pt x="180509" y="120501"/>
                </a:lnTo>
                <a:lnTo>
                  <a:pt x="184191" y="116228"/>
                </a:lnTo>
                <a:lnTo>
                  <a:pt x="187916" y="109508"/>
                </a:lnTo>
                <a:lnTo>
                  <a:pt x="190151" y="102118"/>
                </a:lnTo>
                <a:lnTo>
                  <a:pt x="190896" y="94055"/>
                </a:lnTo>
                <a:lnTo>
                  <a:pt x="190896" y="85959"/>
                </a:lnTo>
                <a:lnTo>
                  <a:pt x="188815" y="78997"/>
                </a:lnTo>
                <a:lnTo>
                  <a:pt x="184652" y="73152"/>
                </a:lnTo>
                <a:lnTo>
                  <a:pt x="180386" y="67439"/>
                </a:lnTo>
                <a:close/>
              </a:path>
              <a:path w="270510" h="133985">
                <a:moveTo>
                  <a:pt x="177860" y="13223"/>
                </a:moveTo>
                <a:lnTo>
                  <a:pt x="153814" y="13223"/>
                </a:lnTo>
                <a:lnTo>
                  <a:pt x="158733" y="15228"/>
                </a:lnTo>
                <a:lnTo>
                  <a:pt x="162895" y="19257"/>
                </a:lnTo>
                <a:lnTo>
                  <a:pt x="166868" y="23267"/>
                </a:lnTo>
                <a:lnTo>
                  <a:pt x="168751" y="27751"/>
                </a:lnTo>
                <a:lnTo>
                  <a:pt x="168829" y="40085"/>
                </a:lnTo>
                <a:lnTo>
                  <a:pt x="167057" y="44549"/>
                </a:lnTo>
                <a:lnTo>
                  <a:pt x="159111" y="52362"/>
                </a:lnTo>
                <a:lnTo>
                  <a:pt x="154003" y="54310"/>
                </a:lnTo>
                <a:lnTo>
                  <a:pt x="177639" y="54310"/>
                </a:lnTo>
                <a:lnTo>
                  <a:pt x="183896" y="45571"/>
                </a:lnTo>
                <a:lnTo>
                  <a:pt x="185598" y="40293"/>
                </a:lnTo>
                <a:lnTo>
                  <a:pt x="185504" y="33237"/>
                </a:lnTo>
                <a:lnTo>
                  <a:pt x="184927" y="27335"/>
                </a:lnTo>
                <a:lnTo>
                  <a:pt x="182926" y="21007"/>
                </a:lnTo>
                <a:lnTo>
                  <a:pt x="179587" y="15190"/>
                </a:lnTo>
                <a:lnTo>
                  <a:pt x="177860" y="13223"/>
                </a:lnTo>
                <a:close/>
              </a:path>
              <a:path w="270510" h="133985">
                <a:moveTo>
                  <a:pt x="270168" y="29037"/>
                </a:moveTo>
                <a:lnTo>
                  <a:pt x="254086" y="29037"/>
                </a:lnTo>
                <a:lnTo>
                  <a:pt x="254086" y="131473"/>
                </a:lnTo>
                <a:lnTo>
                  <a:pt x="270168" y="131473"/>
                </a:lnTo>
                <a:lnTo>
                  <a:pt x="270168" y="29037"/>
                </a:lnTo>
                <a:close/>
              </a:path>
              <a:path w="270510" h="133985">
                <a:moveTo>
                  <a:pt x="270168" y="0"/>
                </a:moveTo>
                <a:lnTo>
                  <a:pt x="259762" y="0"/>
                </a:lnTo>
                <a:lnTo>
                  <a:pt x="256924" y="5656"/>
                </a:lnTo>
                <a:lnTo>
                  <a:pt x="252195" y="11501"/>
                </a:lnTo>
                <a:lnTo>
                  <a:pt x="221924" y="32877"/>
                </a:lnTo>
                <a:lnTo>
                  <a:pt x="221924" y="48408"/>
                </a:lnTo>
                <a:lnTo>
                  <a:pt x="254086" y="29037"/>
                </a:lnTo>
                <a:lnTo>
                  <a:pt x="270168" y="29037"/>
                </a:lnTo>
                <a:lnTo>
                  <a:pt x="270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980544" y="5942928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838" y="95758"/>
                </a:moveTo>
                <a:lnTo>
                  <a:pt x="0" y="97176"/>
                </a:lnTo>
                <a:lnTo>
                  <a:pt x="1424" y="105037"/>
                </a:lnTo>
                <a:lnTo>
                  <a:pt x="4020" y="112078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789" y="120501"/>
                </a:lnTo>
                <a:lnTo>
                  <a:pt x="35568" y="120501"/>
                </a:lnTo>
                <a:lnTo>
                  <a:pt x="30081" y="118420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5275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757" y="120501"/>
                </a:lnTo>
                <a:lnTo>
                  <a:pt x="73789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5275" h="133985">
                <a:moveTo>
                  <a:pt x="80596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26"/>
                </a:lnTo>
                <a:close/>
              </a:path>
              <a:path w="295275" h="133985">
                <a:moveTo>
                  <a:pt x="46163" y="44663"/>
                </a:moveTo>
                <a:lnTo>
                  <a:pt x="39709" y="45177"/>
                </a:lnTo>
                <a:lnTo>
                  <a:pt x="33416" y="46718"/>
                </a:lnTo>
                <a:lnTo>
                  <a:pt x="27300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275" h="133985">
                <a:moveTo>
                  <a:pt x="190707" y="2232"/>
                </a:moveTo>
                <a:lnTo>
                  <a:pt x="105948" y="2232"/>
                </a:lnTo>
                <a:lnTo>
                  <a:pt x="105948" y="17687"/>
                </a:lnTo>
                <a:lnTo>
                  <a:pt x="170085" y="17687"/>
                </a:lnTo>
                <a:lnTo>
                  <a:pt x="163977" y="25054"/>
                </a:lnTo>
                <a:lnTo>
                  <a:pt x="141818" y="62201"/>
                </a:lnTo>
                <a:lnTo>
                  <a:pt x="127649" y="104687"/>
                </a:lnTo>
                <a:lnTo>
                  <a:pt x="124110" y="131473"/>
                </a:lnTo>
                <a:lnTo>
                  <a:pt x="140760" y="131473"/>
                </a:lnTo>
                <a:lnTo>
                  <a:pt x="141572" y="121893"/>
                </a:lnTo>
                <a:lnTo>
                  <a:pt x="142864" y="112703"/>
                </a:lnTo>
                <a:lnTo>
                  <a:pt x="154949" y="72483"/>
                </a:lnTo>
                <a:lnTo>
                  <a:pt x="178243" y="30231"/>
                </a:lnTo>
                <a:lnTo>
                  <a:pt x="190707" y="14736"/>
                </a:lnTo>
                <a:lnTo>
                  <a:pt x="190707" y="2232"/>
                </a:lnTo>
                <a:close/>
              </a:path>
              <a:path w="295275" h="133985">
                <a:moveTo>
                  <a:pt x="259384" y="0"/>
                </a:moveTo>
                <a:lnTo>
                  <a:pt x="242735" y="0"/>
                </a:lnTo>
                <a:lnTo>
                  <a:pt x="234789" y="2553"/>
                </a:lnTo>
                <a:lnTo>
                  <a:pt x="212260" y="37173"/>
                </a:lnTo>
                <a:lnTo>
                  <a:pt x="209626" y="66909"/>
                </a:lnTo>
                <a:lnTo>
                  <a:pt x="210439" y="84069"/>
                </a:lnTo>
                <a:lnTo>
                  <a:pt x="228409" y="126076"/>
                </a:lnTo>
                <a:lnTo>
                  <a:pt x="252195" y="133705"/>
                </a:lnTo>
                <a:lnTo>
                  <a:pt x="261843" y="133705"/>
                </a:lnTo>
                <a:lnTo>
                  <a:pt x="269790" y="131133"/>
                </a:lnTo>
                <a:lnTo>
                  <a:pt x="276033" y="125987"/>
                </a:lnTo>
                <a:lnTo>
                  <a:pt x="280511" y="121724"/>
                </a:lnTo>
                <a:lnTo>
                  <a:pt x="281433" y="120501"/>
                </a:lnTo>
                <a:lnTo>
                  <a:pt x="244816" y="120501"/>
                </a:lnTo>
                <a:lnTo>
                  <a:pt x="238748" y="116926"/>
                </a:lnTo>
                <a:lnTo>
                  <a:pt x="226086" y="66909"/>
                </a:lnTo>
                <a:lnTo>
                  <a:pt x="226615" y="52047"/>
                </a:lnTo>
                <a:lnTo>
                  <a:pt x="244627" y="13317"/>
                </a:lnTo>
                <a:lnTo>
                  <a:pt x="281843" y="13317"/>
                </a:lnTo>
                <a:lnTo>
                  <a:pt x="280384" y="11161"/>
                </a:lnTo>
                <a:lnTo>
                  <a:pt x="276033" y="7074"/>
                </a:lnTo>
                <a:lnTo>
                  <a:pt x="265438" y="1418"/>
                </a:lnTo>
                <a:lnTo>
                  <a:pt x="259384" y="0"/>
                </a:lnTo>
                <a:close/>
              </a:path>
              <a:path w="295275" h="133985">
                <a:moveTo>
                  <a:pt x="281843" y="13317"/>
                </a:moveTo>
                <a:lnTo>
                  <a:pt x="259573" y="13317"/>
                </a:lnTo>
                <a:lnTo>
                  <a:pt x="265816" y="16855"/>
                </a:lnTo>
                <a:lnTo>
                  <a:pt x="270925" y="23930"/>
                </a:lnTo>
                <a:lnTo>
                  <a:pt x="274262" y="30605"/>
                </a:lnTo>
                <a:lnTo>
                  <a:pt x="276624" y="39993"/>
                </a:lnTo>
                <a:lnTo>
                  <a:pt x="278023" y="52047"/>
                </a:lnTo>
                <a:lnTo>
                  <a:pt x="278492" y="66909"/>
                </a:lnTo>
                <a:lnTo>
                  <a:pt x="278024" y="81679"/>
                </a:lnTo>
                <a:lnTo>
                  <a:pt x="259573" y="120501"/>
                </a:lnTo>
                <a:lnTo>
                  <a:pt x="281433" y="120501"/>
                </a:lnTo>
                <a:lnTo>
                  <a:pt x="294666" y="77873"/>
                </a:lnTo>
                <a:lnTo>
                  <a:pt x="294952" y="66909"/>
                </a:lnTo>
                <a:lnTo>
                  <a:pt x="294775" y="57666"/>
                </a:lnTo>
                <a:lnTo>
                  <a:pt x="283953" y="16438"/>
                </a:lnTo>
                <a:lnTo>
                  <a:pt x="28184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84555" y="5942928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838" y="95758"/>
                </a:moveTo>
                <a:lnTo>
                  <a:pt x="0" y="97176"/>
                </a:lnTo>
                <a:lnTo>
                  <a:pt x="1451" y="105037"/>
                </a:lnTo>
                <a:lnTo>
                  <a:pt x="4091" y="112078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791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5730" y="114277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5275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947" y="120501"/>
                </a:lnTo>
                <a:lnTo>
                  <a:pt x="73791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5275" h="133985">
                <a:moveTo>
                  <a:pt x="80785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5275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275" h="133985">
                <a:moveTo>
                  <a:pt x="151165" y="0"/>
                </a:moveTo>
                <a:lnTo>
                  <a:pt x="111958" y="24919"/>
                </a:lnTo>
                <a:lnTo>
                  <a:pt x="104138" y="68555"/>
                </a:lnTo>
                <a:lnTo>
                  <a:pt x="104145" y="71941"/>
                </a:lnTo>
                <a:lnTo>
                  <a:pt x="111239" y="110341"/>
                </a:lnTo>
                <a:lnTo>
                  <a:pt x="149652" y="133705"/>
                </a:lnTo>
                <a:lnTo>
                  <a:pt x="157409" y="133705"/>
                </a:lnTo>
                <a:lnTo>
                  <a:pt x="164409" y="131833"/>
                </a:lnTo>
                <a:lnTo>
                  <a:pt x="176895" y="124341"/>
                </a:lnTo>
                <a:lnTo>
                  <a:pt x="180387" y="120501"/>
                </a:lnTo>
                <a:lnTo>
                  <a:pt x="144733" y="120501"/>
                </a:lnTo>
                <a:lnTo>
                  <a:pt x="140192" y="119177"/>
                </a:lnTo>
                <a:lnTo>
                  <a:pt x="131867" y="113861"/>
                </a:lnTo>
                <a:lnTo>
                  <a:pt x="128462" y="110021"/>
                </a:lnTo>
                <a:lnTo>
                  <a:pt x="126127" y="104819"/>
                </a:lnTo>
                <a:lnTo>
                  <a:pt x="123732" y="99882"/>
                </a:lnTo>
                <a:lnTo>
                  <a:pt x="122597" y="94585"/>
                </a:lnTo>
                <a:lnTo>
                  <a:pt x="122597" y="80605"/>
                </a:lnTo>
                <a:lnTo>
                  <a:pt x="125056" y="73757"/>
                </a:lnTo>
                <a:lnTo>
                  <a:pt x="134678" y="63958"/>
                </a:lnTo>
                <a:lnTo>
                  <a:pt x="120137" y="63958"/>
                </a:lnTo>
                <a:lnTo>
                  <a:pt x="131489" y="21206"/>
                </a:lnTo>
                <a:lnTo>
                  <a:pt x="144922" y="13223"/>
                </a:lnTo>
                <a:lnTo>
                  <a:pt x="180709" y="13223"/>
                </a:lnTo>
                <a:lnTo>
                  <a:pt x="176517" y="8664"/>
                </a:lnTo>
                <a:lnTo>
                  <a:pt x="171199" y="4876"/>
                </a:lnTo>
                <a:lnTo>
                  <a:pt x="165189" y="2168"/>
                </a:lnTo>
                <a:lnTo>
                  <a:pt x="158505" y="542"/>
                </a:lnTo>
                <a:lnTo>
                  <a:pt x="151165" y="0"/>
                </a:lnTo>
                <a:close/>
              </a:path>
              <a:path w="295275" h="133985">
                <a:moveTo>
                  <a:pt x="181164" y="60742"/>
                </a:moveTo>
                <a:lnTo>
                  <a:pt x="156084" y="60742"/>
                </a:lnTo>
                <a:lnTo>
                  <a:pt x="162138" y="63353"/>
                </a:lnTo>
                <a:lnTo>
                  <a:pt x="166868" y="68555"/>
                </a:lnTo>
                <a:lnTo>
                  <a:pt x="171787" y="73757"/>
                </a:lnTo>
                <a:lnTo>
                  <a:pt x="173967" y="80605"/>
                </a:lnTo>
                <a:lnTo>
                  <a:pt x="174057" y="99354"/>
                </a:lnTo>
                <a:lnTo>
                  <a:pt x="171787" y="106805"/>
                </a:lnTo>
                <a:lnTo>
                  <a:pt x="161949" y="117758"/>
                </a:lnTo>
                <a:lnTo>
                  <a:pt x="156084" y="120501"/>
                </a:lnTo>
                <a:lnTo>
                  <a:pt x="180387" y="120501"/>
                </a:lnTo>
                <a:lnTo>
                  <a:pt x="181815" y="118931"/>
                </a:lnTo>
                <a:lnTo>
                  <a:pt x="185220" y="111875"/>
                </a:lnTo>
                <a:lnTo>
                  <a:pt x="188815" y="104819"/>
                </a:lnTo>
                <a:lnTo>
                  <a:pt x="190517" y="97176"/>
                </a:lnTo>
                <a:lnTo>
                  <a:pt x="190517" y="88966"/>
                </a:lnTo>
                <a:lnTo>
                  <a:pt x="189811" y="80021"/>
                </a:lnTo>
                <a:lnTo>
                  <a:pt x="187703" y="71941"/>
                </a:lnTo>
                <a:lnTo>
                  <a:pt x="184212" y="64727"/>
                </a:lnTo>
                <a:lnTo>
                  <a:pt x="181164" y="60742"/>
                </a:lnTo>
                <a:close/>
              </a:path>
              <a:path w="295275" h="133985">
                <a:moveTo>
                  <a:pt x="151922" y="46535"/>
                </a:moveTo>
                <a:lnTo>
                  <a:pt x="145679" y="46535"/>
                </a:lnTo>
                <a:lnTo>
                  <a:pt x="139814" y="47973"/>
                </a:lnTo>
                <a:lnTo>
                  <a:pt x="134327" y="50830"/>
                </a:lnTo>
                <a:lnTo>
                  <a:pt x="128651" y="53686"/>
                </a:lnTo>
                <a:lnTo>
                  <a:pt x="123921" y="58056"/>
                </a:lnTo>
                <a:lnTo>
                  <a:pt x="120137" y="63958"/>
                </a:lnTo>
                <a:lnTo>
                  <a:pt x="134678" y="63958"/>
                </a:lnTo>
                <a:lnTo>
                  <a:pt x="135273" y="63353"/>
                </a:lnTo>
                <a:lnTo>
                  <a:pt x="141516" y="60742"/>
                </a:lnTo>
                <a:lnTo>
                  <a:pt x="181164" y="60742"/>
                </a:lnTo>
                <a:lnTo>
                  <a:pt x="179355" y="58378"/>
                </a:lnTo>
                <a:lnTo>
                  <a:pt x="173392" y="53199"/>
                </a:lnTo>
                <a:lnTo>
                  <a:pt x="166845" y="49498"/>
                </a:lnTo>
                <a:lnTo>
                  <a:pt x="159694" y="47276"/>
                </a:lnTo>
                <a:lnTo>
                  <a:pt x="151922" y="46535"/>
                </a:lnTo>
                <a:close/>
              </a:path>
              <a:path w="295275" h="133985">
                <a:moveTo>
                  <a:pt x="180709" y="13223"/>
                </a:moveTo>
                <a:lnTo>
                  <a:pt x="156463" y="13223"/>
                </a:lnTo>
                <a:lnTo>
                  <a:pt x="161760" y="15511"/>
                </a:lnTo>
                <a:lnTo>
                  <a:pt x="166111" y="20089"/>
                </a:lnTo>
                <a:lnTo>
                  <a:pt x="168760" y="22965"/>
                </a:lnTo>
                <a:lnTo>
                  <a:pt x="170841" y="27543"/>
                </a:lnTo>
                <a:lnTo>
                  <a:pt x="172355" y="33861"/>
                </a:lnTo>
                <a:lnTo>
                  <a:pt x="188247" y="32613"/>
                </a:lnTo>
                <a:lnTo>
                  <a:pt x="186760" y="25380"/>
                </a:lnTo>
                <a:lnTo>
                  <a:pt x="184298" y="18978"/>
                </a:lnTo>
                <a:lnTo>
                  <a:pt x="180877" y="13406"/>
                </a:lnTo>
                <a:lnTo>
                  <a:pt x="180709" y="13223"/>
                </a:lnTo>
                <a:close/>
              </a:path>
              <a:path w="295275" h="133985">
                <a:moveTo>
                  <a:pt x="277168" y="100128"/>
                </a:moveTo>
                <a:lnTo>
                  <a:pt x="261087" y="100128"/>
                </a:lnTo>
                <a:lnTo>
                  <a:pt x="261087" y="131473"/>
                </a:lnTo>
                <a:lnTo>
                  <a:pt x="277168" y="131473"/>
                </a:lnTo>
                <a:lnTo>
                  <a:pt x="277168" y="100128"/>
                </a:lnTo>
                <a:close/>
              </a:path>
              <a:path w="295275" h="133985">
                <a:moveTo>
                  <a:pt x="277168" y="529"/>
                </a:moveTo>
                <a:lnTo>
                  <a:pt x="264114" y="529"/>
                </a:lnTo>
                <a:lnTo>
                  <a:pt x="204329" y="85391"/>
                </a:lnTo>
                <a:lnTo>
                  <a:pt x="204329" y="100128"/>
                </a:lnTo>
                <a:lnTo>
                  <a:pt x="294952" y="100128"/>
                </a:lnTo>
                <a:lnTo>
                  <a:pt x="294952" y="85391"/>
                </a:lnTo>
                <a:lnTo>
                  <a:pt x="220221" y="85391"/>
                </a:lnTo>
                <a:lnTo>
                  <a:pt x="261087" y="26351"/>
                </a:lnTo>
                <a:lnTo>
                  <a:pt x="277168" y="26351"/>
                </a:lnTo>
                <a:lnTo>
                  <a:pt x="277168" y="529"/>
                </a:lnTo>
                <a:close/>
              </a:path>
              <a:path w="295275" h="133985">
                <a:moveTo>
                  <a:pt x="277168" y="26351"/>
                </a:moveTo>
                <a:lnTo>
                  <a:pt x="261087" y="26351"/>
                </a:lnTo>
                <a:lnTo>
                  <a:pt x="261087" y="85391"/>
                </a:lnTo>
                <a:lnTo>
                  <a:pt x="277168" y="85391"/>
                </a:lnTo>
                <a:lnTo>
                  <a:pt x="277168" y="26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988377" y="5942928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838" y="95758"/>
                </a:moveTo>
                <a:lnTo>
                  <a:pt x="0" y="97176"/>
                </a:lnTo>
                <a:lnTo>
                  <a:pt x="1424" y="105037"/>
                </a:lnTo>
                <a:lnTo>
                  <a:pt x="4020" y="112078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789" y="120501"/>
                </a:lnTo>
                <a:lnTo>
                  <a:pt x="35568" y="120501"/>
                </a:lnTo>
                <a:lnTo>
                  <a:pt x="30081" y="118420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5275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757" y="120501"/>
                </a:lnTo>
                <a:lnTo>
                  <a:pt x="73789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5275" h="133985">
                <a:moveTo>
                  <a:pt x="80596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26"/>
                </a:lnTo>
                <a:close/>
              </a:path>
              <a:path w="295275" h="133985">
                <a:moveTo>
                  <a:pt x="46163" y="44663"/>
                </a:moveTo>
                <a:lnTo>
                  <a:pt x="39709" y="45177"/>
                </a:lnTo>
                <a:lnTo>
                  <a:pt x="33416" y="46718"/>
                </a:lnTo>
                <a:lnTo>
                  <a:pt x="27300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275" h="133985">
                <a:moveTo>
                  <a:pt x="150976" y="0"/>
                </a:moveTo>
                <a:lnTo>
                  <a:pt x="111958" y="24919"/>
                </a:lnTo>
                <a:lnTo>
                  <a:pt x="104138" y="68555"/>
                </a:lnTo>
                <a:lnTo>
                  <a:pt x="104142" y="71941"/>
                </a:lnTo>
                <a:lnTo>
                  <a:pt x="111160" y="110341"/>
                </a:lnTo>
                <a:lnTo>
                  <a:pt x="149462" y="133705"/>
                </a:lnTo>
                <a:lnTo>
                  <a:pt x="157409" y="133705"/>
                </a:lnTo>
                <a:lnTo>
                  <a:pt x="164409" y="131833"/>
                </a:lnTo>
                <a:lnTo>
                  <a:pt x="176895" y="124341"/>
                </a:lnTo>
                <a:lnTo>
                  <a:pt x="180253" y="120501"/>
                </a:lnTo>
                <a:lnTo>
                  <a:pt x="144543" y="120501"/>
                </a:lnTo>
                <a:lnTo>
                  <a:pt x="140192" y="119177"/>
                </a:lnTo>
                <a:lnTo>
                  <a:pt x="136030" y="116510"/>
                </a:lnTo>
                <a:lnTo>
                  <a:pt x="131678" y="113861"/>
                </a:lnTo>
                <a:lnTo>
                  <a:pt x="128462" y="110021"/>
                </a:lnTo>
                <a:lnTo>
                  <a:pt x="126127" y="104819"/>
                </a:lnTo>
                <a:lnTo>
                  <a:pt x="123732" y="99882"/>
                </a:lnTo>
                <a:lnTo>
                  <a:pt x="122597" y="94585"/>
                </a:lnTo>
                <a:lnTo>
                  <a:pt x="122597" y="80605"/>
                </a:lnTo>
                <a:lnTo>
                  <a:pt x="125056" y="73757"/>
                </a:lnTo>
                <a:lnTo>
                  <a:pt x="134678" y="63958"/>
                </a:lnTo>
                <a:lnTo>
                  <a:pt x="120137" y="63958"/>
                </a:lnTo>
                <a:lnTo>
                  <a:pt x="131489" y="21206"/>
                </a:lnTo>
                <a:lnTo>
                  <a:pt x="136597" y="17517"/>
                </a:lnTo>
                <a:lnTo>
                  <a:pt x="140381" y="14641"/>
                </a:lnTo>
                <a:lnTo>
                  <a:pt x="144922" y="13223"/>
                </a:lnTo>
                <a:lnTo>
                  <a:pt x="180625" y="13223"/>
                </a:lnTo>
                <a:lnTo>
                  <a:pt x="176328" y="8664"/>
                </a:lnTo>
                <a:lnTo>
                  <a:pt x="171116" y="4876"/>
                </a:lnTo>
                <a:lnTo>
                  <a:pt x="165142" y="2168"/>
                </a:lnTo>
                <a:lnTo>
                  <a:pt x="158422" y="542"/>
                </a:lnTo>
                <a:lnTo>
                  <a:pt x="150976" y="0"/>
                </a:lnTo>
                <a:close/>
              </a:path>
              <a:path w="295275" h="133985">
                <a:moveTo>
                  <a:pt x="181015" y="60742"/>
                </a:moveTo>
                <a:lnTo>
                  <a:pt x="155895" y="60742"/>
                </a:lnTo>
                <a:lnTo>
                  <a:pt x="162138" y="63353"/>
                </a:lnTo>
                <a:lnTo>
                  <a:pt x="166868" y="68555"/>
                </a:lnTo>
                <a:lnTo>
                  <a:pt x="171787" y="73757"/>
                </a:lnTo>
                <a:lnTo>
                  <a:pt x="173967" y="80605"/>
                </a:lnTo>
                <a:lnTo>
                  <a:pt x="174057" y="99354"/>
                </a:lnTo>
                <a:lnTo>
                  <a:pt x="171598" y="106805"/>
                </a:lnTo>
                <a:lnTo>
                  <a:pt x="166868" y="112272"/>
                </a:lnTo>
                <a:lnTo>
                  <a:pt x="161949" y="117758"/>
                </a:lnTo>
                <a:lnTo>
                  <a:pt x="156084" y="120501"/>
                </a:lnTo>
                <a:lnTo>
                  <a:pt x="180253" y="120501"/>
                </a:lnTo>
                <a:lnTo>
                  <a:pt x="181625" y="118931"/>
                </a:lnTo>
                <a:lnTo>
                  <a:pt x="188815" y="104819"/>
                </a:lnTo>
                <a:lnTo>
                  <a:pt x="190517" y="97176"/>
                </a:lnTo>
                <a:lnTo>
                  <a:pt x="190517" y="88966"/>
                </a:lnTo>
                <a:lnTo>
                  <a:pt x="189808" y="80021"/>
                </a:lnTo>
                <a:lnTo>
                  <a:pt x="187680" y="71941"/>
                </a:lnTo>
                <a:lnTo>
                  <a:pt x="184132" y="64727"/>
                </a:lnTo>
                <a:lnTo>
                  <a:pt x="181015" y="60742"/>
                </a:lnTo>
                <a:close/>
              </a:path>
              <a:path w="295275" h="133985">
                <a:moveTo>
                  <a:pt x="151922" y="46535"/>
                </a:moveTo>
                <a:lnTo>
                  <a:pt x="145679" y="46535"/>
                </a:lnTo>
                <a:lnTo>
                  <a:pt x="139814" y="47973"/>
                </a:lnTo>
                <a:lnTo>
                  <a:pt x="134327" y="50830"/>
                </a:lnTo>
                <a:lnTo>
                  <a:pt x="128651" y="53686"/>
                </a:lnTo>
                <a:lnTo>
                  <a:pt x="123921" y="58056"/>
                </a:lnTo>
                <a:lnTo>
                  <a:pt x="120137" y="63958"/>
                </a:lnTo>
                <a:lnTo>
                  <a:pt x="134678" y="63958"/>
                </a:lnTo>
                <a:lnTo>
                  <a:pt x="135273" y="63353"/>
                </a:lnTo>
                <a:lnTo>
                  <a:pt x="141327" y="60742"/>
                </a:lnTo>
                <a:lnTo>
                  <a:pt x="181015" y="60742"/>
                </a:lnTo>
                <a:lnTo>
                  <a:pt x="179166" y="58378"/>
                </a:lnTo>
                <a:lnTo>
                  <a:pt x="173286" y="53199"/>
                </a:lnTo>
                <a:lnTo>
                  <a:pt x="166750" y="49498"/>
                </a:lnTo>
                <a:lnTo>
                  <a:pt x="159611" y="47276"/>
                </a:lnTo>
                <a:lnTo>
                  <a:pt x="151922" y="46535"/>
                </a:lnTo>
                <a:close/>
              </a:path>
              <a:path w="295275" h="133985">
                <a:moveTo>
                  <a:pt x="180625" y="13223"/>
                </a:moveTo>
                <a:lnTo>
                  <a:pt x="156463" y="13223"/>
                </a:lnTo>
                <a:lnTo>
                  <a:pt x="161760" y="15511"/>
                </a:lnTo>
                <a:lnTo>
                  <a:pt x="166111" y="20089"/>
                </a:lnTo>
                <a:lnTo>
                  <a:pt x="168760" y="22965"/>
                </a:lnTo>
                <a:lnTo>
                  <a:pt x="170841" y="27543"/>
                </a:lnTo>
                <a:lnTo>
                  <a:pt x="172166" y="33861"/>
                </a:lnTo>
                <a:lnTo>
                  <a:pt x="188247" y="32613"/>
                </a:lnTo>
                <a:lnTo>
                  <a:pt x="186757" y="25380"/>
                </a:lnTo>
                <a:lnTo>
                  <a:pt x="184274" y="18978"/>
                </a:lnTo>
                <a:lnTo>
                  <a:pt x="180798" y="13406"/>
                </a:lnTo>
                <a:lnTo>
                  <a:pt x="180625" y="13223"/>
                </a:lnTo>
                <a:close/>
              </a:path>
              <a:path w="295275" h="133985">
                <a:moveTo>
                  <a:pt x="259384" y="0"/>
                </a:moveTo>
                <a:lnTo>
                  <a:pt x="242735" y="0"/>
                </a:lnTo>
                <a:lnTo>
                  <a:pt x="234789" y="2553"/>
                </a:lnTo>
                <a:lnTo>
                  <a:pt x="212260" y="37173"/>
                </a:lnTo>
                <a:lnTo>
                  <a:pt x="209626" y="66909"/>
                </a:lnTo>
                <a:lnTo>
                  <a:pt x="210439" y="84069"/>
                </a:lnTo>
                <a:lnTo>
                  <a:pt x="228409" y="126076"/>
                </a:lnTo>
                <a:lnTo>
                  <a:pt x="252195" y="133705"/>
                </a:lnTo>
                <a:lnTo>
                  <a:pt x="261843" y="133705"/>
                </a:lnTo>
                <a:lnTo>
                  <a:pt x="269790" y="131133"/>
                </a:lnTo>
                <a:lnTo>
                  <a:pt x="276033" y="125987"/>
                </a:lnTo>
                <a:lnTo>
                  <a:pt x="280432" y="121724"/>
                </a:lnTo>
                <a:lnTo>
                  <a:pt x="281356" y="120501"/>
                </a:lnTo>
                <a:lnTo>
                  <a:pt x="244816" y="120501"/>
                </a:lnTo>
                <a:lnTo>
                  <a:pt x="238748" y="116926"/>
                </a:lnTo>
                <a:lnTo>
                  <a:pt x="226086" y="66909"/>
                </a:lnTo>
                <a:lnTo>
                  <a:pt x="226615" y="52047"/>
                </a:lnTo>
                <a:lnTo>
                  <a:pt x="244627" y="13317"/>
                </a:lnTo>
                <a:lnTo>
                  <a:pt x="281843" y="13317"/>
                </a:lnTo>
                <a:lnTo>
                  <a:pt x="280384" y="11161"/>
                </a:lnTo>
                <a:lnTo>
                  <a:pt x="276033" y="7074"/>
                </a:lnTo>
                <a:lnTo>
                  <a:pt x="265438" y="1418"/>
                </a:lnTo>
                <a:lnTo>
                  <a:pt x="259384" y="0"/>
                </a:lnTo>
                <a:close/>
              </a:path>
              <a:path w="295275" h="133985">
                <a:moveTo>
                  <a:pt x="281843" y="13317"/>
                </a:moveTo>
                <a:lnTo>
                  <a:pt x="259573" y="13317"/>
                </a:lnTo>
                <a:lnTo>
                  <a:pt x="265816" y="16855"/>
                </a:lnTo>
                <a:lnTo>
                  <a:pt x="270925" y="23930"/>
                </a:lnTo>
                <a:lnTo>
                  <a:pt x="274182" y="30605"/>
                </a:lnTo>
                <a:lnTo>
                  <a:pt x="276553" y="39993"/>
                </a:lnTo>
                <a:lnTo>
                  <a:pt x="278002" y="52093"/>
                </a:lnTo>
                <a:lnTo>
                  <a:pt x="278492" y="66909"/>
                </a:lnTo>
                <a:lnTo>
                  <a:pt x="277997" y="81679"/>
                </a:lnTo>
                <a:lnTo>
                  <a:pt x="259573" y="120501"/>
                </a:lnTo>
                <a:lnTo>
                  <a:pt x="281356" y="120501"/>
                </a:lnTo>
                <a:lnTo>
                  <a:pt x="294666" y="77873"/>
                </a:lnTo>
                <a:lnTo>
                  <a:pt x="294952" y="66909"/>
                </a:lnTo>
                <a:lnTo>
                  <a:pt x="294775" y="57666"/>
                </a:lnTo>
                <a:lnTo>
                  <a:pt x="283953" y="16438"/>
                </a:lnTo>
                <a:lnTo>
                  <a:pt x="28184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492389" y="5942928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838" y="95758"/>
                </a:moveTo>
                <a:lnTo>
                  <a:pt x="0" y="97176"/>
                </a:lnTo>
                <a:lnTo>
                  <a:pt x="1451" y="105037"/>
                </a:lnTo>
                <a:lnTo>
                  <a:pt x="4091" y="112078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791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5541" y="114277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5275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947" y="120501"/>
                </a:lnTo>
                <a:lnTo>
                  <a:pt x="73791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5275" h="133985">
                <a:moveTo>
                  <a:pt x="80785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5275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275" h="133985">
                <a:moveTo>
                  <a:pt x="121651" y="95758"/>
                </a:moveTo>
                <a:lnTo>
                  <a:pt x="104813" y="97176"/>
                </a:lnTo>
                <a:lnTo>
                  <a:pt x="106238" y="105037"/>
                </a:lnTo>
                <a:lnTo>
                  <a:pt x="108833" y="112078"/>
                </a:lnTo>
                <a:lnTo>
                  <a:pt x="146814" y="133705"/>
                </a:lnTo>
                <a:lnTo>
                  <a:pt x="157169" y="132712"/>
                </a:lnTo>
                <a:lnTo>
                  <a:pt x="166372" y="129733"/>
                </a:lnTo>
                <a:lnTo>
                  <a:pt x="174403" y="124767"/>
                </a:lnTo>
                <a:lnTo>
                  <a:pt x="178603" y="120501"/>
                </a:lnTo>
                <a:lnTo>
                  <a:pt x="140381" y="120501"/>
                </a:lnTo>
                <a:lnTo>
                  <a:pt x="134895" y="118420"/>
                </a:lnTo>
                <a:lnTo>
                  <a:pt x="125813" y="110154"/>
                </a:lnTo>
                <a:lnTo>
                  <a:pt x="122975" y="103968"/>
                </a:lnTo>
                <a:lnTo>
                  <a:pt x="121651" y="95758"/>
                </a:lnTo>
                <a:close/>
              </a:path>
              <a:path w="295275" h="133985">
                <a:moveTo>
                  <a:pt x="181788" y="58869"/>
                </a:moveTo>
                <a:lnTo>
                  <a:pt x="154949" y="58869"/>
                </a:lnTo>
                <a:lnTo>
                  <a:pt x="161760" y="61518"/>
                </a:lnTo>
                <a:lnTo>
                  <a:pt x="171976" y="72111"/>
                </a:lnTo>
                <a:lnTo>
                  <a:pt x="174625" y="79338"/>
                </a:lnTo>
                <a:lnTo>
                  <a:pt x="174625" y="98160"/>
                </a:lnTo>
                <a:lnTo>
                  <a:pt x="171976" y="105897"/>
                </a:lnTo>
                <a:lnTo>
                  <a:pt x="166490" y="111743"/>
                </a:lnTo>
                <a:lnTo>
                  <a:pt x="161192" y="117569"/>
                </a:lnTo>
                <a:lnTo>
                  <a:pt x="154571" y="120501"/>
                </a:lnTo>
                <a:lnTo>
                  <a:pt x="178603" y="120501"/>
                </a:lnTo>
                <a:lnTo>
                  <a:pt x="191653" y="87094"/>
                </a:lnTo>
                <a:lnTo>
                  <a:pt x="190911" y="78183"/>
                </a:lnTo>
                <a:lnTo>
                  <a:pt x="188696" y="70123"/>
                </a:lnTo>
                <a:lnTo>
                  <a:pt x="185028" y="62910"/>
                </a:lnTo>
                <a:lnTo>
                  <a:pt x="181788" y="58869"/>
                </a:lnTo>
                <a:close/>
              </a:path>
              <a:path w="295275" h="133985">
                <a:moveTo>
                  <a:pt x="185409" y="2326"/>
                </a:moveTo>
                <a:lnTo>
                  <a:pt x="120327" y="2326"/>
                </a:lnTo>
                <a:lnTo>
                  <a:pt x="107651" y="69576"/>
                </a:lnTo>
                <a:lnTo>
                  <a:pt x="122786" y="71544"/>
                </a:lnTo>
                <a:lnTo>
                  <a:pt x="125246" y="67798"/>
                </a:lnTo>
                <a:lnTo>
                  <a:pt x="128462" y="64753"/>
                </a:lnTo>
                <a:lnTo>
                  <a:pt x="136786" y="60042"/>
                </a:lnTo>
                <a:lnTo>
                  <a:pt x="141516" y="58869"/>
                </a:lnTo>
                <a:lnTo>
                  <a:pt x="181788" y="58869"/>
                </a:lnTo>
                <a:lnTo>
                  <a:pt x="179923" y="56543"/>
                </a:lnTo>
                <a:lnTo>
                  <a:pt x="175491" y="52873"/>
                </a:lnTo>
                <a:lnTo>
                  <a:pt x="126192" y="52873"/>
                </a:lnTo>
                <a:lnTo>
                  <a:pt x="133192" y="17687"/>
                </a:lnTo>
                <a:lnTo>
                  <a:pt x="185409" y="17687"/>
                </a:lnTo>
                <a:lnTo>
                  <a:pt x="185409" y="2326"/>
                </a:lnTo>
                <a:close/>
              </a:path>
              <a:path w="295275" h="133985">
                <a:moveTo>
                  <a:pt x="150976" y="44663"/>
                </a:moveTo>
                <a:lnTo>
                  <a:pt x="144523" y="45177"/>
                </a:lnTo>
                <a:lnTo>
                  <a:pt x="138229" y="46718"/>
                </a:lnTo>
                <a:lnTo>
                  <a:pt x="132113" y="49283"/>
                </a:lnTo>
                <a:lnTo>
                  <a:pt x="126192" y="52873"/>
                </a:lnTo>
                <a:lnTo>
                  <a:pt x="175491" y="52873"/>
                </a:lnTo>
                <a:lnTo>
                  <a:pt x="173644" y="51342"/>
                </a:lnTo>
                <a:lnTo>
                  <a:pt x="166726" y="47630"/>
                </a:lnTo>
                <a:lnTo>
                  <a:pt x="159170" y="45404"/>
                </a:lnTo>
                <a:lnTo>
                  <a:pt x="150976" y="44663"/>
                </a:lnTo>
                <a:close/>
              </a:path>
              <a:path w="295275" h="133985">
                <a:moveTo>
                  <a:pt x="259384" y="0"/>
                </a:moveTo>
                <a:lnTo>
                  <a:pt x="242735" y="0"/>
                </a:lnTo>
                <a:lnTo>
                  <a:pt x="234789" y="2553"/>
                </a:lnTo>
                <a:lnTo>
                  <a:pt x="212260" y="37173"/>
                </a:lnTo>
                <a:lnTo>
                  <a:pt x="209626" y="66909"/>
                </a:lnTo>
                <a:lnTo>
                  <a:pt x="210439" y="84069"/>
                </a:lnTo>
                <a:lnTo>
                  <a:pt x="228412" y="126076"/>
                </a:lnTo>
                <a:lnTo>
                  <a:pt x="252384" y="133705"/>
                </a:lnTo>
                <a:lnTo>
                  <a:pt x="261843" y="133705"/>
                </a:lnTo>
                <a:lnTo>
                  <a:pt x="269790" y="131133"/>
                </a:lnTo>
                <a:lnTo>
                  <a:pt x="276033" y="125987"/>
                </a:lnTo>
                <a:lnTo>
                  <a:pt x="280538" y="121724"/>
                </a:lnTo>
                <a:lnTo>
                  <a:pt x="281471" y="120501"/>
                </a:lnTo>
                <a:lnTo>
                  <a:pt x="245005" y="120501"/>
                </a:lnTo>
                <a:lnTo>
                  <a:pt x="238748" y="116926"/>
                </a:lnTo>
                <a:lnTo>
                  <a:pt x="226086" y="66909"/>
                </a:lnTo>
                <a:lnTo>
                  <a:pt x="226615" y="52047"/>
                </a:lnTo>
                <a:lnTo>
                  <a:pt x="244816" y="13317"/>
                </a:lnTo>
                <a:lnTo>
                  <a:pt x="281843" y="13317"/>
                </a:lnTo>
                <a:lnTo>
                  <a:pt x="280384" y="11161"/>
                </a:lnTo>
                <a:lnTo>
                  <a:pt x="276033" y="7074"/>
                </a:lnTo>
                <a:lnTo>
                  <a:pt x="265438" y="1418"/>
                </a:lnTo>
                <a:lnTo>
                  <a:pt x="259384" y="0"/>
                </a:lnTo>
                <a:close/>
              </a:path>
              <a:path w="295275" h="133985">
                <a:moveTo>
                  <a:pt x="281843" y="13317"/>
                </a:moveTo>
                <a:lnTo>
                  <a:pt x="259573" y="13317"/>
                </a:lnTo>
                <a:lnTo>
                  <a:pt x="265816" y="16855"/>
                </a:lnTo>
                <a:lnTo>
                  <a:pt x="270925" y="23930"/>
                </a:lnTo>
                <a:lnTo>
                  <a:pt x="274262" y="30605"/>
                </a:lnTo>
                <a:lnTo>
                  <a:pt x="276624" y="39993"/>
                </a:lnTo>
                <a:lnTo>
                  <a:pt x="278023" y="52047"/>
                </a:lnTo>
                <a:lnTo>
                  <a:pt x="278492" y="66909"/>
                </a:lnTo>
                <a:lnTo>
                  <a:pt x="278024" y="81679"/>
                </a:lnTo>
                <a:lnTo>
                  <a:pt x="259762" y="120501"/>
                </a:lnTo>
                <a:lnTo>
                  <a:pt x="281471" y="120501"/>
                </a:lnTo>
                <a:lnTo>
                  <a:pt x="294666" y="77873"/>
                </a:lnTo>
                <a:lnTo>
                  <a:pt x="294952" y="66909"/>
                </a:lnTo>
                <a:lnTo>
                  <a:pt x="294775" y="57666"/>
                </a:lnTo>
                <a:lnTo>
                  <a:pt x="283953" y="16438"/>
                </a:lnTo>
                <a:lnTo>
                  <a:pt x="28184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996401" y="5942928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758"/>
                </a:moveTo>
                <a:lnTo>
                  <a:pt x="0" y="97176"/>
                </a:lnTo>
                <a:lnTo>
                  <a:pt x="1454" y="105037"/>
                </a:lnTo>
                <a:lnTo>
                  <a:pt x="4114" y="112078"/>
                </a:lnTo>
                <a:lnTo>
                  <a:pt x="42190" y="133705"/>
                </a:lnTo>
                <a:lnTo>
                  <a:pt x="52518" y="132712"/>
                </a:lnTo>
                <a:lnTo>
                  <a:pt x="61677" y="129733"/>
                </a:lnTo>
                <a:lnTo>
                  <a:pt x="69700" y="124767"/>
                </a:lnTo>
                <a:lnTo>
                  <a:pt x="73948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1189" y="110154"/>
                </a:lnTo>
                <a:lnTo>
                  <a:pt x="18162" y="103968"/>
                </a:lnTo>
                <a:lnTo>
                  <a:pt x="17027" y="95758"/>
                </a:lnTo>
                <a:close/>
              </a:path>
              <a:path w="295909" h="133985">
                <a:moveTo>
                  <a:pt x="77004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2055" y="66815"/>
                </a:lnTo>
                <a:lnTo>
                  <a:pt x="67352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43"/>
                </a:lnTo>
                <a:lnTo>
                  <a:pt x="56379" y="117569"/>
                </a:lnTo>
                <a:lnTo>
                  <a:pt x="49947" y="120501"/>
                </a:lnTo>
                <a:lnTo>
                  <a:pt x="73948" y="120501"/>
                </a:lnTo>
                <a:lnTo>
                  <a:pt x="86839" y="87094"/>
                </a:lnTo>
                <a:lnTo>
                  <a:pt x="86124" y="78183"/>
                </a:lnTo>
                <a:lnTo>
                  <a:pt x="83954" y="70123"/>
                </a:lnTo>
                <a:lnTo>
                  <a:pt x="80294" y="62910"/>
                </a:lnTo>
                <a:lnTo>
                  <a:pt x="77004" y="58869"/>
                </a:lnTo>
                <a:close/>
              </a:path>
              <a:path w="295909" h="133985">
                <a:moveTo>
                  <a:pt x="80785" y="2326"/>
                </a:moveTo>
                <a:lnTo>
                  <a:pt x="1570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7004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568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5909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909" h="133985">
                <a:moveTo>
                  <a:pt x="172544" y="100128"/>
                </a:moveTo>
                <a:lnTo>
                  <a:pt x="156463" y="100128"/>
                </a:lnTo>
                <a:lnTo>
                  <a:pt x="156463" y="131473"/>
                </a:lnTo>
                <a:lnTo>
                  <a:pt x="172544" y="131473"/>
                </a:lnTo>
                <a:lnTo>
                  <a:pt x="172544" y="100128"/>
                </a:lnTo>
                <a:close/>
              </a:path>
              <a:path w="295909" h="133985">
                <a:moveTo>
                  <a:pt x="172544" y="529"/>
                </a:moveTo>
                <a:lnTo>
                  <a:pt x="159300" y="529"/>
                </a:lnTo>
                <a:lnTo>
                  <a:pt x="99515" y="85391"/>
                </a:lnTo>
                <a:lnTo>
                  <a:pt x="99515" y="100128"/>
                </a:lnTo>
                <a:lnTo>
                  <a:pt x="190139" y="100128"/>
                </a:lnTo>
                <a:lnTo>
                  <a:pt x="190139" y="85391"/>
                </a:lnTo>
                <a:lnTo>
                  <a:pt x="115408" y="85391"/>
                </a:lnTo>
                <a:lnTo>
                  <a:pt x="156463" y="26351"/>
                </a:lnTo>
                <a:lnTo>
                  <a:pt x="172544" y="26351"/>
                </a:lnTo>
                <a:lnTo>
                  <a:pt x="172544" y="529"/>
                </a:lnTo>
                <a:close/>
              </a:path>
              <a:path w="295909" h="133985">
                <a:moveTo>
                  <a:pt x="172544" y="26351"/>
                </a:moveTo>
                <a:lnTo>
                  <a:pt x="156463" y="26351"/>
                </a:lnTo>
                <a:lnTo>
                  <a:pt x="156463" y="85391"/>
                </a:lnTo>
                <a:lnTo>
                  <a:pt x="172544" y="85391"/>
                </a:lnTo>
                <a:lnTo>
                  <a:pt x="172544" y="26351"/>
                </a:lnTo>
                <a:close/>
              </a:path>
              <a:path w="295909" h="133985">
                <a:moveTo>
                  <a:pt x="225897" y="94774"/>
                </a:moveTo>
                <a:lnTo>
                  <a:pt x="209815" y="96912"/>
                </a:lnTo>
                <a:lnTo>
                  <a:pt x="211160" y="104704"/>
                </a:lnTo>
                <a:lnTo>
                  <a:pt x="213765" y="111738"/>
                </a:lnTo>
                <a:lnTo>
                  <a:pt x="251438" y="133800"/>
                </a:lnTo>
                <a:lnTo>
                  <a:pt x="260552" y="133055"/>
                </a:lnTo>
                <a:lnTo>
                  <a:pt x="268867" y="130820"/>
                </a:lnTo>
                <a:lnTo>
                  <a:pt x="276367" y="127096"/>
                </a:lnTo>
                <a:lnTo>
                  <a:pt x="283033" y="121882"/>
                </a:lnTo>
                <a:lnTo>
                  <a:pt x="284233" y="120501"/>
                </a:lnTo>
                <a:lnTo>
                  <a:pt x="245005" y="120501"/>
                </a:lnTo>
                <a:lnTo>
                  <a:pt x="239708" y="118477"/>
                </a:lnTo>
                <a:lnTo>
                  <a:pt x="235167" y="114467"/>
                </a:lnTo>
                <a:lnTo>
                  <a:pt x="230816" y="110437"/>
                </a:lnTo>
                <a:lnTo>
                  <a:pt x="227599" y="103873"/>
                </a:lnTo>
                <a:lnTo>
                  <a:pt x="225897" y="94774"/>
                </a:lnTo>
                <a:close/>
              </a:path>
              <a:path w="295909" h="133985">
                <a:moveTo>
                  <a:pt x="286010" y="67704"/>
                </a:moveTo>
                <a:lnTo>
                  <a:pt x="260141" y="67704"/>
                </a:lnTo>
                <a:lnTo>
                  <a:pt x="266384" y="70106"/>
                </a:lnTo>
                <a:lnTo>
                  <a:pt x="271114" y="74892"/>
                </a:lnTo>
                <a:lnTo>
                  <a:pt x="276033" y="79697"/>
                </a:lnTo>
                <a:lnTo>
                  <a:pt x="278492" y="85769"/>
                </a:lnTo>
                <a:lnTo>
                  <a:pt x="278431" y="101053"/>
                </a:lnTo>
                <a:lnTo>
                  <a:pt x="275844" y="107392"/>
                </a:lnTo>
                <a:lnTo>
                  <a:pt x="270546" y="112632"/>
                </a:lnTo>
                <a:lnTo>
                  <a:pt x="265438" y="117872"/>
                </a:lnTo>
                <a:lnTo>
                  <a:pt x="259005" y="120501"/>
                </a:lnTo>
                <a:lnTo>
                  <a:pt x="284233" y="120501"/>
                </a:lnTo>
                <a:lnTo>
                  <a:pt x="288496" y="115594"/>
                </a:lnTo>
                <a:lnTo>
                  <a:pt x="292398" y="108650"/>
                </a:lnTo>
                <a:lnTo>
                  <a:pt x="294739" y="101053"/>
                </a:lnTo>
                <a:lnTo>
                  <a:pt x="295520" y="92807"/>
                </a:lnTo>
                <a:lnTo>
                  <a:pt x="295520" y="84351"/>
                </a:lnTo>
                <a:lnTo>
                  <a:pt x="293250" y="77314"/>
                </a:lnTo>
                <a:lnTo>
                  <a:pt x="289087" y="71676"/>
                </a:lnTo>
                <a:lnTo>
                  <a:pt x="286010" y="67704"/>
                </a:lnTo>
                <a:close/>
              </a:path>
              <a:path w="295909" h="133985">
                <a:moveTo>
                  <a:pt x="243302" y="55389"/>
                </a:moveTo>
                <a:lnTo>
                  <a:pt x="241410" y="69501"/>
                </a:lnTo>
                <a:lnTo>
                  <a:pt x="245951" y="68309"/>
                </a:lnTo>
                <a:lnTo>
                  <a:pt x="249735" y="67704"/>
                </a:lnTo>
                <a:lnTo>
                  <a:pt x="286010" y="67704"/>
                </a:lnTo>
                <a:lnTo>
                  <a:pt x="284736" y="66058"/>
                </a:lnTo>
                <a:lnTo>
                  <a:pt x="278682" y="62350"/>
                </a:lnTo>
                <a:lnTo>
                  <a:pt x="270925" y="60553"/>
                </a:lnTo>
                <a:lnTo>
                  <a:pt x="276979" y="57829"/>
                </a:lnTo>
                <a:lnTo>
                  <a:pt x="279759" y="55559"/>
                </a:lnTo>
                <a:lnTo>
                  <a:pt x="245194" y="55559"/>
                </a:lnTo>
                <a:lnTo>
                  <a:pt x="244248" y="55502"/>
                </a:lnTo>
                <a:lnTo>
                  <a:pt x="243302" y="55389"/>
                </a:lnTo>
                <a:close/>
              </a:path>
              <a:path w="295909" h="133985">
                <a:moveTo>
                  <a:pt x="281977" y="13223"/>
                </a:moveTo>
                <a:lnTo>
                  <a:pt x="257492" y="13223"/>
                </a:lnTo>
                <a:lnTo>
                  <a:pt x="262600" y="15152"/>
                </a:lnTo>
                <a:lnTo>
                  <a:pt x="270546" y="22889"/>
                </a:lnTo>
                <a:lnTo>
                  <a:pt x="272438" y="27789"/>
                </a:lnTo>
                <a:lnTo>
                  <a:pt x="272438" y="41125"/>
                </a:lnTo>
                <a:lnTo>
                  <a:pt x="269790" y="46630"/>
                </a:lnTo>
                <a:lnTo>
                  <a:pt x="258816" y="53781"/>
                </a:lnTo>
                <a:lnTo>
                  <a:pt x="252573" y="55559"/>
                </a:lnTo>
                <a:lnTo>
                  <a:pt x="279759" y="55559"/>
                </a:lnTo>
                <a:lnTo>
                  <a:pt x="281520" y="54121"/>
                </a:lnTo>
                <a:lnTo>
                  <a:pt x="287574" y="44833"/>
                </a:lnTo>
                <a:lnTo>
                  <a:pt x="289087" y="39687"/>
                </a:lnTo>
                <a:lnTo>
                  <a:pt x="289001" y="27789"/>
                </a:lnTo>
                <a:lnTo>
                  <a:pt x="287385" y="22454"/>
                </a:lnTo>
                <a:lnTo>
                  <a:pt x="284357" y="17157"/>
                </a:lnTo>
                <a:lnTo>
                  <a:pt x="281977" y="13223"/>
                </a:lnTo>
                <a:close/>
              </a:path>
              <a:path w="295909" h="133985">
                <a:moveTo>
                  <a:pt x="257870" y="0"/>
                </a:moveTo>
                <a:lnTo>
                  <a:pt x="250681" y="0"/>
                </a:lnTo>
                <a:lnTo>
                  <a:pt x="243226" y="556"/>
                </a:lnTo>
                <a:lnTo>
                  <a:pt x="213241" y="26315"/>
                </a:lnTo>
                <a:lnTo>
                  <a:pt x="211329" y="33937"/>
                </a:lnTo>
                <a:lnTo>
                  <a:pt x="227410" y="36793"/>
                </a:lnTo>
                <a:lnTo>
                  <a:pt x="228545" y="28943"/>
                </a:lnTo>
                <a:lnTo>
                  <a:pt x="231194" y="23040"/>
                </a:lnTo>
                <a:lnTo>
                  <a:pt x="235545" y="19125"/>
                </a:lnTo>
                <a:lnTo>
                  <a:pt x="239708" y="15190"/>
                </a:lnTo>
                <a:lnTo>
                  <a:pt x="244816" y="13223"/>
                </a:lnTo>
                <a:lnTo>
                  <a:pt x="281977" y="13223"/>
                </a:lnTo>
                <a:lnTo>
                  <a:pt x="281141" y="11842"/>
                </a:lnTo>
                <a:lnTo>
                  <a:pt x="276411" y="7661"/>
                </a:lnTo>
                <a:lnTo>
                  <a:pt x="270546" y="4596"/>
                </a:lnTo>
                <a:lnTo>
                  <a:pt x="264492" y="1532"/>
                </a:lnTo>
                <a:lnTo>
                  <a:pt x="257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500223" y="5942928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6838" y="95758"/>
                </a:moveTo>
                <a:lnTo>
                  <a:pt x="0" y="97176"/>
                </a:lnTo>
                <a:lnTo>
                  <a:pt x="1451" y="105037"/>
                </a:lnTo>
                <a:lnTo>
                  <a:pt x="4091" y="112078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791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5541" y="114277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5909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757" y="120501"/>
                </a:lnTo>
                <a:lnTo>
                  <a:pt x="73791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5909" h="133985">
                <a:moveTo>
                  <a:pt x="80785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5909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909" h="133985">
                <a:moveTo>
                  <a:pt x="120894" y="94774"/>
                </a:moveTo>
                <a:lnTo>
                  <a:pt x="104813" y="96912"/>
                </a:lnTo>
                <a:lnTo>
                  <a:pt x="106267" y="104704"/>
                </a:lnTo>
                <a:lnTo>
                  <a:pt x="108928" y="111738"/>
                </a:lnTo>
                <a:lnTo>
                  <a:pt x="146625" y="133800"/>
                </a:lnTo>
                <a:lnTo>
                  <a:pt x="155738" y="133055"/>
                </a:lnTo>
                <a:lnTo>
                  <a:pt x="164054" y="130820"/>
                </a:lnTo>
                <a:lnTo>
                  <a:pt x="171554" y="127096"/>
                </a:lnTo>
                <a:lnTo>
                  <a:pt x="178220" y="121882"/>
                </a:lnTo>
                <a:lnTo>
                  <a:pt x="179420" y="120501"/>
                </a:lnTo>
                <a:lnTo>
                  <a:pt x="140192" y="120501"/>
                </a:lnTo>
                <a:lnTo>
                  <a:pt x="134895" y="118477"/>
                </a:lnTo>
                <a:lnTo>
                  <a:pt x="130354" y="114467"/>
                </a:lnTo>
                <a:lnTo>
                  <a:pt x="126002" y="110437"/>
                </a:lnTo>
                <a:lnTo>
                  <a:pt x="122786" y="103873"/>
                </a:lnTo>
                <a:lnTo>
                  <a:pt x="120894" y="94774"/>
                </a:lnTo>
                <a:close/>
              </a:path>
              <a:path w="295909" h="133985">
                <a:moveTo>
                  <a:pt x="181197" y="67704"/>
                </a:moveTo>
                <a:lnTo>
                  <a:pt x="155327" y="67704"/>
                </a:lnTo>
                <a:lnTo>
                  <a:pt x="161571" y="70106"/>
                </a:lnTo>
                <a:lnTo>
                  <a:pt x="166301" y="74892"/>
                </a:lnTo>
                <a:lnTo>
                  <a:pt x="171220" y="79697"/>
                </a:lnTo>
                <a:lnTo>
                  <a:pt x="173679" y="85769"/>
                </a:lnTo>
                <a:lnTo>
                  <a:pt x="173618" y="101053"/>
                </a:lnTo>
                <a:lnTo>
                  <a:pt x="171030" y="107392"/>
                </a:lnTo>
                <a:lnTo>
                  <a:pt x="165733" y="112632"/>
                </a:lnTo>
                <a:lnTo>
                  <a:pt x="160625" y="117872"/>
                </a:lnTo>
                <a:lnTo>
                  <a:pt x="154192" y="120501"/>
                </a:lnTo>
                <a:lnTo>
                  <a:pt x="179420" y="120501"/>
                </a:lnTo>
                <a:lnTo>
                  <a:pt x="183683" y="115594"/>
                </a:lnTo>
                <a:lnTo>
                  <a:pt x="187585" y="108650"/>
                </a:lnTo>
                <a:lnTo>
                  <a:pt x="189926" y="101053"/>
                </a:lnTo>
                <a:lnTo>
                  <a:pt x="190707" y="92807"/>
                </a:lnTo>
                <a:lnTo>
                  <a:pt x="190707" y="84351"/>
                </a:lnTo>
                <a:lnTo>
                  <a:pt x="188436" y="77314"/>
                </a:lnTo>
                <a:lnTo>
                  <a:pt x="184274" y="71676"/>
                </a:lnTo>
                <a:lnTo>
                  <a:pt x="181197" y="67704"/>
                </a:lnTo>
                <a:close/>
              </a:path>
              <a:path w="295909" h="133985">
                <a:moveTo>
                  <a:pt x="138489" y="55389"/>
                </a:moveTo>
                <a:lnTo>
                  <a:pt x="136597" y="69501"/>
                </a:lnTo>
                <a:lnTo>
                  <a:pt x="141138" y="68309"/>
                </a:lnTo>
                <a:lnTo>
                  <a:pt x="144922" y="67704"/>
                </a:lnTo>
                <a:lnTo>
                  <a:pt x="181197" y="67704"/>
                </a:lnTo>
                <a:lnTo>
                  <a:pt x="179923" y="66058"/>
                </a:lnTo>
                <a:lnTo>
                  <a:pt x="173868" y="62350"/>
                </a:lnTo>
                <a:lnTo>
                  <a:pt x="166111" y="60553"/>
                </a:lnTo>
                <a:lnTo>
                  <a:pt x="172166" y="57829"/>
                </a:lnTo>
                <a:lnTo>
                  <a:pt x="174946" y="55559"/>
                </a:lnTo>
                <a:lnTo>
                  <a:pt x="140381" y="55559"/>
                </a:lnTo>
                <a:lnTo>
                  <a:pt x="139435" y="55502"/>
                </a:lnTo>
                <a:lnTo>
                  <a:pt x="138489" y="55389"/>
                </a:lnTo>
                <a:close/>
              </a:path>
              <a:path w="295909" h="133985">
                <a:moveTo>
                  <a:pt x="177163" y="13223"/>
                </a:moveTo>
                <a:lnTo>
                  <a:pt x="152490" y="13223"/>
                </a:lnTo>
                <a:lnTo>
                  <a:pt x="157787" y="15152"/>
                </a:lnTo>
                <a:lnTo>
                  <a:pt x="165733" y="22889"/>
                </a:lnTo>
                <a:lnTo>
                  <a:pt x="167625" y="27789"/>
                </a:lnTo>
                <a:lnTo>
                  <a:pt x="167625" y="41125"/>
                </a:lnTo>
                <a:lnTo>
                  <a:pt x="164976" y="46630"/>
                </a:lnTo>
                <a:lnTo>
                  <a:pt x="154003" y="53781"/>
                </a:lnTo>
                <a:lnTo>
                  <a:pt x="147760" y="55559"/>
                </a:lnTo>
                <a:lnTo>
                  <a:pt x="174946" y="55559"/>
                </a:lnTo>
                <a:lnTo>
                  <a:pt x="176706" y="54121"/>
                </a:lnTo>
                <a:lnTo>
                  <a:pt x="182760" y="44833"/>
                </a:lnTo>
                <a:lnTo>
                  <a:pt x="184274" y="39687"/>
                </a:lnTo>
                <a:lnTo>
                  <a:pt x="184188" y="27789"/>
                </a:lnTo>
                <a:lnTo>
                  <a:pt x="182571" y="22454"/>
                </a:lnTo>
                <a:lnTo>
                  <a:pt x="179544" y="17157"/>
                </a:lnTo>
                <a:lnTo>
                  <a:pt x="177163" y="13223"/>
                </a:lnTo>
                <a:close/>
              </a:path>
              <a:path w="295909" h="133985">
                <a:moveTo>
                  <a:pt x="153057" y="0"/>
                </a:moveTo>
                <a:lnTo>
                  <a:pt x="145868" y="0"/>
                </a:lnTo>
                <a:lnTo>
                  <a:pt x="138412" y="556"/>
                </a:lnTo>
                <a:lnTo>
                  <a:pt x="108428" y="26315"/>
                </a:lnTo>
                <a:lnTo>
                  <a:pt x="106515" y="33937"/>
                </a:lnTo>
                <a:lnTo>
                  <a:pt x="122597" y="36793"/>
                </a:lnTo>
                <a:lnTo>
                  <a:pt x="123732" y="28943"/>
                </a:lnTo>
                <a:lnTo>
                  <a:pt x="126381" y="23040"/>
                </a:lnTo>
                <a:lnTo>
                  <a:pt x="130543" y="19125"/>
                </a:lnTo>
                <a:lnTo>
                  <a:pt x="134895" y="15190"/>
                </a:lnTo>
                <a:lnTo>
                  <a:pt x="140003" y="13223"/>
                </a:lnTo>
                <a:lnTo>
                  <a:pt x="177163" y="13223"/>
                </a:lnTo>
                <a:lnTo>
                  <a:pt x="176328" y="11842"/>
                </a:lnTo>
                <a:lnTo>
                  <a:pt x="171598" y="7661"/>
                </a:lnTo>
                <a:lnTo>
                  <a:pt x="165733" y="4596"/>
                </a:lnTo>
                <a:lnTo>
                  <a:pt x="159679" y="1532"/>
                </a:lnTo>
                <a:lnTo>
                  <a:pt x="153057" y="0"/>
                </a:lnTo>
                <a:close/>
              </a:path>
              <a:path w="295909" h="133985">
                <a:moveTo>
                  <a:pt x="255789" y="0"/>
                </a:moveTo>
                <a:lnTo>
                  <a:pt x="216771" y="24919"/>
                </a:lnTo>
                <a:lnTo>
                  <a:pt x="208951" y="68555"/>
                </a:lnTo>
                <a:lnTo>
                  <a:pt x="208956" y="71941"/>
                </a:lnTo>
                <a:lnTo>
                  <a:pt x="215973" y="110341"/>
                </a:lnTo>
                <a:lnTo>
                  <a:pt x="254276" y="133705"/>
                </a:lnTo>
                <a:lnTo>
                  <a:pt x="262222" y="133705"/>
                </a:lnTo>
                <a:lnTo>
                  <a:pt x="269222" y="131833"/>
                </a:lnTo>
                <a:lnTo>
                  <a:pt x="281709" y="124341"/>
                </a:lnTo>
                <a:lnTo>
                  <a:pt x="285066" y="120501"/>
                </a:lnTo>
                <a:lnTo>
                  <a:pt x="249357" y="120501"/>
                </a:lnTo>
                <a:lnTo>
                  <a:pt x="245005" y="119177"/>
                </a:lnTo>
                <a:lnTo>
                  <a:pt x="240843" y="116510"/>
                </a:lnTo>
                <a:lnTo>
                  <a:pt x="236491" y="113861"/>
                </a:lnTo>
                <a:lnTo>
                  <a:pt x="233275" y="110021"/>
                </a:lnTo>
                <a:lnTo>
                  <a:pt x="230756" y="104819"/>
                </a:lnTo>
                <a:lnTo>
                  <a:pt x="228545" y="99882"/>
                </a:lnTo>
                <a:lnTo>
                  <a:pt x="227410" y="94585"/>
                </a:lnTo>
                <a:lnTo>
                  <a:pt x="227410" y="80605"/>
                </a:lnTo>
                <a:lnTo>
                  <a:pt x="229870" y="73757"/>
                </a:lnTo>
                <a:lnTo>
                  <a:pt x="239492" y="63958"/>
                </a:lnTo>
                <a:lnTo>
                  <a:pt x="224951" y="63958"/>
                </a:lnTo>
                <a:lnTo>
                  <a:pt x="236302" y="21206"/>
                </a:lnTo>
                <a:lnTo>
                  <a:pt x="241410" y="17517"/>
                </a:lnTo>
                <a:lnTo>
                  <a:pt x="245194" y="14641"/>
                </a:lnTo>
                <a:lnTo>
                  <a:pt x="249735" y="13223"/>
                </a:lnTo>
                <a:lnTo>
                  <a:pt x="285438" y="13223"/>
                </a:lnTo>
                <a:lnTo>
                  <a:pt x="281141" y="8664"/>
                </a:lnTo>
                <a:lnTo>
                  <a:pt x="275929" y="4876"/>
                </a:lnTo>
                <a:lnTo>
                  <a:pt x="269955" y="2168"/>
                </a:lnTo>
                <a:lnTo>
                  <a:pt x="263236" y="542"/>
                </a:lnTo>
                <a:lnTo>
                  <a:pt x="255789" y="0"/>
                </a:lnTo>
                <a:close/>
              </a:path>
              <a:path w="295909" h="133985">
                <a:moveTo>
                  <a:pt x="285829" y="60742"/>
                </a:moveTo>
                <a:lnTo>
                  <a:pt x="260708" y="60742"/>
                </a:lnTo>
                <a:lnTo>
                  <a:pt x="266952" y="63353"/>
                </a:lnTo>
                <a:lnTo>
                  <a:pt x="271681" y="68555"/>
                </a:lnTo>
                <a:lnTo>
                  <a:pt x="276600" y="73757"/>
                </a:lnTo>
                <a:lnTo>
                  <a:pt x="278780" y="80605"/>
                </a:lnTo>
                <a:lnTo>
                  <a:pt x="278870" y="99354"/>
                </a:lnTo>
                <a:lnTo>
                  <a:pt x="276411" y="106805"/>
                </a:lnTo>
                <a:lnTo>
                  <a:pt x="271681" y="112272"/>
                </a:lnTo>
                <a:lnTo>
                  <a:pt x="266762" y="117758"/>
                </a:lnTo>
                <a:lnTo>
                  <a:pt x="260897" y="120501"/>
                </a:lnTo>
                <a:lnTo>
                  <a:pt x="285066" y="120501"/>
                </a:lnTo>
                <a:lnTo>
                  <a:pt x="286439" y="118931"/>
                </a:lnTo>
                <a:lnTo>
                  <a:pt x="293628" y="104819"/>
                </a:lnTo>
                <a:lnTo>
                  <a:pt x="295331" y="97176"/>
                </a:lnTo>
                <a:lnTo>
                  <a:pt x="295331" y="88966"/>
                </a:lnTo>
                <a:lnTo>
                  <a:pt x="294621" y="80021"/>
                </a:lnTo>
                <a:lnTo>
                  <a:pt x="292493" y="71941"/>
                </a:lnTo>
                <a:lnTo>
                  <a:pt x="288945" y="64727"/>
                </a:lnTo>
                <a:lnTo>
                  <a:pt x="285829" y="60742"/>
                </a:lnTo>
                <a:close/>
              </a:path>
              <a:path w="295909" h="133985">
                <a:moveTo>
                  <a:pt x="256735" y="46535"/>
                </a:moveTo>
                <a:lnTo>
                  <a:pt x="250492" y="46535"/>
                </a:lnTo>
                <a:lnTo>
                  <a:pt x="244627" y="47973"/>
                </a:lnTo>
                <a:lnTo>
                  <a:pt x="239140" y="50830"/>
                </a:lnTo>
                <a:lnTo>
                  <a:pt x="233464" y="53686"/>
                </a:lnTo>
                <a:lnTo>
                  <a:pt x="228735" y="58056"/>
                </a:lnTo>
                <a:lnTo>
                  <a:pt x="224951" y="63958"/>
                </a:lnTo>
                <a:lnTo>
                  <a:pt x="239492" y="63958"/>
                </a:lnTo>
                <a:lnTo>
                  <a:pt x="240086" y="63353"/>
                </a:lnTo>
                <a:lnTo>
                  <a:pt x="246140" y="60742"/>
                </a:lnTo>
                <a:lnTo>
                  <a:pt x="285829" y="60742"/>
                </a:lnTo>
                <a:lnTo>
                  <a:pt x="283979" y="58378"/>
                </a:lnTo>
                <a:lnTo>
                  <a:pt x="278099" y="53199"/>
                </a:lnTo>
                <a:lnTo>
                  <a:pt x="271563" y="49498"/>
                </a:lnTo>
                <a:lnTo>
                  <a:pt x="264424" y="47276"/>
                </a:lnTo>
                <a:lnTo>
                  <a:pt x="256735" y="46535"/>
                </a:lnTo>
                <a:close/>
              </a:path>
              <a:path w="295909" h="133985">
                <a:moveTo>
                  <a:pt x="285438" y="13223"/>
                </a:moveTo>
                <a:lnTo>
                  <a:pt x="261276" y="13223"/>
                </a:lnTo>
                <a:lnTo>
                  <a:pt x="266573" y="15511"/>
                </a:lnTo>
                <a:lnTo>
                  <a:pt x="270925" y="20089"/>
                </a:lnTo>
                <a:lnTo>
                  <a:pt x="273573" y="22965"/>
                </a:lnTo>
                <a:lnTo>
                  <a:pt x="275655" y="27543"/>
                </a:lnTo>
                <a:lnTo>
                  <a:pt x="276979" y="33861"/>
                </a:lnTo>
                <a:lnTo>
                  <a:pt x="293060" y="32613"/>
                </a:lnTo>
                <a:lnTo>
                  <a:pt x="291570" y="25380"/>
                </a:lnTo>
                <a:lnTo>
                  <a:pt x="289087" y="18978"/>
                </a:lnTo>
                <a:lnTo>
                  <a:pt x="285611" y="13406"/>
                </a:lnTo>
                <a:lnTo>
                  <a:pt x="285438" y="13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004235" y="5942928"/>
            <a:ext cx="294640" cy="133985"/>
          </a:xfrm>
          <a:custGeom>
            <a:avLst/>
            <a:gdLst/>
            <a:ahLst/>
            <a:cxnLst/>
            <a:rect l="l" t="t" r="r" b="b"/>
            <a:pathLst>
              <a:path w="294640" h="133985">
                <a:moveTo>
                  <a:pt x="17027" y="95758"/>
                </a:moveTo>
                <a:lnTo>
                  <a:pt x="0" y="97176"/>
                </a:lnTo>
                <a:lnTo>
                  <a:pt x="1454" y="105037"/>
                </a:lnTo>
                <a:lnTo>
                  <a:pt x="4114" y="112078"/>
                </a:lnTo>
                <a:lnTo>
                  <a:pt x="42190" y="133705"/>
                </a:lnTo>
                <a:lnTo>
                  <a:pt x="52518" y="132712"/>
                </a:lnTo>
                <a:lnTo>
                  <a:pt x="61677" y="129733"/>
                </a:lnTo>
                <a:lnTo>
                  <a:pt x="69700" y="124767"/>
                </a:lnTo>
                <a:lnTo>
                  <a:pt x="73948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1189" y="110154"/>
                </a:lnTo>
                <a:lnTo>
                  <a:pt x="18162" y="103968"/>
                </a:lnTo>
                <a:lnTo>
                  <a:pt x="17027" y="95758"/>
                </a:lnTo>
                <a:close/>
              </a:path>
              <a:path w="294640" h="133985">
                <a:moveTo>
                  <a:pt x="77004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43"/>
                </a:lnTo>
                <a:lnTo>
                  <a:pt x="56379" y="117569"/>
                </a:lnTo>
                <a:lnTo>
                  <a:pt x="49947" y="120501"/>
                </a:lnTo>
                <a:lnTo>
                  <a:pt x="73948" y="120501"/>
                </a:lnTo>
                <a:lnTo>
                  <a:pt x="86839" y="87094"/>
                </a:lnTo>
                <a:lnTo>
                  <a:pt x="86124" y="78183"/>
                </a:lnTo>
                <a:lnTo>
                  <a:pt x="83954" y="70123"/>
                </a:lnTo>
                <a:lnTo>
                  <a:pt x="80294" y="62910"/>
                </a:lnTo>
                <a:lnTo>
                  <a:pt x="77004" y="58869"/>
                </a:lnTo>
                <a:close/>
              </a:path>
              <a:path w="294640" h="133985">
                <a:moveTo>
                  <a:pt x="80785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7004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4640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4640" h="133985">
                <a:moveTo>
                  <a:pt x="121083" y="94774"/>
                </a:moveTo>
                <a:lnTo>
                  <a:pt x="105002" y="96912"/>
                </a:lnTo>
                <a:lnTo>
                  <a:pt x="106347" y="104704"/>
                </a:lnTo>
                <a:lnTo>
                  <a:pt x="108951" y="111738"/>
                </a:lnTo>
                <a:lnTo>
                  <a:pt x="146625" y="133800"/>
                </a:lnTo>
                <a:lnTo>
                  <a:pt x="155738" y="133055"/>
                </a:lnTo>
                <a:lnTo>
                  <a:pt x="164054" y="130820"/>
                </a:lnTo>
                <a:lnTo>
                  <a:pt x="171554" y="127096"/>
                </a:lnTo>
                <a:lnTo>
                  <a:pt x="178220" y="121882"/>
                </a:lnTo>
                <a:lnTo>
                  <a:pt x="179420" y="120501"/>
                </a:lnTo>
                <a:lnTo>
                  <a:pt x="140192" y="120501"/>
                </a:lnTo>
                <a:lnTo>
                  <a:pt x="134895" y="118477"/>
                </a:lnTo>
                <a:lnTo>
                  <a:pt x="130354" y="114467"/>
                </a:lnTo>
                <a:lnTo>
                  <a:pt x="126002" y="110437"/>
                </a:lnTo>
                <a:lnTo>
                  <a:pt x="122786" y="103873"/>
                </a:lnTo>
                <a:lnTo>
                  <a:pt x="121083" y="94774"/>
                </a:lnTo>
                <a:close/>
              </a:path>
              <a:path w="294640" h="133985">
                <a:moveTo>
                  <a:pt x="181195" y="67704"/>
                </a:moveTo>
                <a:lnTo>
                  <a:pt x="155517" y="67704"/>
                </a:lnTo>
                <a:lnTo>
                  <a:pt x="161571" y="70106"/>
                </a:lnTo>
                <a:lnTo>
                  <a:pt x="166490" y="74892"/>
                </a:lnTo>
                <a:lnTo>
                  <a:pt x="171220" y="79697"/>
                </a:lnTo>
                <a:lnTo>
                  <a:pt x="173679" y="85769"/>
                </a:lnTo>
                <a:lnTo>
                  <a:pt x="173618" y="101053"/>
                </a:lnTo>
                <a:lnTo>
                  <a:pt x="171030" y="107392"/>
                </a:lnTo>
                <a:lnTo>
                  <a:pt x="165733" y="112632"/>
                </a:lnTo>
                <a:lnTo>
                  <a:pt x="160625" y="117872"/>
                </a:lnTo>
                <a:lnTo>
                  <a:pt x="154192" y="120501"/>
                </a:lnTo>
                <a:lnTo>
                  <a:pt x="179420" y="120501"/>
                </a:lnTo>
                <a:lnTo>
                  <a:pt x="183683" y="115594"/>
                </a:lnTo>
                <a:lnTo>
                  <a:pt x="187585" y="108650"/>
                </a:lnTo>
                <a:lnTo>
                  <a:pt x="189926" y="101053"/>
                </a:lnTo>
                <a:lnTo>
                  <a:pt x="190707" y="92807"/>
                </a:lnTo>
                <a:lnTo>
                  <a:pt x="190707" y="84351"/>
                </a:lnTo>
                <a:lnTo>
                  <a:pt x="188625" y="77314"/>
                </a:lnTo>
                <a:lnTo>
                  <a:pt x="181195" y="67704"/>
                </a:lnTo>
                <a:close/>
              </a:path>
              <a:path w="294640" h="133985">
                <a:moveTo>
                  <a:pt x="138489" y="55389"/>
                </a:moveTo>
                <a:lnTo>
                  <a:pt x="136597" y="69501"/>
                </a:lnTo>
                <a:lnTo>
                  <a:pt x="141138" y="68309"/>
                </a:lnTo>
                <a:lnTo>
                  <a:pt x="144922" y="67704"/>
                </a:lnTo>
                <a:lnTo>
                  <a:pt x="181195" y="67704"/>
                </a:lnTo>
                <a:lnTo>
                  <a:pt x="179923" y="66058"/>
                </a:lnTo>
                <a:lnTo>
                  <a:pt x="173868" y="62350"/>
                </a:lnTo>
                <a:lnTo>
                  <a:pt x="166301" y="60553"/>
                </a:lnTo>
                <a:lnTo>
                  <a:pt x="172166" y="57829"/>
                </a:lnTo>
                <a:lnTo>
                  <a:pt x="174946" y="55559"/>
                </a:lnTo>
                <a:lnTo>
                  <a:pt x="140381" y="55559"/>
                </a:lnTo>
                <a:lnTo>
                  <a:pt x="139435" y="55502"/>
                </a:lnTo>
                <a:lnTo>
                  <a:pt x="138489" y="55389"/>
                </a:lnTo>
                <a:close/>
              </a:path>
              <a:path w="294640" h="133985">
                <a:moveTo>
                  <a:pt x="177165" y="13223"/>
                </a:moveTo>
                <a:lnTo>
                  <a:pt x="152679" y="13223"/>
                </a:lnTo>
                <a:lnTo>
                  <a:pt x="157787" y="15152"/>
                </a:lnTo>
                <a:lnTo>
                  <a:pt x="165733" y="22889"/>
                </a:lnTo>
                <a:lnTo>
                  <a:pt x="167814" y="27789"/>
                </a:lnTo>
                <a:lnTo>
                  <a:pt x="167814" y="41125"/>
                </a:lnTo>
                <a:lnTo>
                  <a:pt x="164976" y="46630"/>
                </a:lnTo>
                <a:lnTo>
                  <a:pt x="154003" y="53781"/>
                </a:lnTo>
                <a:lnTo>
                  <a:pt x="147949" y="55559"/>
                </a:lnTo>
                <a:lnTo>
                  <a:pt x="174946" y="55559"/>
                </a:lnTo>
                <a:lnTo>
                  <a:pt x="176706" y="54121"/>
                </a:lnTo>
                <a:lnTo>
                  <a:pt x="182760" y="44833"/>
                </a:lnTo>
                <a:lnTo>
                  <a:pt x="184274" y="39687"/>
                </a:lnTo>
                <a:lnTo>
                  <a:pt x="184198" y="27789"/>
                </a:lnTo>
                <a:lnTo>
                  <a:pt x="182760" y="22454"/>
                </a:lnTo>
                <a:lnTo>
                  <a:pt x="177165" y="13223"/>
                </a:lnTo>
                <a:close/>
              </a:path>
              <a:path w="294640" h="133985">
                <a:moveTo>
                  <a:pt x="153057" y="0"/>
                </a:moveTo>
                <a:lnTo>
                  <a:pt x="145868" y="0"/>
                </a:lnTo>
                <a:lnTo>
                  <a:pt x="138492" y="556"/>
                </a:lnTo>
                <a:lnTo>
                  <a:pt x="108508" y="26315"/>
                </a:lnTo>
                <a:lnTo>
                  <a:pt x="106515" y="33937"/>
                </a:lnTo>
                <a:lnTo>
                  <a:pt x="122597" y="36793"/>
                </a:lnTo>
                <a:lnTo>
                  <a:pt x="123732" y="28943"/>
                </a:lnTo>
                <a:lnTo>
                  <a:pt x="126570" y="23040"/>
                </a:lnTo>
                <a:lnTo>
                  <a:pt x="134895" y="15190"/>
                </a:lnTo>
                <a:lnTo>
                  <a:pt x="140003" y="13223"/>
                </a:lnTo>
                <a:lnTo>
                  <a:pt x="177165" y="13223"/>
                </a:lnTo>
                <a:lnTo>
                  <a:pt x="176328" y="11842"/>
                </a:lnTo>
                <a:lnTo>
                  <a:pt x="171787" y="7661"/>
                </a:lnTo>
                <a:lnTo>
                  <a:pt x="159679" y="1532"/>
                </a:lnTo>
                <a:lnTo>
                  <a:pt x="153057" y="0"/>
                </a:lnTo>
                <a:close/>
              </a:path>
              <a:path w="294640" h="133985">
                <a:moveTo>
                  <a:pt x="285484" y="13317"/>
                </a:moveTo>
                <a:lnTo>
                  <a:pt x="260141" y="13317"/>
                </a:lnTo>
                <a:lnTo>
                  <a:pt x="266006" y="15493"/>
                </a:lnTo>
                <a:lnTo>
                  <a:pt x="275087" y="24251"/>
                </a:lnTo>
                <a:lnTo>
                  <a:pt x="277357" y="29624"/>
                </a:lnTo>
                <a:lnTo>
                  <a:pt x="277357" y="42071"/>
                </a:lnTo>
                <a:lnTo>
                  <a:pt x="250823" y="74767"/>
                </a:lnTo>
                <a:lnTo>
                  <a:pt x="234611" y="88527"/>
                </a:lnTo>
                <a:lnTo>
                  <a:pt x="228971" y="93651"/>
                </a:lnTo>
                <a:lnTo>
                  <a:pt x="207545" y="127614"/>
                </a:lnTo>
                <a:lnTo>
                  <a:pt x="207545" y="131473"/>
                </a:lnTo>
                <a:lnTo>
                  <a:pt x="294195" y="131473"/>
                </a:lnTo>
                <a:lnTo>
                  <a:pt x="294195" y="116037"/>
                </a:lnTo>
                <a:lnTo>
                  <a:pt x="229870" y="116037"/>
                </a:lnTo>
                <a:lnTo>
                  <a:pt x="231762" y="113105"/>
                </a:lnTo>
                <a:lnTo>
                  <a:pt x="255222" y="90839"/>
                </a:lnTo>
                <a:lnTo>
                  <a:pt x="263271" y="83908"/>
                </a:lnTo>
                <a:lnTo>
                  <a:pt x="290790" y="51813"/>
                </a:lnTo>
                <a:lnTo>
                  <a:pt x="294006" y="36358"/>
                </a:lnTo>
                <a:lnTo>
                  <a:pt x="293303" y="28941"/>
                </a:lnTo>
                <a:lnTo>
                  <a:pt x="291216" y="22154"/>
                </a:lnTo>
                <a:lnTo>
                  <a:pt x="287781" y="15994"/>
                </a:lnTo>
                <a:lnTo>
                  <a:pt x="285484" y="13317"/>
                </a:lnTo>
                <a:close/>
              </a:path>
              <a:path w="294640" h="133985">
                <a:moveTo>
                  <a:pt x="253140" y="0"/>
                </a:moveTo>
                <a:lnTo>
                  <a:pt x="214663" y="21579"/>
                </a:lnTo>
                <a:lnTo>
                  <a:pt x="210572" y="37871"/>
                </a:lnTo>
                <a:lnTo>
                  <a:pt x="227221" y="39574"/>
                </a:lnTo>
                <a:lnTo>
                  <a:pt x="227221" y="31345"/>
                </a:lnTo>
                <a:lnTo>
                  <a:pt x="229491" y="24913"/>
                </a:lnTo>
                <a:lnTo>
                  <a:pt x="234221" y="20279"/>
                </a:lnTo>
                <a:lnTo>
                  <a:pt x="238762" y="15625"/>
                </a:lnTo>
                <a:lnTo>
                  <a:pt x="245005" y="13317"/>
                </a:lnTo>
                <a:lnTo>
                  <a:pt x="285484" y="13317"/>
                </a:lnTo>
                <a:lnTo>
                  <a:pt x="283033" y="10461"/>
                </a:lnTo>
                <a:lnTo>
                  <a:pt x="277005" y="5881"/>
                </a:lnTo>
                <a:lnTo>
                  <a:pt x="270002" y="2612"/>
                </a:lnTo>
                <a:lnTo>
                  <a:pt x="262041" y="652"/>
                </a:lnTo>
                <a:lnTo>
                  <a:pt x="25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508058" y="5942928"/>
            <a:ext cx="294640" cy="133985"/>
          </a:xfrm>
          <a:custGeom>
            <a:avLst/>
            <a:gdLst/>
            <a:ahLst/>
            <a:cxnLst/>
            <a:rect l="l" t="t" r="r" b="b"/>
            <a:pathLst>
              <a:path w="294640" h="133985">
                <a:moveTo>
                  <a:pt x="16838" y="95758"/>
                </a:moveTo>
                <a:lnTo>
                  <a:pt x="0" y="97176"/>
                </a:lnTo>
                <a:lnTo>
                  <a:pt x="1451" y="105037"/>
                </a:lnTo>
                <a:lnTo>
                  <a:pt x="4091" y="112078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791" y="120501"/>
                </a:lnTo>
                <a:lnTo>
                  <a:pt x="35757" y="120501"/>
                </a:lnTo>
                <a:lnTo>
                  <a:pt x="30081" y="118420"/>
                </a:lnTo>
                <a:lnTo>
                  <a:pt x="21000" y="110154"/>
                </a:lnTo>
                <a:lnTo>
                  <a:pt x="18162" y="103968"/>
                </a:lnTo>
                <a:lnTo>
                  <a:pt x="16838" y="95758"/>
                </a:lnTo>
                <a:close/>
              </a:path>
              <a:path w="294640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43"/>
                </a:lnTo>
                <a:lnTo>
                  <a:pt x="56379" y="117569"/>
                </a:lnTo>
                <a:lnTo>
                  <a:pt x="49757" y="120501"/>
                </a:lnTo>
                <a:lnTo>
                  <a:pt x="73791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4640" h="133985">
                <a:moveTo>
                  <a:pt x="80785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4640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4640" h="133985">
                <a:moveTo>
                  <a:pt x="180671" y="13317"/>
                </a:moveTo>
                <a:lnTo>
                  <a:pt x="155327" y="13317"/>
                </a:lnTo>
                <a:lnTo>
                  <a:pt x="161192" y="15493"/>
                </a:lnTo>
                <a:lnTo>
                  <a:pt x="170274" y="24251"/>
                </a:lnTo>
                <a:lnTo>
                  <a:pt x="172544" y="29624"/>
                </a:lnTo>
                <a:lnTo>
                  <a:pt x="172544" y="42071"/>
                </a:lnTo>
                <a:lnTo>
                  <a:pt x="146010" y="74767"/>
                </a:lnTo>
                <a:lnTo>
                  <a:pt x="129798" y="88527"/>
                </a:lnTo>
                <a:lnTo>
                  <a:pt x="124158" y="93651"/>
                </a:lnTo>
                <a:lnTo>
                  <a:pt x="102542" y="127614"/>
                </a:lnTo>
                <a:lnTo>
                  <a:pt x="102732" y="131473"/>
                </a:lnTo>
                <a:lnTo>
                  <a:pt x="189382" y="131473"/>
                </a:lnTo>
                <a:lnTo>
                  <a:pt x="189382" y="116037"/>
                </a:lnTo>
                <a:lnTo>
                  <a:pt x="125056" y="116037"/>
                </a:lnTo>
                <a:lnTo>
                  <a:pt x="126948" y="113105"/>
                </a:lnTo>
                <a:lnTo>
                  <a:pt x="150408" y="90839"/>
                </a:lnTo>
                <a:lnTo>
                  <a:pt x="158458" y="83908"/>
                </a:lnTo>
                <a:lnTo>
                  <a:pt x="185977" y="51813"/>
                </a:lnTo>
                <a:lnTo>
                  <a:pt x="189193" y="36358"/>
                </a:lnTo>
                <a:lnTo>
                  <a:pt x="188489" y="28941"/>
                </a:lnTo>
                <a:lnTo>
                  <a:pt x="186402" y="22154"/>
                </a:lnTo>
                <a:lnTo>
                  <a:pt x="182967" y="15994"/>
                </a:lnTo>
                <a:lnTo>
                  <a:pt x="180671" y="13317"/>
                </a:lnTo>
                <a:close/>
              </a:path>
              <a:path w="294640" h="133985">
                <a:moveTo>
                  <a:pt x="148327" y="0"/>
                </a:moveTo>
                <a:lnTo>
                  <a:pt x="109850" y="21579"/>
                </a:lnTo>
                <a:lnTo>
                  <a:pt x="105759" y="37871"/>
                </a:lnTo>
                <a:lnTo>
                  <a:pt x="122408" y="39574"/>
                </a:lnTo>
                <a:lnTo>
                  <a:pt x="122408" y="31345"/>
                </a:lnTo>
                <a:lnTo>
                  <a:pt x="124678" y="24913"/>
                </a:lnTo>
                <a:lnTo>
                  <a:pt x="129408" y="20279"/>
                </a:lnTo>
                <a:lnTo>
                  <a:pt x="133949" y="15625"/>
                </a:lnTo>
                <a:lnTo>
                  <a:pt x="140192" y="13317"/>
                </a:lnTo>
                <a:lnTo>
                  <a:pt x="180671" y="13317"/>
                </a:lnTo>
                <a:lnTo>
                  <a:pt x="178220" y="10461"/>
                </a:lnTo>
                <a:lnTo>
                  <a:pt x="172192" y="5881"/>
                </a:lnTo>
                <a:lnTo>
                  <a:pt x="165189" y="2612"/>
                </a:lnTo>
                <a:lnTo>
                  <a:pt x="157228" y="652"/>
                </a:lnTo>
                <a:lnTo>
                  <a:pt x="148327" y="0"/>
                </a:lnTo>
                <a:close/>
              </a:path>
              <a:path w="294640" h="133985">
                <a:moveTo>
                  <a:pt x="285351" y="13317"/>
                </a:moveTo>
                <a:lnTo>
                  <a:pt x="260141" y="13317"/>
                </a:lnTo>
                <a:lnTo>
                  <a:pt x="266006" y="15493"/>
                </a:lnTo>
                <a:lnTo>
                  <a:pt x="275087" y="24251"/>
                </a:lnTo>
                <a:lnTo>
                  <a:pt x="277357" y="29624"/>
                </a:lnTo>
                <a:lnTo>
                  <a:pt x="277357" y="42071"/>
                </a:lnTo>
                <a:lnTo>
                  <a:pt x="250823" y="74767"/>
                </a:lnTo>
                <a:lnTo>
                  <a:pt x="234585" y="88527"/>
                </a:lnTo>
                <a:lnTo>
                  <a:pt x="228900" y="93651"/>
                </a:lnTo>
                <a:lnTo>
                  <a:pt x="207356" y="127614"/>
                </a:lnTo>
                <a:lnTo>
                  <a:pt x="207545" y="131473"/>
                </a:lnTo>
                <a:lnTo>
                  <a:pt x="294195" y="131473"/>
                </a:lnTo>
                <a:lnTo>
                  <a:pt x="294195" y="116037"/>
                </a:lnTo>
                <a:lnTo>
                  <a:pt x="229870" y="116037"/>
                </a:lnTo>
                <a:lnTo>
                  <a:pt x="231572" y="113105"/>
                </a:lnTo>
                <a:lnTo>
                  <a:pt x="233843" y="110210"/>
                </a:lnTo>
                <a:lnTo>
                  <a:pt x="236681" y="107316"/>
                </a:lnTo>
                <a:lnTo>
                  <a:pt x="239329" y="104422"/>
                </a:lnTo>
                <a:lnTo>
                  <a:pt x="245573" y="98936"/>
                </a:lnTo>
                <a:lnTo>
                  <a:pt x="255222" y="90839"/>
                </a:lnTo>
                <a:lnTo>
                  <a:pt x="263271" y="83908"/>
                </a:lnTo>
                <a:lnTo>
                  <a:pt x="290790" y="51813"/>
                </a:lnTo>
                <a:lnTo>
                  <a:pt x="294006" y="36358"/>
                </a:lnTo>
                <a:lnTo>
                  <a:pt x="293300" y="28941"/>
                </a:lnTo>
                <a:lnTo>
                  <a:pt x="291192" y="22154"/>
                </a:lnTo>
                <a:lnTo>
                  <a:pt x="287701" y="15994"/>
                </a:lnTo>
                <a:lnTo>
                  <a:pt x="285351" y="13317"/>
                </a:lnTo>
                <a:close/>
              </a:path>
              <a:path w="294640" h="133985">
                <a:moveTo>
                  <a:pt x="253140" y="0"/>
                </a:moveTo>
                <a:lnTo>
                  <a:pt x="214663" y="21579"/>
                </a:lnTo>
                <a:lnTo>
                  <a:pt x="210572" y="37871"/>
                </a:lnTo>
                <a:lnTo>
                  <a:pt x="227032" y="39574"/>
                </a:lnTo>
                <a:lnTo>
                  <a:pt x="227221" y="31345"/>
                </a:lnTo>
                <a:lnTo>
                  <a:pt x="229491" y="24913"/>
                </a:lnTo>
                <a:lnTo>
                  <a:pt x="234221" y="20279"/>
                </a:lnTo>
                <a:lnTo>
                  <a:pt x="238762" y="15625"/>
                </a:lnTo>
                <a:lnTo>
                  <a:pt x="245005" y="13317"/>
                </a:lnTo>
                <a:lnTo>
                  <a:pt x="285351" y="13317"/>
                </a:lnTo>
                <a:lnTo>
                  <a:pt x="282844" y="10461"/>
                </a:lnTo>
                <a:lnTo>
                  <a:pt x="276926" y="5881"/>
                </a:lnTo>
                <a:lnTo>
                  <a:pt x="269979" y="2612"/>
                </a:lnTo>
                <a:lnTo>
                  <a:pt x="262038" y="652"/>
                </a:lnTo>
                <a:lnTo>
                  <a:pt x="25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012069" y="5942928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7027" y="95758"/>
                </a:moveTo>
                <a:lnTo>
                  <a:pt x="0" y="97176"/>
                </a:lnTo>
                <a:lnTo>
                  <a:pt x="1454" y="105037"/>
                </a:lnTo>
                <a:lnTo>
                  <a:pt x="4114" y="112078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791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1189" y="110154"/>
                </a:lnTo>
                <a:lnTo>
                  <a:pt x="18162" y="103968"/>
                </a:lnTo>
                <a:lnTo>
                  <a:pt x="17027" y="95758"/>
                </a:lnTo>
                <a:close/>
              </a:path>
              <a:path w="295275" h="133985">
                <a:moveTo>
                  <a:pt x="76975" y="58869"/>
                </a:moveTo>
                <a:lnTo>
                  <a:pt x="50136" y="58869"/>
                </a:lnTo>
                <a:lnTo>
                  <a:pt x="56947" y="61518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43"/>
                </a:lnTo>
                <a:lnTo>
                  <a:pt x="56379" y="117569"/>
                </a:lnTo>
                <a:lnTo>
                  <a:pt x="49947" y="120501"/>
                </a:lnTo>
                <a:lnTo>
                  <a:pt x="73791" y="120501"/>
                </a:lnTo>
                <a:lnTo>
                  <a:pt x="86839" y="87094"/>
                </a:lnTo>
                <a:lnTo>
                  <a:pt x="86097" y="78183"/>
                </a:lnTo>
                <a:lnTo>
                  <a:pt x="83883" y="70123"/>
                </a:lnTo>
                <a:lnTo>
                  <a:pt x="80215" y="62910"/>
                </a:lnTo>
                <a:lnTo>
                  <a:pt x="76975" y="58869"/>
                </a:lnTo>
                <a:close/>
              </a:path>
              <a:path w="295275" h="133985">
                <a:moveTo>
                  <a:pt x="80785" y="2326"/>
                </a:moveTo>
                <a:lnTo>
                  <a:pt x="15513" y="2326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6975" y="58869"/>
                </a:lnTo>
                <a:lnTo>
                  <a:pt x="75109" y="56543"/>
                </a:lnTo>
                <a:lnTo>
                  <a:pt x="70678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5275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678" y="52873"/>
                </a:lnTo>
                <a:lnTo>
                  <a:pt x="68830" y="51342"/>
                </a:lnTo>
                <a:lnTo>
                  <a:pt x="61913" y="47630"/>
                </a:lnTo>
                <a:lnTo>
                  <a:pt x="54357" y="45404"/>
                </a:lnTo>
                <a:lnTo>
                  <a:pt x="46163" y="44663"/>
                </a:lnTo>
                <a:close/>
              </a:path>
              <a:path w="295275" h="133985">
                <a:moveTo>
                  <a:pt x="180712" y="13317"/>
                </a:moveTo>
                <a:lnTo>
                  <a:pt x="155327" y="13317"/>
                </a:lnTo>
                <a:lnTo>
                  <a:pt x="161192" y="15493"/>
                </a:lnTo>
                <a:lnTo>
                  <a:pt x="170274" y="24251"/>
                </a:lnTo>
                <a:lnTo>
                  <a:pt x="172733" y="29624"/>
                </a:lnTo>
                <a:lnTo>
                  <a:pt x="172733" y="42071"/>
                </a:lnTo>
                <a:lnTo>
                  <a:pt x="146089" y="74767"/>
                </a:lnTo>
                <a:lnTo>
                  <a:pt x="136219" y="83064"/>
                </a:lnTo>
                <a:lnTo>
                  <a:pt x="129798" y="88527"/>
                </a:lnTo>
                <a:lnTo>
                  <a:pt x="104624" y="120312"/>
                </a:lnTo>
                <a:lnTo>
                  <a:pt x="102732" y="127614"/>
                </a:lnTo>
                <a:lnTo>
                  <a:pt x="102732" y="131473"/>
                </a:lnTo>
                <a:lnTo>
                  <a:pt x="189382" y="131473"/>
                </a:lnTo>
                <a:lnTo>
                  <a:pt x="189382" y="116037"/>
                </a:lnTo>
                <a:lnTo>
                  <a:pt x="125056" y="116037"/>
                </a:lnTo>
                <a:lnTo>
                  <a:pt x="126948" y="113105"/>
                </a:lnTo>
                <a:lnTo>
                  <a:pt x="150408" y="90839"/>
                </a:lnTo>
                <a:lnTo>
                  <a:pt x="158458" y="83908"/>
                </a:lnTo>
                <a:lnTo>
                  <a:pt x="188058" y="46744"/>
                </a:lnTo>
                <a:lnTo>
                  <a:pt x="189193" y="36358"/>
                </a:lnTo>
                <a:lnTo>
                  <a:pt x="188516" y="28941"/>
                </a:lnTo>
                <a:lnTo>
                  <a:pt x="186473" y="22154"/>
                </a:lnTo>
                <a:lnTo>
                  <a:pt x="183047" y="15994"/>
                </a:lnTo>
                <a:lnTo>
                  <a:pt x="180712" y="13317"/>
                </a:lnTo>
                <a:close/>
              </a:path>
              <a:path w="295275" h="133985">
                <a:moveTo>
                  <a:pt x="148327" y="0"/>
                </a:moveTo>
                <a:lnTo>
                  <a:pt x="109850" y="21579"/>
                </a:lnTo>
                <a:lnTo>
                  <a:pt x="105759" y="37871"/>
                </a:lnTo>
                <a:lnTo>
                  <a:pt x="122408" y="39574"/>
                </a:lnTo>
                <a:lnTo>
                  <a:pt x="122408" y="31345"/>
                </a:lnTo>
                <a:lnTo>
                  <a:pt x="124678" y="24913"/>
                </a:lnTo>
                <a:lnTo>
                  <a:pt x="134138" y="15625"/>
                </a:lnTo>
                <a:lnTo>
                  <a:pt x="140192" y="13317"/>
                </a:lnTo>
                <a:lnTo>
                  <a:pt x="180712" y="13317"/>
                </a:lnTo>
                <a:lnTo>
                  <a:pt x="178220" y="10461"/>
                </a:lnTo>
                <a:lnTo>
                  <a:pt x="172219" y="5881"/>
                </a:lnTo>
                <a:lnTo>
                  <a:pt x="165260" y="2612"/>
                </a:lnTo>
                <a:lnTo>
                  <a:pt x="157308" y="652"/>
                </a:lnTo>
                <a:lnTo>
                  <a:pt x="148327" y="0"/>
                </a:lnTo>
                <a:close/>
              </a:path>
              <a:path w="295275" h="133985">
                <a:moveTo>
                  <a:pt x="259384" y="0"/>
                </a:moveTo>
                <a:lnTo>
                  <a:pt x="242735" y="0"/>
                </a:lnTo>
                <a:lnTo>
                  <a:pt x="234978" y="2553"/>
                </a:lnTo>
                <a:lnTo>
                  <a:pt x="212260" y="37173"/>
                </a:lnTo>
                <a:lnTo>
                  <a:pt x="209626" y="66909"/>
                </a:lnTo>
                <a:lnTo>
                  <a:pt x="210439" y="84069"/>
                </a:lnTo>
                <a:lnTo>
                  <a:pt x="228492" y="126076"/>
                </a:lnTo>
                <a:lnTo>
                  <a:pt x="252384" y="133705"/>
                </a:lnTo>
                <a:lnTo>
                  <a:pt x="261843" y="133705"/>
                </a:lnTo>
                <a:lnTo>
                  <a:pt x="269790" y="131133"/>
                </a:lnTo>
                <a:lnTo>
                  <a:pt x="276222" y="125987"/>
                </a:lnTo>
                <a:lnTo>
                  <a:pt x="280618" y="121724"/>
                </a:lnTo>
                <a:lnTo>
                  <a:pt x="281537" y="120501"/>
                </a:lnTo>
                <a:lnTo>
                  <a:pt x="245005" y="120501"/>
                </a:lnTo>
                <a:lnTo>
                  <a:pt x="238748" y="116926"/>
                </a:lnTo>
                <a:lnTo>
                  <a:pt x="226086" y="66909"/>
                </a:lnTo>
                <a:lnTo>
                  <a:pt x="226615" y="52047"/>
                </a:lnTo>
                <a:lnTo>
                  <a:pt x="244816" y="13317"/>
                </a:lnTo>
                <a:lnTo>
                  <a:pt x="281953" y="13317"/>
                </a:lnTo>
                <a:lnTo>
                  <a:pt x="280574" y="11161"/>
                </a:lnTo>
                <a:lnTo>
                  <a:pt x="276033" y="7074"/>
                </a:lnTo>
                <a:lnTo>
                  <a:pt x="265438" y="1418"/>
                </a:lnTo>
                <a:lnTo>
                  <a:pt x="259384" y="0"/>
                </a:lnTo>
                <a:close/>
              </a:path>
              <a:path w="295275" h="133985">
                <a:moveTo>
                  <a:pt x="281953" y="13317"/>
                </a:moveTo>
                <a:lnTo>
                  <a:pt x="259573" y="13317"/>
                </a:lnTo>
                <a:lnTo>
                  <a:pt x="266006" y="16855"/>
                </a:lnTo>
                <a:lnTo>
                  <a:pt x="270925" y="23930"/>
                </a:lnTo>
                <a:lnTo>
                  <a:pt x="274262" y="30605"/>
                </a:lnTo>
                <a:lnTo>
                  <a:pt x="276624" y="39993"/>
                </a:lnTo>
                <a:lnTo>
                  <a:pt x="278023" y="52047"/>
                </a:lnTo>
                <a:lnTo>
                  <a:pt x="278492" y="66909"/>
                </a:lnTo>
                <a:lnTo>
                  <a:pt x="278024" y="81679"/>
                </a:lnTo>
                <a:lnTo>
                  <a:pt x="259762" y="120501"/>
                </a:lnTo>
                <a:lnTo>
                  <a:pt x="281537" y="120501"/>
                </a:lnTo>
                <a:lnTo>
                  <a:pt x="294666" y="77873"/>
                </a:lnTo>
                <a:lnTo>
                  <a:pt x="294952" y="66909"/>
                </a:lnTo>
                <a:lnTo>
                  <a:pt x="294775" y="57666"/>
                </a:lnTo>
                <a:lnTo>
                  <a:pt x="287385" y="21811"/>
                </a:lnTo>
                <a:lnTo>
                  <a:pt x="28195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516081" y="5942928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7027" y="95758"/>
                </a:moveTo>
                <a:lnTo>
                  <a:pt x="0" y="97176"/>
                </a:lnTo>
                <a:lnTo>
                  <a:pt x="1454" y="105037"/>
                </a:lnTo>
                <a:lnTo>
                  <a:pt x="4114" y="112078"/>
                </a:lnTo>
                <a:lnTo>
                  <a:pt x="42190" y="133705"/>
                </a:lnTo>
                <a:lnTo>
                  <a:pt x="52518" y="132712"/>
                </a:lnTo>
                <a:lnTo>
                  <a:pt x="61677" y="129733"/>
                </a:lnTo>
                <a:lnTo>
                  <a:pt x="69700" y="124767"/>
                </a:lnTo>
                <a:lnTo>
                  <a:pt x="73948" y="120501"/>
                </a:lnTo>
                <a:lnTo>
                  <a:pt x="35757" y="120501"/>
                </a:lnTo>
                <a:lnTo>
                  <a:pt x="30270" y="118420"/>
                </a:lnTo>
                <a:lnTo>
                  <a:pt x="21189" y="110154"/>
                </a:lnTo>
                <a:lnTo>
                  <a:pt x="18162" y="103968"/>
                </a:lnTo>
                <a:lnTo>
                  <a:pt x="17027" y="95758"/>
                </a:lnTo>
                <a:close/>
              </a:path>
              <a:path w="295275" h="133985">
                <a:moveTo>
                  <a:pt x="77004" y="58869"/>
                </a:moveTo>
                <a:lnTo>
                  <a:pt x="50325" y="58869"/>
                </a:lnTo>
                <a:lnTo>
                  <a:pt x="56947" y="61518"/>
                </a:lnTo>
                <a:lnTo>
                  <a:pt x="62055" y="66815"/>
                </a:lnTo>
                <a:lnTo>
                  <a:pt x="67352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43"/>
                </a:lnTo>
                <a:lnTo>
                  <a:pt x="56379" y="117569"/>
                </a:lnTo>
                <a:lnTo>
                  <a:pt x="49947" y="120501"/>
                </a:lnTo>
                <a:lnTo>
                  <a:pt x="73948" y="120501"/>
                </a:lnTo>
                <a:lnTo>
                  <a:pt x="86839" y="87094"/>
                </a:lnTo>
                <a:lnTo>
                  <a:pt x="86124" y="78183"/>
                </a:lnTo>
                <a:lnTo>
                  <a:pt x="83954" y="70123"/>
                </a:lnTo>
                <a:lnTo>
                  <a:pt x="80294" y="62910"/>
                </a:lnTo>
                <a:lnTo>
                  <a:pt x="77004" y="58869"/>
                </a:lnTo>
                <a:close/>
              </a:path>
              <a:path w="295275" h="133985">
                <a:moveTo>
                  <a:pt x="80785" y="2326"/>
                </a:moveTo>
                <a:lnTo>
                  <a:pt x="15703" y="2326"/>
                </a:lnTo>
                <a:lnTo>
                  <a:pt x="3027" y="69576"/>
                </a:lnTo>
                <a:lnTo>
                  <a:pt x="17973" y="71544"/>
                </a:lnTo>
                <a:lnTo>
                  <a:pt x="20432" y="67798"/>
                </a:lnTo>
                <a:lnTo>
                  <a:pt x="23649" y="64753"/>
                </a:lnTo>
                <a:lnTo>
                  <a:pt x="31973" y="60042"/>
                </a:lnTo>
                <a:lnTo>
                  <a:pt x="36703" y="58869"/>
                </a:lnTo>
                <a:lnTo>
                  <a:pt x="77004" y="58869"/>
                </a:lnTo>
                <a:lnTo>
                  <a:pt x="75109" y="56543"/>
                </a:lnTo>
                <a:lnTo>
                  <a:pt x="70753" y="52873"/>
                </a:lnTo>
                <a:lnTo>
                  <a:pt x="21378" y="52873"/>
                </a:lnTo>
                <a:lnTo>
                  <a:pt x="28568" y="17687"/>
                </a:lnTo>
                <a:lnTo>
                  <a:pt x="80785" y="17687"/>
                </a:lnTo>
                <a:lnTo>
                  <a:pt x="80785" y="2326"/>
                </a:lnTo>
                <a:close/>
              </a:path>
              <a:path w="295275" h="133985">
                <a:moveTo>
                  <a:pt x="46163" y="44663"/>
                </a:moveTo>
                <a:lnTo>
                  <a:pt x="39736" y="45177"/>
                </a:lnTo>
                <a:lnTo>
                  <a:pt x="33487" y="46718"/>
                </a:lnTo>
                <a:lnTo>
                  <a:pt x="27379" y="49283"/>
                </a:lnTo>
                <a:lnTo>
                  <a:pt x="21378" y="52873"/>
                </a:lnTo>
                <a:lnTo>
                  <a:pt x="70753" y="52873"/>
                </a:lnTo>
                <a:lnTo>
                  <a:pt x="68937" y="51342"/>
                </a:lnTo>
                <a:lnTo>
                  <a:pt x="62055" y="47630"/>
                </a:lnTo>
                <a:lnTo>
                  <a:pt x="54464" y="45404"/>
                </a:lnTo>
                <a:lnTo>
                  <a:pt x="46163" y="44663"/>
                </a:lnTo>
                <a:close/>
              </a:path>
              <a:path w="295275" h="133985">
                <a:moveTo>
                  <a:pt x="165355" y="29037"/>
                </a:moveTo>
                <a:lnTo>
                  <a:pt x="149273" y="29037"/>
                </a:lnTo>
                <a:lnTo>
                  <a:pt x="149273" y="131473"/>
                </a:lnTo>
                <a:lnTo>
                  <a:pt x="165355" y="131473"/>
                </a:lnTo>
                <a:lnTo>
                  <a:pt x="165355" y="29037"/>
                </a:lnTo>
                <a:close/>
              </a:path>
              <a:path w="295275" h="133985">
                <a:moveTo>
                  <a:pt x="165355" y="0"/>
                </a:moveTo>
                <a:lnTo>
                  <a:pt x="155138" y="0"/>
                </a:lnTo>
                <a:lnTo>
                  <a:pt x="152300" y="5656"/>
                </a:lnTo>
                <a:lnTo>
                  <a:pt x="147570" y="11501"/>
                </a:lnTo>
                <a:lnTo>
                  <a:pt x="117110" y="32877"/>
                </a:lnTo>
                <a:lnTo>
                  <a:pt x="117110" y="48408"/>
                </a:lnTo>
                <a:lnTo>
                  <a:pt x="149273" y="29037"/>
                </a:lnTo>
                <a:lnTo>
                  <a:pt x="165355" y="29037"/>
                </a:lnTo>
                <a:lnTo>
                  <a:pt x="165355" y="0"/>
                </a:lnTo>
                <a:close/>
              </a:path>
              <a:path w="295275" h="133985">
                <a:moveTo>
                  <a:pt x="277357" y="100128"/>
                </a:moveTo>
                <a:lnTo>
                  <a:pt x="261276" y="100128"/>
                </a:lnTo>
                <a:lnTo>
                  <a:pt x="261276" y="131473"/>
                </a:lnTo>
                <a:lnTo>
                  <a:pt x="277357" y="131473"/>
                </a:lnTo>
                <a:lnTo>
                  <a:pt x="277357" y="100128"/>
                </a:lnTo>
                <a:close/>
              </a:path>
              <a:path w="295275" h="133985">
                <a:moveTo>
                  <a:pt x="277357" y="529"/>
                </a:moveTo>
                <a:lnTo>
                  <a:pt x="264114" y="529"/>
                </a:lnTo>
                <a:lnTo>
                  <a:pt x="204329" y="85391"/>
                </a:lnTo>
                <a:lnTo>
                  <a:pt x="204329" y="100128"/>
                </a:lnTo>
                <a:lnTo>
                  <a:pt x="294952" y="100128"/>
                </a:lnTo>
                <a:lnTo>
                  <a:pt x="294952" y="85391"/>
                </a:lnTo>
                <a:lnTo>
                  <a:pt x="220221" y="85391"/>
                </a:lnTo>
                <a:lnTo>
                  <a:pt x="261276" y="26351"/>
                </a:lnTo>
                <a:lnTo>
                  <a:pt x="277357" y="26351"/>
                </a:lnTo>
                <a:lnTo>
                  <a:pt x="277357" y="529"/>
                </a:lnTo>
                <a:close/>
              </a:path>
              <a:path w="295275" h="133985">
                <a:moveTo>
                  <a:pt x="277357" y="26351"/>
                </a:moveTo>
                <a:lnTo>
                  <a:pt x="261276" y="26351"/>
                </a:lnTo>
                <a:lnTo>
                  <a:pt x="261276" y="85391"/>
                </a:lnTo>
                <a:lnTo>
                  <a:pt x="277357" y="85391"/>
                </a:lnTo>
                <a:lnTo>
                  <a:pt x="277357" y="26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245921" y="5941226"/>
            <a:ext cx="1049172" cy="1716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467979" y="5728503"/>
            <a:ext cx="296545" cy="133985"/>
          </a:xfrm>
          <a:custGeom>
            <a:avLst/>
            <a:gdLst/>
            <a:ahLst/>
            <a:cxnLst/>
            <a:rect l="l" t="t" r="r" b="b"/>
            <a:pathLst>
              <a:path w="296545" h="133985">
                <a:moveTo>
                  <a:pt x="46976" y="0"/>
                </a:moveTo>
                <a:lnTo>
                  <a:pt x="7885" y="24911"/>
                </a:lnTo>
                <a:lnTo>
                  <a:pt x="0" y="70201"/>
                </a:lnTo>
                <a:lnTo>
                  <a:pt x="791" y="85974"/>
                </a:lnTo>
                <a:lnTo>
                  <a:pt x="19483" y="125389"/>
                </a:lnTo>
                <a:lnTo>
                  <a:pt x="45463" y="133705"/>
                </a:lnTo>
                <a:lnTo>
                  <a:pt x="53314" y="133705"/>
                </a:lnTo>
                <a:lnTo>
                  <a:pt x="60352" y="131833"/>
                </a:lnTo>
                <a:lnTo>
                  <a:pt x="72744" y="124322"/>
                </a:lnTo>
                <a:lnTo>
                  <a:pt x="76208" y="120482"/>
                </a:lnTo>
                <a:lnTo>
                  <a:pt x="40544" y="120482"/>
                </a:lnTo>
                <a:lnTo>
                  <a:pt x="36117" y="119158"/>
                </a:lnTo>
                <a:lnTo>
                  <a:pt x="27660" y="113861"/>
                </a:lnTo>
                <a:lnTo>
                  <a:pt x="24368" y="110002"/>
                </a:lnTo>
                <a:lnTo>
                  <a:pt x="19657" y="99882"/>
                </a:lnTo>
                <a:lnTo>
                  <a:pt x="18484" y="94585"/>
                </a:lnTo>
                <a:lnTo>
                  <a:pt x="18484" y="80586"/>
                </a:lnTo>
                <a:lnTo>
                  <a:pt x="21019" y="73757"/>
                </a:lnTo>
                <a:lnTo>
                  <a:pt x="30553" y="63939"/>
                </a:lnTo>
                <a:lnTo>
                  <a:pt x="15986" y="63939"/>
                </a:lnTo>
                <a:lnTo>
                  <a:pt x="23460" y="26578"/>
                </a:lnTo>
                <a:lnTo>
                  <a:pt x="40884" y="13204"/>
                </a:lnTo>
                <a:lnTo>
                  <a:pt x="76562" y="13204"/>
                </a:lnTo>
                <a:lnTo>
                  <a:pt x="72309" y="8664"/>
                </a:lnTo>
                <a:lnTo>
                  <a:pt x="67023" y="4868"/>
                </a:lnTo>
                <a:lnTo>
                  <a:pt x="61040" y="2161"/>
                </a:lnTo>
                <a:lnTo>
                  <a:pt x="54359" y="539"/>
                </a:lnTo>
                <a:lnTo>
                  <a:pt x="46976" y="0"/>
                </a:lnTo>
                <a:close/>
              </a:path>
              <a:path w="296545" h="133985">
                <a:moveTo>
                  <a:pt x="77007" y="60723"/>
                </a:moveTo>
                <a:lnTo>
                  <a:pt x="51895" y="60723"/>
                </a:lnTo>
                <a:lnTo>
                  <a:pt x="57968" y="63334"/>
                </a:lnTo>
                <a:lnTo>
                  <a:pt x="67617" y="73757"/>
                </a:lnTo>
                <a:lnTo>
                  <a:pt x="69918" y="80586"/>
                </a:lnTo>
                <a:lnTo>
                  <a:pt x="70019" y="99354"/>
                </a:lnTo>
                <a:lnTo>
                  <a:pt x="67579" y="106786"/>
                </a:lnTo>
                <a:lnTo>
                  <a:pt x="57817" y="117739"/>
                </a:lnTo>
                <a:lnTo>
                  <a:pt x="51990" y="120482"/>
                </a:lnTo>
                <a:lnTo>
                  <a:pt x="76208" y="120482"/>
                </a:lnTo>
                <a:lnTo>
                  <a:pt x="77607" y="118931"/>
                </a:lnTo>
                <a:lnTo>
                  <a:pt x="84701" y="104800"/>
                </a:lnTo>
                <a:lnTo>
                  <a:pt x="86461" y="97176"/>
                </a:lnTo>
                <a:lnTo>
                  <a:pt x="86461" y="88948"/>
                </a:lnTo>
                <a:lnTo>
                  <a:pt x="85755" y="80002"/>
                </a:lnTo>
                <a:lnTo>
                  <a:pt x="83637" y="71922"/>
                </a:lnTo>
                <a:lnTo>
                  <a:pt x="80108" y="64708"/>
                </a:lnTo>
                <a:lnTo>
                  <a:pt x="77007" y="60723"/>
                </a:lnTo>
                <a:close/>
              </a:path>
              <a:path w="296545" h="133985">
                <a:moveTo>
                  <a:pt x="47790" y="46535"/>
                </a:moveTo>
                <a:lnTo>
                  <a:pt x="41660" y="46535"/>
                </a:lnTo>
                <a:lnTo>
                  <a:pt x="35776" y="47954"/>
                </a:lnTo>
                <a:lnTo>
                  <a:pt x="24595" y="53667"/>
                </a:lnTo>
                <a:lnTo>
                  <a:pt x="19846" y="58056"/>
                </a:lnTo>
                <a:lnTo>
                  <a:pt x="15986" y="63939"/>
                </a:lnTo>
                <a:lnTo>
                  <a:pt x="30553" y="63939"/>
                </a:lnTo>
                <a:lnTo>
                  <a:pt x="31141" y="63334"/>
                </a:lnTo>
                <a:lnTo>
                  <a:pt x="37308" y="60723"/>
                </a:lnTo>
                <a:lnTo>
                  <a:pt x="77007" y="60723"/>
                </a:lnTo>
                <a:lnTo>
                  <a:pt x="75166" y="58359"/>
                </a:lnTo>
                <a:lnTo>
                  <a:pt x="69218" y="53183"/>
                </a:lnTo>
                <a:lnTo>
                  <a:pt x="62670" y="49489"/>
                </a:lnTo>
                <a:lnTo>
                  <a:pt x="55526" y="47274"/>
                </a:lnTo>
                <a:lnTo>
                  <a:pt x="47790" y="46535"/>
                </a:lnTo>
                <a:close/>
              </a:path>
              <a:path w="296545" h="133985">
                <a:moveTo>
                  <a:pt x="76562" y="13204"/>
                </a:moveTo>
                <a:lnTo>
                  <a:pt x="52368" y="13204"/>
                </a:lnTo>
                <a:lnTo>
                  <a:pt x="57722" y="15511"/>
                </a:lnTo>
                <a:lnTo>
                  <a:pt x="62074" y="20089"/>
                </a:lnTo>
                <a:lnTo>
                  <a:pt x="64704" y="22946"/>
                </a:lnTo>
                <a:lnTo>
                  <a:pt x="66728" y="27543"/>
                </a:lnTo>
                <a:lnTo>
                  <a:pt x="68147" y="33842"/>
                </a:lnTo>
                <a:lnTo>
                  <a:pt x="84134" y="32594"/>
                </a:lnTo>
                <a:lnTo>
                  <a:pt x="82661" y="25372"/>
                </a:lnTo>
                <a:lnTo>
                  <a:pt x="80201" y="18976"/>
                </a:lnTo>
                <a:lnTo>
                  <a:pt x="76751" y="13405"/>
                </a:lnTo>
                <a:lnTo>
                  <a:pt x="76562" y="13204"/>
                </a:lnTo>
                <a:close/>
              </a:path>
              <a:path w="296545" h="133985">
                <a:moveTo>
                  <a:pt x="166055" y="29018"/>
                </a:moveTo>
                <a:lnTo>
                  <a:pt x="149973" y="29018"/>
                </a:lnTo>
                <a:lnTo>
                  <a:pt x="149973" y="131473"/>
                </a:lnTo>
                <a:lnTo>
                  <a:pt x="166055" y="131473"/>
                </a:lnTo>
                <a:lnTo>
                  <a:pt x="166055" y="29018"/>
                </a:lnTo>
                <a:close/>
              </a:path>
              <a:path w="296545" h="133985">
                <a:moveTo>
                  <a:pt x="166055" y="0"/>
                </a:moveTo>
                <a:lnTo>
                  <a:pt x="155687" y="0"/>
                </a:lnTo>
                <a:lnTo>
                  <a:pt x="152906" y="5656"/>
                </a:lnTo>
                <a:lnTo>
                  <a:pt x="148138" y="11482"/>
                </a:lnTo>
                <a:lnTo>
                  <a:pt x="117829" y="32858"/>
                </a:lnTo>
                <a:lnTo>
                  <a:pt x="117829" y="48408"/>
                </a:lnTo>
                <a:lnTo>
                  <a:pt x="149973" y="29018"/>
                </a:lnTo>
                <a:lnTo>
                  <a:pt x="166055" y="29018"/>
                </a:lnTo>
                <a:lnTo>
                  <a:pt x="166055" y="0"/>
                </a:lnTo>
                <a:close/>
              </a:path>
              <a:path w="296545" h="133985">
                <a:moveTo>
                  <a:pt x="296125" y="2232"/>
                </a:moveTo>
                <a:lnTo>
                  <a:pt x="211348" y="2232"/>
                </a:lnTo>
                <a:lnTo>
                  <a:pt x="211348" y="17687"/>
                </a:lnTo>
                <a:lnTo>
                  <a:pt x="275484" y="17687"/>
                </a:lnTo>
                <a:lnTo>
                  <a:pt x="269454" y="25051"/>
                </a:lnTo>
                <a:lnTo>
                  <a:pt x="247287" y="62184"/>
                </a:lnTo>
                <a:lnTo>
                  <a:pt x="233173" y="104669"/>
                </a:lnTo>
                <a:lnTo>
                  <a:pt x="229662" y="131473"/>
                </a:lnTo>
                <a:lnTo>
                  <a:pt x="246178" y="131473"/>
                </a:lnTo>
                <a:lnTo>
                  <a:pt x="247073" y="121890"/>
                </a:lnTo>
                <a:lnTo>
                  <a:pt x="248396" y="112693"/>
                </a:lnTo>
                <a:lnTo>
                  <a:pt x="260446" y="72480"/>
                </a:lnTo>
                <a:lnTo>
                  <a:pt x="283669" y="30231"/>
                </a:lnTo>
                <a:lnTo>
                  <a:pt x="296125" y="14736"/>
                </a:lnTo>
                <a:lnTo>
                  <a:pt x="296125" y="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972709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10" h="133985">
                <a:moveTo>
                  <a:pt x="16838" y="95739"/>
                </a:moveTo>
                <a:lnTo>
                  <a:pt x="0" y="97176"/>
                </a:lnTo>
                <a:lnTo>
                  <a:pt x="1451" y="105029"/>
                </a:lnTo>
                <a:lnTo>
                  <a:pt x="4091" y="112069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808" y="120482"/>
                </a:lnTo>
                <a:lnTo>
                  <a:pt x="35568" y="120482"/>
                </a:lnTo>
                <a:lnTo>
                  <a:pt x="30081" y="118420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95910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757" y="120482"/>
                </a:lnTo>
                <a:lnTo>
                  <a:pt x="73808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5910" h="133985">
                <a:moveTo>
                  <a:pt x="80596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07"/>
                </a:lnTo>
                <a:close/>
              </a:path>
              <a:path w="295910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10" h="133985">
                <a:moveTo>
                  <a:pt x="147570" y="0"/>
                </a:moveTo>
                <a:lnTo>
                  <a:pt x="112475" y="20600"/>
                </a:lnTo>
                <a:lnTo>
                  <a:pt x="109970" y="33218"/>
                </a:lnTo>
                <a:lnTo>
                  <a:pt x="109979" y="40274"/>
                </a:lnTo>
                <a:lnTo>
                  <a:pt x="111435" y="45495"/>
                </a:lnTo>
                <a:lnTo>
                  <a:pt x="117894" y="54556"/>
                </a:lnTo>
                <a:lnTo>
                  <a:pt x="122786" y="58018"/>
                </a:lnTo>
                <a:lnTo>
                  <a:pt x="129597" y="60458"/>
                </a:lnTo>
                <a:lnTo>
                  <a:pt x="121651" y="62539"/>
                </a:lnTo>
                <a:lnTo>
                  <a:pt x="115408" y="66455"/>
                </a:lnTo>
                <a:lnTo>
                  <a:pt x="106705" y="77957"/>
                </a:lnTo>
                <a:lnTo>
                  <a:pt x="104624" y="85088"/>
                </a:lnTo>
                <a:lnTo>
                  <a:pt x="104665" y="94055"/>
                </a:lnTo>
                <a:lnTo>
                  <a:pt x="130334" y="130844"/>
                </a:lnTo>
                <a:lnTo>
                  <a:pt x="147760" y="133705"/>
                </a:lnTo>
                <a:lnTo>
                  <a:pt x="156951" y="132989"/>
                </a:lnTo>
                <a:lnTo>
                  <a:pt x="165227" y="130837"/>
                </a:lnTo>
                <a:lnTo>
                  <a:pt x="172587" y="127249"/>
                </a:lnTo>
                <a:lnTo>
                  <a:pt x="178977" y="122279"/>
                </a:lnTo>
                <a:lnTo>
                  <a:pt x="180525" y="120482"/>
                </a:lnTo>
                <a:lnTo>
                  <a:pt x="143030" y="120482"/>
                </a:lnTo>
                <a:lnTo>
                  <a:pt x="138300" y="119309"/>
                </a:lnTo>
                <a:lnTo>
                  <a:pt x="134138" y="116964"/>
                </a:lnTo>
                <a:lnTo>
                  <a:pt x="129786" y="114599"/>
                </a:lnTo>
                <a:lnTo>
                  <a:pt x="126570" y="111289"/>
                </a:lnTo>
                <a:lnTo>
                  <a:pt x="124489" y="106994"/>
                </a:lnTo>
                <a:lnTo>
                  <a:pt x="122219" y="102719"/>
                </a:lnTo>
                <a:lnTo>
                  <a:pt x="121083" y="98274"/>
                </a:lnTo>
                <a:lnTo>
                  <a:pt x="121180" y="85940"/>
                </a:lnTo>
                <a:lnTo>
                  <a:pt x="123543" y="79943"/>
                </a:lnTo>
                <a:lnTo>
                  <a:pt x="128651" y="74930"/>
                </a:lnTo>
                <a:lnTo>
                  <a:pt x="133570" y="69936"/>
                </a:lnTo>
                <a:lnTo>
                  <a:pt x="139814" y="67420"/>
                </a:lnTo>
                <a:lnTo>
                  <a:pt x="180571" y="67420"/>
                </a:lnTo>
                <a:lnTo>
                  <a:pt x="174247" y="63088"/>
                </a:lnTo>
                <a:lnTo>
                  <a:pt x="166301" y="60458"/>
                </a:lnTo>
                <a:lnTo>
                  <a:pt x="172733" y="58018"/>
                </a:lnTo>
                <a:lnTo>
                  <a:pt x="177666" y="54537"/>
                </a:lnTo>
                <a:lnTo>
                  <a:pt x="177841" y="54291"/>
                </a:lnTo>
                <a:lnTo>
                  <a:pt x="141516" y="54291"/>
                </a:lnTo>
                <a:lnTo>
                  <a:pt x="136219" y="52343"/>
                </a:lnTo>
                <a:lnTo>
                  <a:pt x="128273" y="44474"/>
                </a:lnTo>
                <a:lnTo>
                  <a:pt x="126381" y="39404"/>
                </a:lnTo>
                <a:lnTo>
                  <a:pt x="126381" y="27751"/>
                </a:lnTo>
                <a:lnTo>
                  <a:pt x="128273" y="23040"/>
                </a:lnTo>
                <a:lnTo>
                  <a:pt x="132435" y="19106"/>
                </a:lnTo>
                <a:lnTo>
                  <a:pt x="136408" y="15171"/>
                </a:lnTo>
                <a:lnTo>
                  <a:pt x="141516" y="13204"/>
                </a:lnTo>
                <a:lnTo>
                  <a:pt x="177981" y="13204"/>
                </a:lnTo>
                <a:lnTo>
                  <a:pt x="175193" y="9950"/>
                </a:lnTo>
                <a:lnTo>
                  <a:pt x="169520" y="5594"/>
                </a:lnTo>
                <a:lnTo>
                  <a:pt x="163013" y="2485"/>
                </a:lnTo>
                <a:lnTo>
                  <a:pt x="155691" y="621"/>
                </a:lnTo>
                <a:lnTo>
                  <a:pt x="147570" y="0"/>
                </a:lnTo>
                <a:close/>
              </a:path>
              <a:path w="295910" h="133985">
                <a:moveTo>
                  <a:pt x="180571" y="67420"/>
                </a:moveTo>
                <a:lnTo>
                  <a:pt x="155138" y="67420"/>
                </a:lnTo>
                <a:lnTo>
                  <a:pt x="161571" y="69955"/>
                </a:lnTo>
                <a:lnTo>
                  <a:pt x="166679" y="75025"/>
                </a:lnTo>
                <a:lnTo>
                  <a:pt x="171976" y="80075"/>
                </a:lnTo>
                <a:lnTo>
                  <a:pt x="174226" y="85940"/>
                </a:lnTo>
                <a:lnTo>
                  <a:pt x="174334" y="102110"/>
                </a:lnTo>
                <a:lnTo>
                  <a:pt x="171976" y="108129"/>
                </a:lnTo>
                <a:lnTo>
                  <a:pt x="167057" y="113067"/>
                </a:lnTo>
                <a:lnTo>
                  <a:pt x="161949" y="118023"/>
                </a:lnTo>
                <a:lnTo>
                  <a:pt x="155706" y="120482"/>
                </a:lnTo>
                <a:lnTo>
                  <a:pt x="180525" y="120482"/>
                </a:lnTo>
                <a:lnTo>
                  <a:pt x="184191" y="116225"/>
                </a:lnTo>
                <a:lnTo>
                  <a:pt x="187916" y="109501"/>
                </a:lnTo>
                <a:lnTo>
                  <a:pt x="190151" y="102110"/>
                </a:lnTo>
                <a:lnTo>
                  <a:pt x="190896" y="94055"/>
                </a:lnTo>
                <a:lnTo>
                  <a:pt x="190896" y="85940"/>
                </a:lnTo>
                <a:lnTo>
                  <a:pt x="188815" y="78978"/>
                </a:lnTo>
                <a:lnTo>
                  <a:pt x="180571" y="67420"/>
                </a:lnTo>
                <a:close/>
              </a:path>
              <a:path w="295910" h="133985">
                <a:moveTo>
                  <a:pt x="177981" y="13204"/>
                </a:moveTo>
                <a:lnTo>
                  <a:pt x="153814" y="13204"/>
                </a:lnTo>
                <a:lnTo>
                  <a:pt x="158922" y="15228"/>
                </a:lnTo>
                <a:lnTo>
                  <a:pt x="162895" y="19238"/>
                </a:lnTo>
                <a:lnTo>
                  <a:pt x="167057" y="23267"/>
                </a:lnTo>
                <a:lnTo>
                  <a:pt x="168769" y="27751"/>
                </a:lnTo>
                <a:lnTo>
                  <a:pt x="168830" y="40066"/>
                </a:lnTo>
                <a:lnTo>
                  <a:pt x="167057" y="44549"/>
                </a:lnTo>
                <a:lnTo>
                  <a:pt x="159111" y="52343"/>
                </a:lnTo>
                <a:lnTo>
                  <a:pt x="154003" y="54291"/>
                </a:lnTo>
                <a:lnTo>
                  <a:pt x="177841" y="54291"/>
                </a:lnTo>
                <a:lnTo>
                  <a:pt x="180869" y="50054"/>
                </a:lnTo>
                <a:lnTo>
                  <a:pt x="183896" y="45552"/>
                </a:lnTo>
                <a:lnTo>
                  <a:pt x="185598" y="40274"/>
                </a:lnTo>
                <a:lnTo>
                  <a:pt x="185503" y="33218"/>
                </a:lnTo>
                <a:lnTo>
                  <a:pt x="184930" y="27324"/>
                </a:lnTo>
                <a:lnTo>
                  <a:pt x="182950" y="20990"/>
                </a:lnTo>
                <a:lnTo>
                  <a:pt x="179667" y="15171"/>
                </a:lnTo>
                <a:lnTo>
                  <a:pt x="177981" y="13204"/>
                </a:lnTo>
                <a:close/>
              </a:path>
              <a:path w="295910" h="133985">
                <a:moveTo>
                  <a:pt x="252195" y="0"/>
                </a:moveTo>
                <a:lnTo>
                  <a:pt x="217288" y="20600"/>
                </a:lnTo>
                <a:lnTo>
                  <a:pt x="214784" y="33218"/>
                </a:lnTo>
                <a:lnTo>
                  <a:pt x="214792" y="40274"/>
                </a:lnTo>
                <a:lnTo>
                  <a:pt x="216248" y="45495"/>
                </a:lnTo>
                <a:lnTo>
                  <a:pt x="222707" y="54556"/>
                </a:lnTo>
                <a:lnTo>
                  <a:pt x="227599" y="58018"/>
                </a:lnTo>
                <a:lnTo>
                  <a:pt x="234410" y="60458"/>
                </a:lnTo>
                <a:lnTo>
                  <a:pt x="226275" y="62539"/>
                </a:lnTo>
                <a:lnTo>
                  <a:pt x="220221" y="66455"/>
                </a:lnTo>
                <a:lnTo>
                  <a:pt x="211518" y="77957"/>
                </a:lnTo>
                <a:lnTo>
                  <a:pt x="209437" y="85088"/>
                </a:lnTo>
                <a:lnTo>
                  <a:pt x="209478" y="94055"/>
                </a:lnTo>
                <a:lnTo>
                  <a:pt x="235147" y="130844"/>
                </a:lnTo>
                <a:lnTo>
                  <a:pt x="252573" y="133705"/>
                </a:lnTo>
                <a:lnTo>
                  <a:pt x="261764" y="132989"/>
                </a:lnTo>
                <a:lnTo>
                  <a:pt x="270041" y="130837"/>
                </a:lnTo>
                <a:lnTo>
                  <a:pt x="277400" y="127249"/>
                </a:lnTo>
                <a:lnTo>
                  <a:pt x="283790" y="122279"/>
                </a:lnTo>
                <a:lnTo>
                  <a:pt x="285338" y="120482"/>
                </a:lnTo>
                <a:lnTo>
                  <a:pt x="247843" y="120482"/>
                </a:lnTo>
                <a:lnTo>
                  <a:pt x="243113" y="119309"/>
                </a:lnTo>
                <a:lnTo>
                  <a:pt x="238951" y="116964"/>
                </a:lnTo>
                <a:lnTo>
                  <a:pt x="234600" y="114599"/>
                </a:lnTo>
                <a:lnTo>
                  <a:pt x="231383" y="111289"/>
                </a:lnTo>
                <a:lnTo>
                  <a:pt x="229113" y="106994"/>
                </a:lnTo>
                <a:lnTo>
                  <a:pt x="227032" y="102719"/>
                </a:lnTo>
                <a:lnTo>
                  <a:pt x="225897" y="98274"/>
                </a:lnTo>
                <a:lnTo>
                  <a:pt x="225993" y="85940"/>
                </a:lnTo>
                <a:lnTo>
                  <a:pt x="228356" y="79943"/>
                </a:lnTo>
                <a:lnTo>
                  <a:pt x="233464" y="74930"/>
                </a:lnTo>
                <a:lnTo>
                  <a:pt x="238383" y="69936"/>
                </a:lnTo>
                <a:lnTo>
                  <a:pt x="244627" y="67420"/>
                </a:lnTo>
                <a:lnTo>
                  <a:pt x="285199" y="67420"/>
                </a:lnTo>
                <a:lnTo>
                  <a:pt x="279060" y="63088"/>
                </a:lnTo>
                <a:lnTo>
                  <a:pt x="271114" y="60458"/>
                </a:lnTo>
                <a:lnTo>
                  <a:pt x="277546" y="58018"/>
                </a:lnTo>
                <a:lnTo>
                  <a:pt x="282478" y="54537"/>
                </a:lnTo>
                <a:lnTo>
                  <a:pt x="282644" y="54291"/>
                </a:lnTo>
                <a:lnTo>
                  <a:pt x="246330" y="54291"/>
                </a:lnTo>
                <a:lnTo>
                  <a:pt x="241032" y="52343"/>
                </a:lnTo>
                <a:lnTo>
                  <a:pt x="233086" y="44474"/>
                </a:lnTo>
                <a:lnTo>
                  <a:pt x="231194" y="39404"/>
                </a:lnTo>
                <a:lnTo>
                  <a:pt x="231194" y="27751"/>
                </a:lnTo>
                <a:lnTo>
                  <a:pt x="233086" y="23040"/>
                </a:lnTo>
                <a:lnTo>
                  <a:pt x="237248" y="19106"/>
                </a:lnTo>
                <a:lnTo>
                  <a:pt x="241221" y="15171"/>
                </a:lnTo>
                <a:lnTo>
                  <a:pt x="246330" y="13204"/>
                </a:lnTo>
                <a:lnTo>
                  <a:pt x="282673" y="13204"/>
                </a:lnTo>
                <a:lnTo>
                  <a:pt x="279817" y="9950"/>
                </a:lnTo>
                <a:lnTo>
                  <a:pt x="274250" y="5594"/>
                </a:lnTo>
                <a:lnTo>
                  <a:pt x="267779" y="2485"/>
                </a:lnTo>
                <a:lnTo>
                  <a:pt x="260421" y="621"/>
                </a:lnTo>
                <a:lnTo>
                  <a:pt x="252195" y="0"/>
                </a:lnTo>
                <a:close/>
              </a:path>
              <a:path w="295910" h="133985">
                <a:moveTo>
                  <a:pt x="285199" y="67420"/>
                </a:moveTo>
                <a:lnTo>
                  <a:pt x="259951" y="67420"/>
                </a:lnTo>
                <a:lnTo>
                  <a:pt x="266384" y="69955"/>
                </a:lnTo>
                <a:lnTo>
                  <a:pt x="276600" y="80075"/>
                </a:lnTo>
                <a:lnTo>
                  <a:pt x="279023" y="85940"/>
                </a:lnTo>
                <a:lnTo>
                  <a:pt x="279147" y="102110"/>
                </a:lnTo>
                <a:lnTo>
                  <a:pt x="276790" y="108129"/>
                </a:lnTo>
                <a:lnTo>
                  <a:pt x="271681" y="113067"/>
                </a:lnTo>
                <a:lnTo>
                  <a:pt x="266762" y="118023"/>
                </a:lnTo>
                <a:lnTo>
                  <a:pt x="260330" y="120482"/>
                </a:lnTo>
                <a:lnTo>
                  <a:pt x="285338" y="120482"/>
                </a:lnTo>
                <a:lnTo>
                  <a:pt x="289004" y="116225"/>
                </a:lnTo>
                <a:lnTo>
                  <a:pt x="292729" y="109501"/>
                </a:lnTo>
                <a:lnTo>
                  <a:pt x="294964" y="102110"/>
                </a:lnTo>
                <a:lnTo>
                  <a:pt x="295709" y="94055"/>
                </a:lnTo>
                <a:lnTo>
                  <a:pt x="295709" y="85940"/>
                </a:lnTo>
                <a:lnTo>
                  <a:pt x="293628" y="78978"/>
                </a:lnTo>
                <a:lnTo>
                  <a:pt x="289466" y="73152"/>
                </a:lnTo>
                <a:lnTo>
                  <a:pt x="285199" y="67420"/>
                </a:lnTo>
                <a:close/>
              </a:path>
              <a:path w="295910" h="133985">
                <a:moveTo>
                  <a:pt x="282673" y="13204"/>
                </a:moveTo>
                <a:lnTo>
                  <a:pt x="258627" y="13204"/>
                </a:lnTo>
                <a:lnTo>
                  <a:pt x="263546" y="15228"/>
                </a:lnTo>
                <a:lnTo>
                  <a:pt x="271871" y="23267"/>
                </a:lnTo>
                <a:lnTo>
                  <a:pt x="273582" y="27751"/>
                </a:lnTo>
                <a:lnTo>
                  <a:pt x="273643" y="40066"/>
                </a:lnTo>
                <a:lnTo>
                  <a:pt x="271871" y="44549"/>
                </a:lnTo>
                <a:lnTo>
                  <a:pt x="263925" y="52343"/>
                </a:lnTo>
                <a:lnTo>
                  <a:pt x="258816" y="54291"/>
                </a:lnTo>
                <a:lnTo>
                  <a:pt x="282644" y="54291"/>
                </a:lnTo>
                <a:lnTo>
                  <a:pt x="285493" y="50054"/>
                </a:lnTo>
                <a:lnTo>
                  <a:pt x="288709" y="45552"/>
                </a:lnTo>
                <a:lnTo>
                  <a:pt x="290412" y="40274"/>
                </a:lnTo>
                <a:lnTo>
                  <a:pt x="290316" y="33218"/>
                </a:lnTo>
                <a:lnTo>
                  <a:pt x="289741" y="27324"/>
                </a:lnTo>
                <a:lnTo>
                  <a:pt x="287739" y="20990"/>
                </a:lnTo>
                <a:lnTo>
                  <a:pt x="284400" y="15171"/>
                </a:lnTo>
                <a:lnTo>
                  <a:pt x="282673" y="1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476532" y="5728503"/>
            <a:ext cx="294005" cy="133985"/>
          </a:xfrm>
          <a:custGeom>
            <a:avLst/>
            <a:gdLst/>
            <a:ahLst/>
            <a:cxnLst/>
            <a:rect l="l" t="t" r="r" b="b"/>
            <a:pathLst>
              <a:path w="294004" h="133985">
                <a:moveTo>
                  <a:pt x="16838" y="95739"/>
                </a:moveTo>
                <a:lnTo>
                  <a:pt x="0" y="97176"/>
                </a:lnTo>
                <a:lnTo>
                  <a:pt x="1424" y="105029"/>
                </a:lnTo>
                <a:lnTo>
                  <a:pt x="4020" y="112069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808" y="120482"/>
                </a:lnTo>
                <a:lnTo>
                  <a:pt x="35568" y="120482"/>
                </a:lnTo>
                <a:lnTo>
                  <a:pt x="30081" y="118420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94004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757" y="120482"/>
                </a:lnTo>
                <a:lnTo>
                  <a:pt x="73808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4004" h="133985">
                <a:moveTo>
                  <a:pt x="80596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243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07"/>
                </a:lnTo>
                <a:close/>
              </a:path>
              <a:path w="294004" h="133985">
                <a:moveTo>
                  <a:pt x="46163" y="44644"/>
                </a:moveTo>
                <a:lnTo>
                  <a:pt x="39709" y="45158"/>
                </a:lnTo>
                <a:lnTo>
                  <a:pt x="33416" y="46701"/>
                </a:lnTo>
                <a:lnTo>
                  <a:pt x="27300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4004" h="133985">
                <a:moveTo>
                  <a:pt x="190707" y="2232"/>
                </a:moveTo>
                <a:lnTo>
                  <a:pt x="105759" y="2232"/>
                </a:lnTo>
                <a:lnTo>
                  <a:pt x="105759" y="17687"/>
                </a:lnTo>
                <a:lnTo>
                  <a:pt x="169895" y="17687"/>
                </a:lnTo>
                <a:lnTo>
                  <a:pt x="163894" y="25051"/>
                </a:lnTo>
                <a:lnTo>
                  <a:pt x="141738" y="62184"/>
                </a:lnTo>
                <a:lnTo>
                  <a:pt x="127649" y="104669"/>
                </a:lnTo>
                <a:lnTo>
                  <a:pt x="124110" y="131473"/>
                </a:lnTo>
                <a:lnTo>
                  <a:pt x="140760" y="131473"/>
                </a:lnTo>
                <a:lnTo>
                  <a:pt x="141572" y="121890"/>
                </a:lnTo>
                <a:lnTo>
                  <a:pt x="142864" y="112693"/>
                </a:lnTo>
                <a:lnTo>
                  <a:pt x="154925" y="72480"/>
                </a:lnTo>
                <a:lnTo>
                  <a:pt x="178149" y="30231"/>
                </a:lnTo>
                <a:lnTo>
                  <a:pt x="190707" y="14736"/>
                </a:lnTo>
                <a:lnTo>
                  <a:pt x="190707" y="2232"/>
                </a:lnTo>
                <a:close/>
              </a:path>
              <a:path w="294004" h="133985">
                <a:moveTo>
                  <a:pt x="285335" y="13298"/>
                </a:moveTo>
                <a:lnTo>
                  <a:pt x="259951" y="13298"/>
                </a:lnTo>
                <a:lnTo>
                  <a:pt x="266006" y="15493"/>
                </a:lnTo>
                <a:lnTo>
                  <a:pt x="275087" y="24251"/>
                </a:lnTo>
                <a:lnTo>
                  <a:pt x="277357" y="29624"/>
                </a:lnTo>
                <a:lnTo>
                  <a:pt x="277357" y="42071"/>
                </a:lnTo>
                <a:lnTo>
                  <a:pt x="250820" y="74765"/>
                </a:lnTo>
                <a:lnTo>
                  <a:pt x="234505" y="88519"/>
                </a:lnTo>
                <a:lnTo>
                  <a:pt x="228829" y="93644"/>
                </a:lnTo>
                <a:lnTo>
                  <a:pt x="209437" y="120312"/>
                </a:lnTo>
                <a:lnTo>
                  <a:pt x="207923" y="123887"/>
                </a:lnTo>
                <a:lnTo>
                  <a:pt x="207356" y="127595"/>
                </a:lnTo>
                <a:lnTo>
                  <a:pt x="207545" y="131473"/>
                </a:lnTo>
                <a:lnTo>
                  <a:pt x="294006" y="131473"/>
                </a:lnTo>
                <a:lnTo>
                  <a:pt x="294006" y="116018"/>
                </a:lnTo>
                <a:lnTo>
                  <a:pt x="229870" y="116018"/>
                </a:lnTo>
                <a:lnTo>
                  <a:pt x="231572" y="113105"/>
                </a:lnTo>
                <a:lnTo>
                  <a:pt x="233843" y="110191"/>
                </a:lnTo>
                <a:lnTo>
                  <a:pt x="236681" y="107316"/>
                </a:lnTo>
                <a:lnTo>
                  <a:pt x="239329" y="104422"/>
                </a:lnTo>
                <a:lnTo>
                  <a:pt x="245573" y="98936"/>
                </a:lnTo>
                <a:lnTo>
                  <a:pt x="255222" y="90839"/>
                </a:lnTo>
                <a:lnTo>
                  <a:pt x="263271" y="83898"/>
                </a:lnTo>
                <a:lnTo>
                  <a:pt x="290601" y="51794"/>
                </a:lnTo>
                <a:lnTo>
                  <a:pt x="292871" y="46744"/>
                </a:lnTo>
                <a:lnTo>
                  <a:pt x="293727" y="42071"/>
                </a:lnTo>
                <a:lnTo>
                  <a:pt x="293817" y="36339"/>
                </a:lnTo>
                <a:lnTo>
                  <a:pt x="293140" y="28930"/>
                </a:lnTo>
                <a:lnTo>
                  <a:pt x="291097" y="22142"/>
                </a:lnTo>
                <a:lnTo>
                  <a:pt x="287671" y="15978"/>
                </a:lnTo>
                <a:lnTo>
                  <a:pt x="285335" y="13298"/>
                </a:lnTo>
                <a:close/>
              </a:path>
              <a:path w="294004" h="133985">
                <a:moveTo>
                  <a:pt x="253140" y="0"/>
                </a:moveTo>
                <a:lnTo>
                  <a:pt x="214569" y="21572"/>
                </a:lnTo>
                <a:lnTo>
                  <a:pt x="210572" y="37871"/>
                </a:lnTo>
                <a:lnTo>
                  <a:pt x="227032" y="39555"/>
                </a:lnTo>
                <a:lnTo>
                  <a:pt x="227032" y="31345"/>
                </a:lnTo>
                <a:lnTo>
                  <a:pt x="229491" y="24913"/>
                </a:lnTo>
                <a:lnTo>
                  <a:pt x="234032" y="20260"/>
                </a:lnTo>
                <a:lnTo>
                  <a:pt x="238762" y="15625"/>
                </a:lnTo>
                <a:lnTo>
                  <a:pt x="245005" y="13298"/>
                </a:lnTo>
                <a:lnTo>
                  <a:pt x="285335" y="13298"/>
                </a:lnTo>
                <a:lnTo>
                  <a:pt x="282844" y="10442"/>
                </a:lnTo>
                <a:lnTo>
                  <a:pt x="276926" y="5873"/>
                </a:lnTo>
                <a:lnTo>
                  <a:pt x="269979" y="2610"/>
                </a:lnTo>
                <a:lnTo>
                  <a:pt x="262038" y="652"/>
                </a:lnTo>
                <a:lnTo>
                  <a:pt x="25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980544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10" h="133985">
                <a:moveTo>
                  <a:pt x="16838" y="95739"/>
                </a:moveTo>
                <a:lnTo>
                  <a:pt x="0" y="97176"/>
                </a:lnTo>
                <a:lnTo>
                  <a:pt x="1424" y="105029"/>
                </a:lnTo>
                <a:lnTo>
                  <a:pt x="4020" y="112069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808" y="120482"/>
                </a:lnTo>
                <a:lnTo>
                  <a:pt x="35568" y="120482"/>
                </a:lnTo>
                <a:lnTo>
                  <a:pt x="30081" y="118420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95910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757" y="120482"/>
                </a:lnTo>
                <a:lnTo>
                  <a:pt x="73808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5910" h="133985">
                <a:moveTo>
                  <a:pt x="80596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07"/>
                </a:lnTo>
                <a:close/>
              </a:path>
              <a:path w="295910" h="133985">
                <a:moveTo>
                  <a:pt x="46163" y="44644"/>
                </a:moveTo>
                <a:lnTo>
                  <a:pt x="39709" y="45158"/>
                </a:lnTo>
                <a:lnTo>
                  <a:pt x="33416" y="46701"/>
                </a:lnTo>
                <a:lnTo>
                  <a:pt x="27300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10" h="133985">
                <a:moveTo>
                  <a:pt x="121651" y="95739"/>
                </a:moveTo>
                <a:lnTo>
                  <a:pt x="104813" y="97176"/>
                </a:lnTo>
                <a:lnTo>
                  <a:pt x="106238" y="105029"/>
                </a:lnTo>
                <a:lnTo>
                  <a:pt x="108833" y="112069"/>
                </a:lnTo>
                <a:lnTo>
                  <a:pt x="146814" y="133705"/>
                </a:lnTo>
                <a:lnTo>
                  <a:pt x="157169" y="132712"/>
                </a:lnTo>
                <a:lnTo>
                  <a:pt x="166372" y="129733"/>
                </a:lnTo>
                <a:lnTo>
                  <a:pt x="174403" y="124767"/>
                </a:lnTo>
                <a:lnTo>
                  <a:pt x="178621" y="120482"/>
                </a:lnTo>
                <a:lnTo>
                  <a:pt x="140381" y="120482"/>
                </a:lnTo>
                <a:lnTo>
                  <a:pt x="134895" y="118420"/>
                </a:lnTo>
                <a:lnTo>
                  <a:pt x="125813" y="110135"/>
                </a:lnTo>
                <a:lnTo>
                  <a:pt x="122975" y="103968"/>
                </a:lnTo>
                <a:lnTo>
                  <a:pt x="121651" y="95739"/>
                </a:lnTo>
                <a:close/>
              </a:path>
              <a:path w="295910" h="133985">
                <a:moveTo>
                  <a:pt x="181788" y="58850"/>
                </a:moveTo>
                <a:lnTo>
                  <a:pt x="154949" y="58850"/>
                </a:lnTo>
                <a:lnTo>
                  <a:pt x="161760" y="61499"/>
                </a:lnTo>
                <a:lnTo>
                  <a:pt x="171976" y="72111"/>
                </a:lnTo>
                <a:lnTo>
                  <a:pt x="174625" y="79338"/>
                </a:lnTo>
                <a:lnTo>
                  <a:pt x="174625" y="98160"/>
                </a:lnTo>
                <a:lnTo>
                  <a:pt x="171976" y="105897"/>
                </a:lnTo>
                <a:lnTo>
                  <a:pt x="166490" y="111724"/>
                </a:lnTo>
                <a:lnTo>
                  <a:pt x="161192" y="117569"/>
                </a:lnTo>
                <a:lnTo>
                  <a:pt x="154571" y="120482"/>
                </a:lnTo>
                <a:lnTo>
                  <a:pt x="178621" y="120482"/>
                </a:lnTo>
                <a:lnTo>
                  <a:pt x="191653" y="87075"/>
                </a:lnTo>
                <a:lnTo>
                  <a:pt x="190911" y="78165"/>
                </a:lnTo>
                <a:lnTo>
                  <a:pt x="188696" y="70104"/>
                </a:lnTo>
                <a:lnTo>
                  <a:pt x="185028" y="62891"/>
                </a:lnTo>
                <a:lnTo>
                  <a:pt x="181788" y="58850"/>
                </a:lnTo>
                <a:close/>
              </a:path>
              <a:path w="295910" h="133985">
                <a:moveTo>
                  <a:pt x="185409" y="2307"/>
                </a:moveTo>
                <a:lnTo>
                  <a:pt x="120327" y="2307"/>
                </a:lnTo>
                <a:lnTo>
                  <a:pt x="107651" y="69576"/>
                </a:lnTo>
                <a:lnTo>
                  <a:pt x="122786" y="71544"/>
                </a:lnTo>
                <a:lnTo>
                  <a:pt x="125056" y="67779"/>
                </a:lnTo>
                <a:lnTo>
                  <a:pt x="128462" y="64734"/>
                </a:lnTo>
                <a:lnTo>
                  <a:pt x="136786" y="60023"/>
                </a:lnTo>
                <a:lnTo>
                  <a:pt x="141516" y="58850"/>
                </a:lnTo>
                <a:lnTo>
                  <a:pt x="181788" y="58850"/>
                </a:lnTo>
                <a:lnTo>
                  <a:pt x="179923" y="56524"/>
                </a:lnTo>
                <a:lnTo>
                  <a:pt x="175507" y="52873"/>
                </a:lnTo>
                <a:lnTo>
                  <a:pt x="126192" y="52873"/>
                </a:lnTo>
                <a:lnTo>
                  <a:pt x="133192" y="17687"/>
                </a:lnTo>
                <a:lnTo>
                  <a:pt x="185409" y="17687"/>
                </a:lnTo>
                <a:lnTo>
                  <a:pt x="185409" y="2307"/>
                </a:lnTo>
                <a:close/>
              </a:path>
              <a:path w="295910" h="133985">
                <a:moveTo>
                  <a:pt x="150976" y="44644"/>
                </a:moveTo>
                <a:lnTo>
                  <a:pt x="144523" y="45158"/>
                </a:lnTo>
                <a:lnTo>
                  <a:pt x="138229" y="46701"/>
                </a:lnTo>
                <a:lnTo>
                  <a:pt x="132113" y="49273"/>
                </a:lnTo>
                <a:lnTo>
                  <a:pt x="126192" y="52873"/>
                </a:lnTo>
                <a:lnTo>
                  <a:pt x="175507" y="52873"/>
                </a:lnTo>
                <a:lnTo>
                  <a:pt x="173644" y="51332"/>
                </a:lnTo>
                <a:lnTo>
                  <a:pt x="166726" y="47618"/>
                </a:lnTo>
                <a:lnTo>
                  <a:pt x="159170" y="45388"/>
                </a:lnTo>
                <a:lnTo>
                  <a:pt x="150976" y="44644"/>
                </a:lnTo>
                <a:close/>
              </a:path>
              <a:path w="295910" h="133985">
                <a:moveTo>
                  <a:pt x="252195" y="0"/>
                </a:moveTo>
                <a:lnTo>
                  <a:pt x="217288" y="20600"/>
                </a:lnTo>
                <a:lnTo>
                  <a:pt x="214784" y="33218"/>
                </a:lnTo>
                <a:lnTo>
                  <a:pt x="214792" y="40274"/>
                </a:lnTo>
                <a:lnTo>
                  <a:pt x="216248" y="45495"/>
                </a:lnTo>
                <a:lnTo>
                  <a:pt x="222707" y="54556"/>
                </a:lnTo>
                <a:lnTo>
                  <a:pt x="227599" y="58018"/>
                </a:lnTo>
                <a:lnTo>
                  <a:pt x="234410" y="60458"/>
                </a:lnTo>
                <a:lnTo>
                  <a:pt x="226275" y="62539"/>
                </a:lnTo>
                <a:lnTo>
                  <a:pt x="220221" y="66455"/>
                </a:lnTo>
                <a:lnTo>
                  <a:pt x="211518" y="77957"/>
                </a:lnTo>
                <a:lnTo>
                  <a:pt x="209437" y="85088"/>
                </a:lnTo>
                <a:lnTo>
                  <a:pt x="209478" y="94055"/>
                </a:lnTo>
                <a:lnTo>
                  <a:pt x="235076" y="130844"/>
                </a:lnTo>
                <a:lnTo>
                  <a:pt x="252573" y="133705"/>
                </a:lnTo>
                <a:lnTo>
                  <a:pt x="261764" y="132989"/>
                </a:lnTo>
                <a:lnTo>
                  <a:pt x="270041" y="130837"/>
                </a:lnTo>
                <a:lnTo>
                  <a:pt x="277400" y="127249"/>
                </a:lnTo>
                <a:lnTo>
                  <a:pt x="283790" y="122279"/>
                </a:lnTo>
                <a:lnTo>
                  <a:pt x="285338" y="120482"/>
                </a:lnTo>
                <a:lnTo>
                  <a:pt x="247843" y="120482"/>
                </a:lnTo>
                <a:lnTo>
                  <a:pt x="243113" y="119309"/>
                </a:lnTo>
                <a:lnTo>
                  <a:pt x="238951" y="116964"/>
                </a:lnTo>
                <a:lnTo>
                  <a:pt x="234600" y="114599"/>
                </a:lnTo>
                <a:lnTo>
                  <a:pt x="231383" y="111289"/>
                </a:lnTo>
                <a:lnTo>
                  <a:pt x="229113" y="106994"/>
                </a:lnTo>
                <a:lnTo>
                  <a:pt x="227032" y="102719"/>
                </a:lnTo>
                <a:lnTo>
                  <a:pt x="225897" y="98274"/>
                </a:lnTo>
                <a:lnTo>
                  <a:pt x="225993" y="85940"/>
                </a:lnTo>
                <a:lnTo>
                  <a:pt x="228356" y="79943"/>
                </a:lnTo>
                <a:lnTo>
                  <a:pt x="233464" y="74930"/>
                </a:lnTo>
                <a:lnTo>
                  <a:pt x="238383" y="69936"/>
                </a:lnTo>
                <a:lnTo>
                  <a:pt x="244627" y="67420"/>
                </a:lnTo>
                <a:lnTo>
                  <a:pt x="285199" y="67420"/>
                </a:lnTo>
                <a:lnTo>
                  <a:pt x="279060" y="63088"/>
                </a:lnTo>
                <a:lnTo>
                  <a:pt x="271114" y="60458"/>
                </a:lnTo>
                <a:lnTo>
                  <a:pt x="277546" y="58018"/>
                </a:lnTo>
                <a:lnTo>
                  <a:pt x="282478" y="54537"/>
                </a:lnTo>
                <a:lnTo>
                  <a:pt x="282644" y="54291"/>
                </a:lnTo>
                <a:lnTo>
                  <a:pt x="246330" y="54291"/>
                </a:lnTo>
                <a:lnTo>
                  <a:pt x="241032" y="52343"/>
                </a:lnTo>
                <a:lnTo>
                  <a:pt x="233086" y="44474"/>
                </a:lnTo>
                <a:lnTo>
                  <a:pt x="231194" y="39404"/>
                </a:lnTo>
                <a:lnTo>
                  <a:pt x="231194" y="27751"/>
                </a:lnTo>
                <a:lnTo>
                  <a:pt x="233086" y="23040"/>
                </a:lnTo>
                <a:lnTo>
                  <a:pt x="237248" y="19106"/>
                </a:lnTo>
                <a:lnTo>
                  <a:pt x="241221" y="15171"/>
                </a:lnTo>
                <a:lnTo>
                  <a:pt x="246330" y="13204"/>
                </a:lnTo>
                <a:lnTo>
                  <a:pt x="282673" y="13204"/>
                </a:lnTo>
                <a:lnTo>
                  <a:pt x="279817" y="9950"/>
                </a:lnTo>
                <a:lnTo>
                  <a:pt x="274250" y="5594"/>
                </a:lnTo>
                <a:lnTo>
                  <a:pt x="267779" y="2485"/>
                </a:lnTo>
                <a:lnTo>
                  <a:pt x="260421" y="621"/>
                </a:lnTo>
                <a:lnTo>
                  <a:pt x="252195" y="0"/>
                </a:lnTo>
                <a:close/>
              </a:path>
              <a:path w="295910" h="133985">
                <a:moveTo>
                  <a:pt x="285199" y="67420"/>
                </a:moveTo>
                <a:lnTo>
                  <a:pt x="259951" y="67420"/>
                </a:lnTo>
                <a:lnTo>
                  <a:pt x="266384" y="69955"/>
                </a:lnTo>
                <a:lnTo>
                  <a:pt x="276600" y="80075"/>
                </a:lnTo>
                <a:lnTo>
                  <a:pt x="279023" y="85940"/>
                </a:lnTo>
                <a:lnTo>
                  <a:pt x="279147" y="102110"/>
                </a:lnTo>
                <a:lnTo>
                  <a:pt x="276790" y="108129"/>
                </a:lnTo>
                <a:lnTo>
                  <a:pt x="271681" y="113067"/>
                </a:lnTo>
                <a:lnTo>
                  <a:pt x="266762" y="118023"/>
                </a:lnTo>
                <a:lnTo>
                  <a:pt x="260330" y="120482"/>
                </a:lnTo>
                <a:lnTo>
                  <a:pt x="285338" y="120482"/>
                </a:lnTo>
                <a:lnTo>
                  <a:pt x="289004" y="116225"/>
                </a:lnTo>
                <a:lnTo>
                  <a:pt x="292729" y="109501"/>
                </a:lnTo>
                <a:lnTo>
                  <a:pt x="294964" y="102110"/>
                </a:lnTo>
                <a:lnTo>
                  <a:pt x="295709" y="94055"/>
                </a:lnTo>
                <a:lnTo>
                  <a:pt x="295709" y="85940"/>
                </a:lnTo>
                <a:lnTo>
                  <a:pt x="293628" y="78978"/>
                </a:lnTo>
                <a:lnTo>
                  <a:pt x="289466" y="73152"/>
                </a:lnTo>
                <a:lnTo>
                  <a:pt x="285199" y="67420"/>
                </a:lnTo>
                <a:close/>
              </a:path>
              <a:path w="295910" h="133985">
                <a:moveTo>
                  <a:pt x="282673" y="13204"/>
                </a:moveTo>
                <a:lnTo>
                  <a:pt x="258627" y="13204"/>
                </a:lnTo>
                <a:lnTo>
                  <a:pt x="263546" y="15228"/>
                </a:lnTo>
                <a:lnTo>
                  <a:pt x="267708" y="19238"/>
                </a:lnTo>
                <a:lnTo>
                  <a:pt x="271681" y="23267"/>
                </a:lnTo>
                <a:lnTo>
                  <a:pt x="273564" y="27751"/>
                </a:lnTo>
                <a:lnTo>
                  <a:pt x="273643" y="40066"/>
                </a:lnTo>
                <a:lnTo>
                  <a:pt x="271871" y="44549"/>
                </a:lnTo>
                <a:lnTo>
                  <a:pt x="263925" y="52343"/>
                </a:lnTo>
                <a:lnTo>
                  <a:pt x="258816" y="54291"/>
                </a:lnTo>
                <a:lnTo>
                  <a:pt x="282644" y="54291"/>
                </a:lnTo>
                <a:lnTo>
                  <a:pt x="285493" y="50054"/>
                </a:lnTo>
                <a:lnTo>
                  <a:pt x="288709" y="45552"/>
                </a:lnTo>
                <a:lnTo>
                  <a:pt x="290412" y="40274"/>
                </a:lnTo>
                <a:lnTo>
                  <a:pt x="290316" y="33218"/>
                </a:lnTo>
                <a:lnTo>
                  <a:pt x="289741" y="27324"/>
                </a:lnTo>
                <a:lnTo>
                  <a:pt x="287739" y="20990"/>
                </a:lnTo>
                <a:lnTo>
                  <a:pt x="284400" y="15171"/>
                </a:lnTo>
                <a:lnTo>
                  <a:pt x="282673" y="1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84555" y="5728503"/>
            <a:ext cx="270510" cy="133985"/>
          </a:xfrm>
          <a:custGeom>
            <a:avLst/>
            <a:gdLst/>
            <a:ahLst/>
            <a:cxnLst/>
            <a:rect l="l" t="t" r="r" b="b"/>
            <a:pathLst>
              <a:path w="270510" h="133985">
                <a:moveTo>
                  <a:pt x="16838" y="95739"/>
                </a:moveTo>
                <a:lnTo>
                  <a:pt x="0" y="97176"/>
                </a:lnTo>
                <a:lnTo>
                  <a:pt x="1451" y="105029"/>
                </a:lnTo>
                <a:lnTo>
                  <a:pt x="4091" y="112069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809" y="120482"/>
                </a:lnTo>
                <a:lnTo>
                  <a:pt x="35757" y="120482"/>
                </a:lnTo>
                <a:lnTo>
                  <a:pt x="30270" y="118420"/>
                </a:lnTo>
                <a:lnTo>
                  <a:pt x="25730" y="114277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70510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947" y="120482"/>
                </a:lnTo>
                <a:lnTo>
                  <a:pt x="73809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70510" h="133985">
                <a:moveTo>
                  <a:pt x="80785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70510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70510" h="133985">
                <a:moveTo>
                  <a:pt x="121651" y="95739"/>
                </a:moveTo>
                <a:lnTo>
                  <a:pt x="104813" y="97176"/>
                </a:lnTo>
                <a:lnTo>
                  <a:pt x="106238" y="105029"/>
                </a:lnTo>
                <a:lnTo>
                  <a:pt x="108833" y="112069"/>
                </a:lnTo>
                <a:lnTo>
                  <a:pt x="146814" y="133705"/>
                </a:lnTo>
                <a:lnTo>
                  <a:pt x="157169" y="132712"/>
                </a:lnTo>
                <a:lnTo>
                  <a:pt x="166372" y="129733"/>
                </a:lnTo>
                <a:lnTo>
                  <a:pt x="174403" y="124767"/>
                </a:lnTo>
                <a:lnTo>
                  <a:pt x="178621" y="120482"/>
                </a:lnTo>
                <a:lnTo>
                  <a:pt x="140381" y="120482"/>
                </a:lnTo>
                <a:lnTo>
                  <a:pt x="134895" y="118420"/>
                </a:lnTo>
                <a:lnTo>
                  <a:pt x="125813" y="110135"/>
                </a:lnTo>
                <a:lnTo>
                  <a:pt x="122975" y="103968"/>
                </a:lnTo>
                <a:lnTo>
                  <a:pt x="121651" y="95739"/>
                </a:lnTo>
                <a:close/>
              </a:path>
              <a:path w="270510" h="133985">
                <a:moveTo>
                  <a:pt x="181788" y="58850"/>
                </a:moveTo>
                <a:lnTo>
                  <a:pt x="154949" y="58850"/>
                </a:lnTo>
                <a:lnTo>
                  <a:pt x="161760" y="61499"/>
                </a:lnTo>
                <a:lnTo>
                  <a:pt x="171976" y="72111"/>
                </a:lnTo>
                <a:lnTo>
                  <a:pt x="174625" y="79338"/>
                </a:lnTo>
                <a:lnTo>
                  <a:pt x="174625" y="98160"/>
                </a:lnTo>
                <a:lnTo>
                  <a:pt x="171976" y="105897"/>
                </a:lnTo>
                <a:lnTo>
                  <a:pt x="166490" y="111724"/>
                </a:lnTo>
                <a:lnTo>
                  <a:pt x="161192" y="117569"/>
                </a:lnTo>
                <a:lnTo>
                  <a:pt x="154571" y="120482"/>
                </a:lnTo>
                <a:lnTo>
                  <a:pt x="178621" y="120482"/>
                </a:lnTo>
                <a:lnTo>
                  <a:pt x="191653" y="87075"/>
                </a:lnTo>
                <a:lnTo>
                  <a:pt x="190911" y="78165"/>
                </a:lnTo>
                <a:lnTo>
                  <a:pt x="188696" y="70104"/>
                </a:lnTo>
                <a:lnTo>
                  <a:pt x="185028" y="62891"/>
                </a:lnTo>
                <a:lnTo>
                  <a:pt x="181788" y="58850"/>
                </a:lnTo>
                <a:close/>
              </a:path>
              <a:path w="270510" h="133985">
                <a:moveTo>
                  <a:pt x="185409" y="2307"/>
                </a:moveTo>
                <a:lnTo>
                  <a:pt x="120327" y="2307"/>
                </a:lnTo>
                <a:lnTo>
                  <a:pt x="107651" y="69576"/>
                </a:lnTo>
                <a:lnTo>
                  <a:pt x="122786" y="71544"/>
                </a:lnTo>
                <a:lnTo>
                  <a:pt x="125246" y="67779"/>
                </a:lnTo>
                <a:lnTo>
                  <a:pt x="128462" y="64734"/>
                </a:lnTo>
                <a:lnTo>
                  <a:pt x="136786" y="60023"/>
                </a:lnTo>
                <a:lnTo>
                  <a:pt x="141516" y="58850"/>
                </a:lnTo>
                <a:lnTo>
                  <a:pt x="181788" y="58850"/>
                </a:lnTo>
                <a:lnTo>
                  <a:pt x="179923" y="56524"/>
                </a:lnTo>
                <a:lnTo>
                  <a:pt x="175507" y="52873"/>
                </a:lnTo>
                <a:lnTo>
                  <a:pt x="126192" y="52873"/>
                </a:lnTo>
                <a:lnTo>
                  <a:pt x="133192" y="17687"/>
                </a:lnTo>
                <a:lnTo>
                  <a:pt x="185409" y="17687"/>
                </a:lnTo>
                <a:lnTo>
                  <a:pt x="185409" y="2307"/>
                </a:lnTo>
                <a:close/>
              </a:path>
              <a:path w="270510" h="133985">
                <a:moveTo>
                  <a:pt x="150976" y="44644"/>
                </a:moveTo>
                <a:lnTo>
                  <a:pt x="144523" y="45158"/>
                </a:lnTo>
                <a:lnTo>
                  <a:pt x="138229" y="46701"/>
                </a:lnTo>
                <a:lnTo>
                  <a:pt x="132113" y="49273"/>
                </a:lnTo>
                <a:lnTo>
                  <a:pt x="126192" y="52873"/>
                </a:lnTo>
                <a:lnTo>
                  <a:pt x="175507" y="52873"/>
                </a:lnTo>
                <a:lnTo>
                  <a:pt x="173644" y="51332"/>
                </a:lnTo>
                <a:lnTo>
                  <a:pt x="166726" y="47618"/>
                </a:lnTo>
                <a:lnTo>
                  <a:pt x="159170" y="45388"/>
                </a:lnTo>
                <a:lnTo>
                  <a:pt x="150976" y="44644"/>
                </a:lnTo>
                <a:close/>
              </a:path>
              <a:path w="270510" h="133985">
                <a:moveTo>
                  <a:pt x="270168" y="29018"/>
                </a:moveTo>
                <a:lnTo>
                  <a:pt x="254086" y="29018"/>
                </a:lnTo>
                <a:lnTo>
                  <a:pt x="254086" y="131473"/>
                </a:lnTo>
                <a:lnTo>
                  <a:pt x="270168" y="131473"/>
                </a:lnTo>
                <a:lnTo>
                  <a:pt x="270168" y="29018"/>
                </a:lnTo>
                <a:close/>
              </a:path>
              <a:path w="270510" h="133985">
                <a:moveTo>
                  <a:pt x="270168" y="0"/>
                </a:moveTo>
                <a:lnTo>
                  <a:pt x="259762" y="0"/>
                </a:lnTo>
                <a:lnTo>
                  <a:pt x="256924" y="5656"/>
                </a:lnTo>
                <a:lnTo>
                  <a:pt x="252195" y="11482"/>
                </a:lnTo>
                <a:lnTo>
                  <a:pt x="221924" y="32858"/>
                </a:lnTo>
                <a:lnTo>
                  <a:pt x="221924" y="48408"/>
                </a:lnTo>
                <a:lnTo>
                  <a:pt x="254086" y="29018"/>
                </a:lnTo>
                <a:lnTo>
                  <a:pt x="270168" y="29018"/>
                </a:lnTo>
                <a:lnTo>
                  <a:pt x="270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88377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10" h="133985">
                <a:moveTo>
                  <a:pt x="16838" y="95739"/>
                </a:moveTo>
                <a:lnTo>
                  <a:pt x="0" y="97176"/>
                </a:lnTo>
                <a:lnTo>
                  <a:pt x="1424" y="105029"/>
                </a:lnTo>
                <a:lnTo>
                  <a:pt x="4020" y="112069"/>
                </a:lnTo>
                <a:lnTo>
                  <a:pt x="42000" y="133705"/>
                </a:lnTo>
                <a:lnTo>
                  <a:pt x="52356" y="132712"/>
                </a:lnTo>
                <a:lnTo>
                  <a:pt x="61558" y="129733"/>
                </a:lnTo>
                <a:lnTo>
                  <a:pt x="69590" y="124767"/>
                </a:lnTo>
                <a:lnTo>
                  <a:pt x="73808" y="120482"/>
                </a:lnTo>
                <a:lnTo>
                  <a:pt x="35568" y="120482"/>
                </a:lnTo>
                <a:lnTo>
                  <a:pt x="30081" y="118420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95910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757" y="120482"/>
                </a:lnTo>
                <a:lnTo>
                  <a:pt x="73808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5910" h="133985">
                <a:moveTo>
                  <a:pt x="80596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596" y="17687"/>
                </a:lnTo>
                <a:lnTo>
                  <a:pt x="80596" y="2307"/>
                </a:lnTo>
                <a:close/>
              </a:path>
              <a:path w="295910" h="133985">
                <a:moveTo>
                  <a:pt x="46163" y="44644"/>
                </a:moveTo>
                <a:lnTo>
                  <a:pt x="39709" y="45158"/>
                </a:lnTo>
                <a:lnTo>
                  <a:pt x="33416" y="46701"/>
                </a:lnTo>
                <a:lnTo>
                  <a:pt x="27300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10" h="133985">
                <a:moveTo>
                  <a:pt x="172355" y="100128"/>
                </a:moveTo>
                <a:lnTo>
                  <a:pt x="156273" y="100128"/>
                </a:lnTo>
                <a:lnTo>
                  <a:pt x="156273" y="131473"/>
                </a:lnTo>
                <a:lnTo>
                  <a:pt x="172355" y="131473"/>
                </a:lnTo>
                <a:lnTo>
                  <a:pt x="172355" y="100128"/>
                </a:lnTo>
                <a:close/>
              </a:path>
              <a:path w="295910" h="133985">
                <a:moveTo>
                  <a:pt x="172355" y="529"/>
                </a:moveTo>
                <a:lnTo>
                  <a:pt x="159300" y="529"/>
                </a:lnTo>
                <a:lnTo>
                  <a:pt x="99515" y="85391"/>
                </a:lnTo>
                <a:lnTo>
                  <a:pt x="99515" y="100128"/>
                </a:lnTo>
                <a:lnTo>
                  <a:pt x="190139" y="100128"/>
                </a:lnTo>
                <a:lnTo>
                  <a:pt x="190139" y="85391"/>
                </a:lnTo>
                <a:lnTo>
                  <a:pt x="115408" y="85391"/>
                </a:lnTo>
                <a:lnTo>
                  <a:pt x="156273" y="26351"/>
                </a:lnTo>
                <a:lnTo>
                  <a:pt x="172355" y="26351"/>
                </a:lnTo>
                <a:lnTo>
                  <a:pt x="172355" y="529"/>
                </a:lnTo>
                <a:close/>
              </a:path>
              <a:path w="295910" h="133985">
                <a:moveTo>
                  <a:pt x="172355" y="26351"/>
                </a:moveTo>
                <a:lnTo>
                  <a:pt x="156273" y="26351"/>
                </a:lnTo>
                <a:lnTo>
                  <a:pt x="156273" y="85391"/>
                </a:lnTo>
                <a:lnTo>
                  <a:pt x="172355" y="85391"/>
                </a:lnTo>
                <a:lnTo>
                  <a:pt x="172355" y="26351"/>
                </a:lnTo>
                <a:close/>
              </a:path>
              <a:path w="295910" h="133985">
                <a:moveTo>
                  <a:pt x="225707" y="94755"/>
                </a:moveTo>
                <a:lnTo>
                  <a:pt x="209626" y="96912"/>
                </a:lnTo>
                <a:lnTo>
                  <a:pt x="211080" y="104704"/>
                </a:lnTo>
                <a:lnTo>
                  <a:pt x="213741" y="111738"/>
                </a:lnTo>
                <a:lnTo>
                  <a:pt x="251249" y="133800"/>
                </a:lnTo>
                <a:lnTo>
                  <a:pt x="260442" y="133055"/>
                </a:lnTo>
                <a:lnTo>
                  <a:pt x="268749" y="130818"/>
                </a:lnTo>
                <a:lnTo>
                  <a:pt x="276204" y="127088"/>
                </a:lnTo>
                <a:lnTo>
                  <a:pt x="282844" y="121863"/>
                </a:lnTo>
                <a:lnTo>
                  <a:pt x="284044" y="120482"/>
                </a:lnTo>
                <a:lnTo>
                  <a:pt x="245005" y="120482"/>
                </a:lnTo>
                <a:lnTo>
                  <a:pt x="239519" y="118477"/>
                </a:lnTo>
                <a:lnTo>
                  <a:pt x="230816" y="110437"/>
                </a:lnTo>
                <a:lnTo>
                  <a:pt x="227599" y="103873"/>
                </a:lnTo>
                <a:lnTo>
                  <a:pt x="225707" y="94755"/>
                </a:lnTo>
                <a:close/>
              </a:path>
              <a:path w="295910" h="133985">
                <a:moveTo>
                  <a:pt x="285965" y="67704"/>
                </a:moveTo>
                <a:lnTo>
                  <a:pt x="260141" y="67704"/>
                </a:lnTo>
                <a:lnTo>
                  <a:pt x="266384" y="70087"/>
                </a:lnTo>
                <a:lnTo>
                  <a:pt x="271114" y="74892"/>
                </a:lnTo>
                <a:lnTo>
                  <a:pt x="276033" y="79678"/>
                </a:lnTo>
                <a:lnTo>
                  <a:pt x="278303" y="85769"/>
                </a:lnTo>
                <a:lnTo>
                  <a:pt x="278251" y="101042"/>
                </a:lnTo>
                <a:lnTo>
                  <a:pt x="275844" y="107392"/>
                </a:lnTo>
                <a:lnTo>
                  <a:pt x="265249" y="117872"/>
                </a:lnTo>
                <a:lnTo>
                  <a:pt x="259005" y="120482"/>
                </a:lnTo>
                <a:lnTo>
                  <a:pt x="284044" y="120482"/>
                </a:lnTo>
                <a:lnTo>
                  <a:pt x="288307" y="115578"/>
                </a:lnTo>
                <a:lnTo>
                  <a:pt x="292209" y="108638"/>
                </a:lnTo>
                <a:lnTo>
                  <a:pt x="294550" y="101042"/>
                </a:lnTo>
                <a:lnTo>
                  <a:pt x="295331" y="92788"/>
                </a:lnTo>
                <a:lnTo>
                  <a:pt x="295331" y="84332"/>
                </a:lnTo>
                <a:lnTo>
                  <a:pt x="293250" y="77295"/>
                </a:lnTo>
                <a:lnTo>
                  <a:pt x="288898" y="71676"/>
                </a:lnTo>
                <a:lnTo>
                  <a:pt x="285965" y="67704"/>
                </a:lnTo>
                <a:close/>
              </a:path>
              <a:path w="295910" h="133985">
                <a:moveTo>
                  <a:pt x="281779" y="13204"/>
                </a:moveTo>
                <a:lnTo>
                  <a:pt x="257303" y="13204"/>
                </a:lnTo>
                <a:lnTo>
                  <a:pt x="262431" y="15171"/>
                </a:lnTo>
                <a:lnTo>
                  <a:pt x="266573" y="19011"/>
                </a:lnTo>
                <a:lnTo>
                  <a:pt x="270546" y="22889"/>
                </a:lnTo>
                <a:lnTo>
                  <a:pt x="272438" y="27770"/>
                </a:lnTo>
                <a:lnTo>
                  <a:pt x="272438" y="41106"/>
                </a:lnTo>
                <a:lnTo>
                  <a:pt x="269790" y="46611"/>
                </a:lnTo>
                <a:lnTo>
                  <a:pt x="258816" y="53762"/>
                </a:lnTo>
                <a:lnTo>
                  <a:pt x="252573" y="55559"/>
                </a:lnTo>
                <a:lnTo>
                  <a:pt x="243090" y="55559"/>
                </a:lnTo>
                <a:lnTo>
                  <a:pt x="241410" y="69482"/>
                </a:lnTo>
                <a:lnTo>
                  <a:pt x="245951" y="68290"/>
                </a:lnTo>
                <a:lnTo>
                  <a:pt x="249735" y="67704"/>
                </a:lnTo>
                <a:lnTo>
                  <a:pt x="285965" y="67704"/>
                </a:lnTo>
                <a:lnTo>
                  <a:pt x="284736" y="66039"/>
                </a:lnTo>
                <a:lnTo>
                  <a:pt x="278682" y="62331"/>
                </a:lnTo>
                <a:lnTo>
                  <a:pt x="270925" y="60553"/>
                </a:lnTo>
                <a:lnTo>
                  <a:pt x="276979" y="57810"/>
                </a:lnTo>
                <a:lnTo>
                  <a:pt x="279634" y="55559"/>
                </a:lnTo>
                <a:lnTo>
                  <a:pt x="245194" y="55559"/>
                </a:lnTo>
                <a:lnTo>
                  <a:pt x="243113" y="55370"/>
                </a:lnTo>
                <a:lnTo>
                  <a:pt x="279858" y="55370"/>
                </a:lnTo>
                <a:lnTo>
                  <a:pt x="281330" y="54121"/>
                </a:lnTo>
                <a:lnTo>
                  <a:pt x="287385" y="44833"/>
                </a:lnTo>
                <a:lnTo>
                  <a:pt x="288898" y="39687"/>
                </a:lnTo>
                <a:lnTo>
                  <a:pt x="288817" y="27770"/>
                </a:lnTo>
                <a:lnTo>
                  <a:pt x="287385" y="22435"/>
                </a:lnTo>
                <a:lnTo>
                  <a:pt x="281779" y="13204"/>
                </a:lnTo>
                <a:close/>
              </a:path>
              <a:path w="295910" h="133985">
                <a:moveTo>
                  <a:pt x="257870" y="0"/>
                </a:moveTo>
                <a:lnTo>
                  <a:pt x="250681" y="0"/>
                </a:lnTo>
                <a:lnTo>
                  <a:pt x="243199" y="553"/>
                </a:lnTo>
                <a:lnTo>
                  <a:pt x="213241" y="26307"/>
                </a:lnTo>
                <a:lnTo>
                  <a:pt x="211329" y="33937"/>
                </a:lnTo>
                <a:lnTo>
                  <a:pt x="227410" y="36793"/>
                </a:lnTo>
                <a:lnTo>
                  <a:pt x="228545" y="28924"/>
                </a:lnTo>
                <a:lnTo>
                  <a:pt x="231194" y="23040"/>
                </a:lnTo>
                <a:lnTo>
                  <a:pt x="239519" y="15171"/>
                </a:lnTo>
                <a:lnTo>
                  <a:pt x="244816" y="13204"/>
                </a:lnTo>
                <a:lnTo>
                  <a:pt x="281779" y="13204"/>
                </a:lnTo>
                <a:lnTo>
                  <a:pt x="280952" y="11842"/>
                </a:lnTo>
                <a:lnTo>
                  <a:pt x="276411" y="7661"/>
                </a:lnTo>
                <a:lnTo>
                  <a:pt x="264303" y="1532"/>
                </a:lnTo>
                <a:lnTo>
                  <a:pt x="257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492389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6838" y="95739"/>
                </a:moveTo>
                <a:lnTo>
                  <a:pt x="0" y="97176"/>
                </a:lnTo>
                <a:lnTo>
                  <a:pt x="1451" y="105029"/>
                </a:lnTo>
                <a:lnTo>
                  <a:pt x="4091" y="112069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809" y="120482"/>
                </a:lnTo>
                <a:lnTo>
                  <a:pt x="35757" y="120482"/>
                </a:lnTo>
                <a:lnTo>
                  <a:pt x="30270" y="118420"/>
                </a:lnTo>
                <a:lnTo>
                  <a:pt x="25541" y="114277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95909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947" y="120482"/>
                </a:lnTo>
                <a:lnTo>
                  <a:pt x="73809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5909" h="133985">
                <a:moveTo>
                  <a:pt x="80785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95909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09" h="133985">
                <a:moveTo>
                  <a:pt x="121083" y="94755"/>
                </a:moveTo>
                <a:lnTo>
                  <a:pt x="105002" y="96912"/>
                </a:lnTo>
                <a:lnTo>
                  <a:pt x="106347" y="104704"/>
                </a:lnTo>
                <a:lnTo>
                  <a:pt x="108951" y="111738"/>
                </a:lnTo>
                <a:lnTo>
                  <a:pt x="146625" y="133800"/>
                </a:lnTo>
                <a:lnTo>
                  <a:pt x="155738" y="133055"/>
                </a:lnTo>
                <a:lnTo>
                  <a:pt x="164054" y="130818"/>
                </a:lnTo>
                <a:lnTo>
                  <a:pt x="171554" y="127088"/>
                </a:lnTo>
                <a:lnTo>
                  <a:pt x="178220" y="121863"/>
                </a:lnTo>
                <a:lnTo>
                  <a:pt x="179420" y="120482"/>
                </a:lnTo>
                <a:lnTo>
                  <a:pt x="140192" y="120482"/>
                </a:lnTo>
                <a:lnTo>
                  <a:pt x="134895" y="118477"/>
                </a:lnTo>
                <a:lnTo>
                  <a:pt x="130354" y="114448"/>
                </a:lnTo>
                <a:lnTo>
                  <a:pt x="126002" y="110437"/>
                </a:lnTo>
                <a:lnTo>
                  <a:pt x="122786" y="103873"/>
                </a:lnTo>
                <a:lnTo>
                  <a:pt x="121083" y="94755"/>
                </a:lnTo>
                <a:close/>
              </a:path>
              <a:path w="295909" h="133985">
                <a:moveTo>
                  <a:pt x="181208" y="67704"/>
                </a:moveTo>
                <a:lnTo>
                  <a:pt x="155327" y="67704"/>
                </a:lnTo>
                <a:lnTo>
                  <a:pt x="161571" y="70087"/>
                </a:lnTo>
                <a:lnTo>
                  <a:pt x="166301" y="74892"/>
                </a:lnTo>
                <a:lnTo>
                  <a:pt x="171220" y="79678"/>
                </a:lnTo>
                <a:lnTo>
                  <a:pt x="173679" y="85769"/>
                </a:lnTo>
                <a:lnTo>
                  <a:pt x="173623" y="101042"/>
                </a:lnTo>
                <a:lnTo>
                  <a:pt x="171030" y="107392"/>
                </a:lnTo>
                <a:lnTo>
                  <a:pt x="165733" y="112632"/>
                </a:lnTo>
                <a:lnTo>
                  <a:pt x="160625" y="117872"/>
                </a:lnTo>
                <a:lnTo>
                  <a:pt x="154192" y="120482"/>
                </a:lnTo>
                <a:lnTo>
                  <a:pt x="179420" y="120482"/>
                </a:lnTo>
                <a:lnTo>
                  <a:pt x="183683" y="115578"/>
                </a:lnTo>
                <a:lnTo>
                  <a:pt x="187585" y="108638"/>
                </a:lnTo>
                <a:lnTo>
                  <a:pt x="189926" y="101042"/>
                </a:lnTo>
                <a:lnTo>
                  <a:pt x="190707" y="92788"/>
                </a:lnTo>
                <a:lnTo>
                  <a:pt x="190707" y="84332"/>
                </a:lnTo>
                <a:lnTo>
                  <a:pt x="188436" y="77295"/>
                </a:lnTo>
                <a:lnTo>
                  <a:pt x="184274" y="71676"/>
                </a:lnTo>
                <a:lnTo>
                  <a:pt x="181208" y="67704"/>
                </a:lnTo>
                <a:close/>
              </a:path>
              <a:path w="295909" h="133985">
                <a:moveTo>
                  <a:pt x="138489" y="55370"/>
                </a:moveTo>
                <a:lnTo>
                  <a:pt x="136597" y="69482"/>
                </a:lnTo>
                <a:lnTo>
                  <a:pt x="141138" y="68290"/>
                </a:lnTo>
                <a:lnTo>
                  <a:pt x="144922" y="67704"/>
                </a:lnTo>
                <a:lnTo>
                  <a:pt x="181208" y="67704"/>
                </a:lnTo>
                <a:lnTo>
                  <a:pt x="179923" y="66039"/>
                </a:lnTo>
                <a:lnTo>
                  <a:pt x="173868" y="62331"/>
                </a:lnTo>
                <a:lnTo>
                  <a:pt x="166111" y="60553"/>
                </a:lnTo>
                <a:lnTo>
                  <a:pt x="172166" y="57810"/>
                </a:lnTo>
                <a:lnTo>
                  <a:pt x="174937" y="55559"/>
                </a:lnTo>
                <a:lnTo>
                  <a:pt x="140381" y="55559"/>
                </a:lnTo>
                <a:lnTo>
                  <a:pt x="139435" y="55483"/>
                </a:lnTo>
                <a:lnTo>
                  <a:pt x="138489" y="55370"/>
                </a:lnTo>
                <a:close/>
              </a:path>
              <a:path w="295909" h="133985">
                <a:moveTo>
                  <a:pt x="177155" y="13204"/>
                </a:moveTo>
                <a:lnTo>
                  <a:pt x="152679" y="13204"/>
                </a:lnTo>
                <a:lnTo>
                  <a:pt x="157806" y="15171"/>
                </a:lnTo>
                <a:lnTo>
                  <a:pt x="165733" y="22889"/>
                </a:lnTo>
                <a:lnTo>
                  <a:pt x="167625" y="27770"/>
                </a:lnTo>
                <a:lnTo>
                  <a:pt x="167625" y="41106"/>
                </a:lnTo>
                <a:lnTo>
                  <a:pt x="164976" y="46611"/>
                </a:lnTo>
                <a:lnTo>
                  <a:pt x="154003" y="53762"/>
                </a:lnTo>
                <a:lnTo>
                  <a:pt x="147760" y="55559"/>
                </a:lnTo>
                <a:lnTo>
                  <a:pt x="174937" y="55559"/>
                </a:lnTo>
                <a:lnTo>
                  <a:pt x="176706" y="54121"/>
                </a:lnTo>
                <a:lnTo>
                  <a:pt x="182760" y="44833"/>
                </a:lnTo>
                <a:lnTo>
                  <a:pt x="184274" y="39687"/>
                </a:lnTo>
                <a:lnTo>
                  <a:pt x="184183" y="27770"/>
                </a:lnTo>
                <a:lnTo>
                  <a:pt x="182571" y="22435"/>
                </a:lnTo>
                <a:lnTo>
                  <a:pt x="179544" y="17138"/>
                </a:lnTo>
                <a:lnTo>
                  <a:pt x="177155" y="13204"/>
                </a:lnTo>
                <a:close/>
              </a:path>
              <a:path w="295909" h="133985">
                <a:moveTo>
                  <a:pt x="153057" y="0"/>
                </a:moveTo>
                <a:lnTo>
                  <a:pt x="145868" y="0"/>
                </a:lnTo>
                <a:lnTo>
                  <a:pt x="138412" y="553"/>
                </a:lnTo>
                <a:lnTo>
                  <a:pt x="108428" y="26307"/>
                </a:lnTo>
                <a:lnTo>
                  <a:pt x="106515" y="33937"/>
                </a:lnTo>
                <a:lnTo>
                  <a:pt x="122597" y="36793"/>
                </a:lnTo>
                <a:lnTo>
                  <a:pt x="123732" y="28924"/>
                </a:lnTo>
                <a:lnTo>
                  <a:pt x="126381" y="23040"/>
                </a:lnTo>
                <a:lnTo>
                  <a:pt x="130732" y="19106"/>
                </a:lnTo>
                <a:lnTo>
                  <a:pt x="134895" y="15171"/>
                </a:lnTo>
                <a:lnTo>
                  <a:pt x="140003" y="13204"/>
                </a:lnTo>
                <a:lnTo>
                  <a:pt x="177155" y="13204"/>
                </a:lnTo>
                <a:lnTo>
                  <a:pt x="176328" y="11842"/>
                </a:lnTo>
                <a:lnTo>
                  <a:pt x="171598" y="7661"/>
                </a:lnTo>
                <a:lnTo>
                  <a:pt x="165733" y="4596"/>
                </a:lnTo>
                <a:lnTo>
                  <a:pt x="159679" y="1532"/>
                </a:lnTo>
                <a:lnTo>
                  <a:pt x="153057" y="0"/>
                </a:lnTo>
                <a:close/>
              </a:path>
              <a:path w="295909" h="133985">
                <a:moveTo>
                  <a:pt x="295520" y="2232"/>
                </a:moveTo>
                <a:lnTo>
                  <a:pt x="210761" y="2232"/>
                </a:lnTo>
                <a:lnTo>
                  <a:pt x="210761" y="17687"/>
                </a:lnTo>
                <a:lnTo>
                  <a:pt x="274898" y="17687"/>
                </a:lnTo>
                <a:lnTo>
                  <a:pt x="268790" y="25051"/>
                </a:lnTo>
                <a:lnTo>
                  <a:pt x="246631" y="62184"/>
                </a:lnTo>
                <a:lnTo>
                  <a:pt x="232462" y="104669"/>
                </a:lnTo>
                <a:lnTo>
                  <a:pt x="228924" y="131473"/>
                </a:lnTo>
                <a:lnTo>
                  <a:pt x="245573" y="131473"/>
                </a:lnTo>
                <a:lnTo>
                  <a:pt x="246386" y="121890"/>
                </a:lnTo>
                <a:lnTo>
                  <a:pt x="247678" y="112693"/>
                </a:lnTo>
                <a:lnTo>
                  <a:pt x="259762" y="72480"/>
                </a:lnTo>
                <a:lnTo>
                  <a:pt x="283057" y="30231"/>
                </a:lnTo>
                <a:lnTo>
                  <a:pt x="295520" y="14736"/>
                </a:lnTo>
                <a:lnTo>
                  <a:pt x="295520" y="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996401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739"/>
                </a:moveTo>
                <a:lnTo>
                  <a:pt x="0" y="97176"/>
                </a:lnTo>
                <a:lnTo>
                  <a:pt x="1454" y="105029"/>
                </a:lnTo>
                <a:lnTo>
                  <a:pt x="4114" y="112069"/>
                </a:lnTo>
                <a:lnTo>
                  <a:pt x="42190" y="133705"/>
                </a:lnTo>
                <a:lnTo>
                  <a:pt x="52518" y="132712"/>
                </a:lnTo>
                <a:lnTo>
                  <a:pt x="61677" y="129733"/>
                </a:lnTo>
                <a:lnTo>
                  <a:pt x="69700" y="124767"/>
                </a:lnTo>
                <a:lnTo>
                  <a:pt x="73967" y="120482"/>
                </a:lnTo>
                <a:lnTo>
                  <a:pt x="35757" y="120482"/>
                </a:lnTo>
                <a:lnTo>
                  <a:pt x="30270" y="118420"/>
                </a:lnTo>
                <a:lnTo>
                  <a:pt x="21189" y="110135"/>
                </a:lnTo>
                <a:lnTo>
                  <a:pt x="18162" y="103968"/>
                </a:lnTo>
                <a:lnTo>
                  <a:pt x="17027" y="95739"/>
                </a:lnTo>
                <a:close/>
              </a:path>
              <a:path w="295909" h="133985">
                <a:moveTo>
                  <a:pt x="77004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2055" y="66796"/>
                </a:lnTo>
                <a:lnTo>
                  <a:pt x="67352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24"/>
                </a:lnTo>
                <a:lnTo>
                  <a:pt x="56379" y="117569"/>
                </a:lnTo>
                <a:lnTo>
                  <a:pt x="49947" y="120482"/>
                </a:lnTo>
                <a:lnTo>
                  <a:pt x="73967" y="120482"/>
                </a:lnTo>
                <a:lnTo>
                  <a:pt x="86839" y="87075"/>
                </a:lnTo>
                <a:lnTo>
                  <a:pt x="86124" y="78165"/>
                </a:lnTo>
                <a:lnTo>
                  <a:pt x="83954" y="70104"/>
                </a:lnTo>
                <a:lnTo>
                  <a:pt x="80294" y="62891"/>
                </a:lnTo>
                <a:lnTo>
                  <a:pt x="77004" y="58850"/>
                </a:lnTo>
                <a:close/>
              </a:path>
              <a:path w="295909" h="133985">
                <a:moveTo>
                  <a:pt x="80785" y="2307"/>
                </a:moveTo>
                <a:lnTo>
                  <a:pt x="1570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7004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568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95909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09" h="133985">
                <a:moveTo>
                  <a:pt x="180711" y="13298"/>
                </a:moveTo>
                <a:lnTo>
                  <a:pt x="155327" y="13298"/>
                </a:lnTo>
                <a:lnTo>
                  <a:pt x="161192" y="15493"/>
                </a:lnTo>
                <a:lnTo>
                  <a:pt x="165733" y="19862"/>
                </a:lnTo>
                <a:lnTo>
                  <a:pt x="170463" y="24251"/>
                </a:lnTo>
                <a:lnTo>
                  <a:pt x="172733" y="29624"/>
                </a:lnTo>
                <a:lnTo>
                  <a:pt x="172733" y="42071"/>
                </a:lnTo>
                <a:lnTo>
                  <a:pt x="146089" y="74765"/>
                </a:lnTo>
                <a:lnTo>
                  <a:pt x="129798" y="88519"/>
                </a:lnTo>
                <a:lnTo>
                  <a:pt x="124158" y="93644"/>
                </a:lnTo>
                <a:lnTo>
                  <a:pt x="102732" y="127595"/>
                </a:lnTo>
                <a:lnTo>
                  <a:pt x="102732" y="131473"/>
                </a:lnTo>
                <a:lnTo>
                  <a:pt x="189382" y="131473"/>
                </a:lnTo>
                <a:lnTo>
                  <a:pt x="189382" y="116018"/>
                </a:lnTo>
                <a:lnTo>
                  <a:pt x="125056" y="116018"/>
                </a:lnTo>
                <a:lnTo>
                  <a:pt x="126948" y="113105"/>
                </a:lnTo>
                <a:lnTo>
                  <a:pt x="150408" y="90839"/>
                </a:lnTo>
                <a:lnTo>
                  <a:pt x="158541" y="83898"/>
                </a:lnTo>
                <a:lnTo>
                  <a:pt x="188058" y="46744"/>
                </a:lnTo>
                <a:lnTo>
                  <a:pt x="189193" y="36339"/>
                </a:lnTo>
                <a:lnTo>
                  <a:pt x="188516" y="28930"/>
                </a:lnTo>
                <a:lnTo>
                  <a:pt x="186473" y="22142"/>
                </a:lnTo>
                <a:lnTo>
                  <a:pt x="183047" y="15978"/>
                </a:lnTo>
                <a:lnTo>
                  <a:pt x="180711" y="13298"/>
                </a:lnTo>
                <a:close/>
              </a:path>
              <a:path w="295909" h="133985">
                <a:moveTo>
                  <a:pt x="148327" y="0"/>
                </a:moveTo>
                <a:lnTo>
                  <a:pt x="109850" y="21572"/>
                </a:lnTo>
                <a:lnTo>
                  <a:pt x="105759" y="37871"/>
                </a:lnTo>
                <a:lnTo>
                  <a:pt x="122408" y="39555"/>
                </a:lnTo>
                <a:lnTo>
                  <a:pt x="122408" y="31345"/>
                </a:lnTo>
                <a:lnTo>
                  <a:pt x="124867" y="24913"/>
                </a:lnTo>
                <a:lnTo>
                  <a:pt x="129408" y="20260"/>
                </a:lnTo>
                <a:lnTo>
                  <a:pt x="134138" y="15625"/>
                </a:lnTo>
                <a:lnTo>
                  <a:pt x="140192" y="13298"/>
                </a:lnTo>
                <a:lnTo>
                  <a:pt x="180711" y="13298"/>
                </a:lnTo>
                <a:lnTo>
                  <a:pt x="178220" y="10442"/>
                </a:lnTo>
                <a:lnTo>
                  <a:pt x="172219" y="5873"/>
                </a:lnTo>
                <a:lnTo>
                  <a:pt x="165260" y="2610"/>
                </a:lnTo>
                <a:lnTo>
                  <a:pt x="157308" y="652"/>
                </a:lnTo>
                <a:lnTo>
                  <a:pt x="148327" y="0"/>
                </a:lnTo>
                <a:close/>
              </a:path>
              <a:path w="295909" h="133985">
                <a:moveTo>
                  <a:pt x="252384" y="0"/>
                </a:moveTo>
                <a:lnTo>
                  <a:pt x="217288" y="20600"/>
                </a:lnTo>
                <a:lnTo>
                  <a:pt x="214784" y="33218"/>
                </a:lnTo>
                <a:lnTo>
                  <a:pt x="214792" y="40274"/>
                </a:lnTo>
                <a:lnTo>
                  <a:pt x="216248" y="45495"/>
                </a:lnTo>
                <a:lnTo>
                  <a:pt x="222708" y="54556"/>
                </a:lnTo>
                <a:lnTo>
                  <a:pt x="227789" y="58018"/>
                </a:lnTo>
                <a:lnTo>
                  <a:pt x="234410" y="60458"/>
                </a:lnTo>
                <a:lnTo>
                  <a:pt x="226464" y="62539"/>
                </a:lnTo>
                <a:lnTo>
                  <a:pt x="220221" y="66455"/>
                </a:lnTo>
                <a:lnTo>
                  <a:pt x="215869" y="72206"/>
                </a:lnTo>
                <a:lnTo>
                  <a:pt x="211707" y="77957"/>
                </a:lnTo>
                <a:lnTo>
                  <a:pt x="209437" y="85088"/>
                </a:lnTo>
                <a:lnTo>
                  <a:pt x="209478" y="94055"/>
                </a:lnTo>
                <a:lnTo>
                  <a:pt x="235147" y="130844"/>
                </a:lnTo>
                <a:lnTo>
                  <a:pt x="252573" y="133705"/>
                </a:lnTo>
                <a:lnTo>
                  <a:pt x="261791" y="132989"/>
                </a:lnTo>
                <a:lnTo>
                  <a:pt x="270112" y="130837"/>
                </a:lnTo>
                <a:lnTo>
                  <a:pt x="277479" y="127249"/>
                </a:lnTo>
                <a:lnTo>
                  <a:pt x="283790" y="122279"/>
                </a:lnTo>
                <a:lnTo>
                  <a:pt x="285338" y="120482"/>
                </a:lnTo>
                <a:lnTo>
                  <a:pt x="247843" y="120482"/>
                </a:lnTo>
                <a:lnTo>
                  <a:pt x="243302" y="119309"/>
                </a:lnTo>
                <a:lnTo>
                  <a:pt x="234600" y="114599"/>
                </a:lnTo>
                <a:lnTo>
                  <a:pt x="231383" y="111289"/>
                </a:lnTo>
                <a:lnTo>
                  <a:pt x="229302" y="106994"/>
                </a:lnTo>
                <a:lnTo>
                  <a:pt x="227032" y="102719"/>
                </a:lnTo>
                <a:lnTo>
                  <a:pt x="225897" y="98274"/>
                </a:lnTo>
                <a:lnTo>
                  <a:pt x="226001" y="85940"/>
                </a:lnTo>
                <a:lnTo>
                  <a:pt x="228545" y="79943"/>
                </a:lnTo>
                <a:lnTo>
                  <a:pt x="238383" y="69936"/>
                </a:lnTo>
                <a:lnTo>
                  <a:pt x="244627" y="67420"/>
                </a:lnTo>
                <a:lnTo>
                  <a:pt x="285384" y="67420"/>
                </a:lnTo>
                <a:lnTo>
                  <a:pt x="279060" y="63088"/>
                </a:lnTo>
                <a:lnTo>
                  <a:pt x="271114" y="60458"/>
                </a:lnTo>
                <a:lnTo>
                  <a:pt x="277546" y="58018"/>
                </a:lnTo>
                <a:lnTo>
                  <a:pt x="282479" y="54537"/>
                </a:lnTo>
                <a:lnTo>
                  <a:pt x="282655" y="54291"/>
                </a:lnTo>
                <a:lnTo>
                  <a:pt x="246330" y="54291"/>
                </a:lnTo>
                <a:lnTo>
                  <a:pt x="241221" y="52343"/>
                </a:lnTo>
                <a:lnTo>
                  <a:pt x="237059" y="48408"/>
                </a:lnTo>
                <a:lnTo>
                  <a:pt x="233086" y="44474"/>
                </a:lnTo>
                <a:lnTo>
                  <a:pt x="231194" y="39404"/>
                </a:lnTo>
                <a:lnTo>
                  <a:pt x="231194" y="27751"/>
                </a:lnTo>
                <a:lnTo>
                  <a:pt x="233275" y="23040"/>
                </a:lnTo>
                <a:lnTo>
                  <a:pt x="241221" y="15171"/>
                </a:lnTo>
                <a:lnTo>
                  <a:pt x="246330" y="13204"/>
                </a:lnTo>
                <a:lnTo>
                  <a:pt x="282795" y="13204"/>
                </a:lnTo>
                <a:lnTo>
                  <a:pt x="280006" y="9950"/>
                </a:lnTo>
                <a:lnTo>
                  <a:pt x="274333" y="5594"/>
                </a:lnTo>
                <a:lnTo>
                  <a:pt x="267827" y="2485"/>
                </a:lnTo>
                <a:lnTo>
                  <a:pt x="260504" y="621"/>
                </a:lnTo>
                <a:lnTo>
                  <a:pt x="252384" y="0"/>
                </a:lnTo>
                <a:close/>
              </a:path>
              <a:path w="295909" h="133985">
                <a:moveTo>
                  <a:pt x="285384" y="67420"/>
                </a:moveTo>
                <a:lnTo>
                  <a:pt x="259951" y="67420"/>
                </a:lnTo>
                <a:lnTo>
                  <a:pt x="266384" y="69955"/>
                </a:lnTo>
                <a:lnTo>
                  <a:pt x="271681" y="75025"/>
                </a:lnTo>
                <a:lnTo>
                  <a:pt x="276790" y="80075"/>
                </a:lnTo>
                <a:lnTo>
                  <a:pt x="279039" y="85940"/>
                </a:lnTo>
                <a:lnTo>
                  <a:pt x="279147" y="102110"/>
                </a:lnTo>
                <a:lnTo>
                  <a:pt x="276790" y="108129"/>
                </a:lnTo>
                <a:lnTo>
                  <a:pt x="271871" y="113067"/>
                </a:lnTo>
                <a:lnTo>
                  <a:pt x="266762" y="118023"/>
                </a:lnTo>
                <a:lnTo>
                  <a:pt x="260519" y="120482"/>
                </a:lnTo>
                <a:lnTo>
                  <a:pt x="285338" y="120482"/>
                </a:lnTo>
                <a:lnTo>
                  <a:pt x="289004" y="116225"/>
                </a:lnTo>
                <a:lnTo>
                  <a:pt x="292729" y="109501"/>
                </a:lnTo>
                <a:lnTo>
                  <a:pt x="294964" y="102110"/>
                </a:lnTo>
                <a:lnTo>
                  <a:pt x="295709" y="94055"/>
                </a:lnTo>
                <a:lnTo>
                  <a:pt x="295709" y="85940"/>
                </a:lnTo>
                <a:lnTo>
                  <a:pt x="293628" y="78978"/>
                </a:lnTo>
                <a:lnTo>
                  <a:pt x="285384" y="67420"/>
                </a:lnTo>
                <a:close/>
              </a:path>
              <a:path w="295909" h="133985">
                <a:moveTo>
                  <a:pt x="282795" y="13204"/>
                </a:moveTo>
                <a:lnTo>
                  <a:pt x="258627" y="13204"/>
                </a:lnTo>
                <a:lnTo>
                  <a:pt x="263735" y="15228"/>
                </a:lnTo>
                <a:lnTo>
                  <a:pt x="267708" y="19238"/>
                </a:lnTo>
                <a:lnTo>
                  <a:pt x="271871" y="23267"/>
                </a:lnTo>
                <a:lnTo>
                  <a:pt x="273952" y="28224"/>
                </a:lnTo>
                <a:lnTo>
                  <a:pt x="273952" y="39763"/>
                </a:lnTo>
                <a:lnTo>
                  <a:pt x="271871" y="44549"/>
                </a:lnTo>
                <a:lnTo>
                  <a:pt x="263925" y="52343"/>
                </a:lnTo>
                <a:lnTo>
                  <a:pt x="258816" y="54291"/>
                </a:lnTo>
                <a:lnTo>
                  <a:pt x="282655" y="54291"/>
                </a:lnTo>
                <a:lnTo>
                  <a:pt x="285682" y="50054"/>
                </a:lnTo>
                <a:lnTo>
                  <a:pt x="288709" y="45552"/>
                </a:lnTo>
                <a:lnTo>
                  <a:pt x="290412" y="40274"/>
                </a:lnTo>
                <a:lnTo>
                  <a:pt x="290316" y="33218"/>
                </a:lnTo>
                <a:lnTo>
                  <a:pt x="289744" y="27324"/>
                </a:lnTo>
                <a:lnTo>
                  <a:pt x="287763" y="20990"/>
                </a:lnTo>
                <a:lnTo>
                  <a:pt x="284481" y="15171"/>
                </a:lnTo>
                <a:lnTo>
                  <a:pt x="282795" y="132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500223" y="5728503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838" y="95739"/>
                </a:moveTo>
                <a:lnTo>
                  <a:pt x="0" y="97176"/>
                </a:lnTo>
                <a:lnTo>
                  <a:pt x="1451" y="105029"/>
                </a:lnTo>
                <a:lnTo>
                  <a:pt x="4091" y="112069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809" y="120482"/>
                </a:lnTo>
                <a:lnTo>
                  <a:pt x="35757" y="120482"/>
                </a:lnTo>
                <a:lnTo>
                  <a:pt x="30270" y="118420"/>
                </a:lnTo>
                <a:lnTo>
                  <a:pt x="25541" y="114277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95275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757" y="120482"/>
                </a:lnTo>
                <a:lnTo>
                  <a:pt x="73809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5275" h="133985">
                <a:moveTo>
                  <a:pt x="80785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95275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275" h="133985">
                <a:moveTo>
                  <a:pt x="180669" y="13298"/>
                </a:moveTo>
                <a:lnTo>
                  <a:pt x="155327" y="13298"/>
                </a:lnTo>
                <a:lnTo>
                  <a:pt x="161192" y="15493"/>
                </a:lnTo>
                <a:lnTo>
                  <a:pt x="170274" y="24251"/>
                </a:lnTo>
                <a:lnTo>
                  <a:pt x="172544" y="29624"/>
                </a:lnTo>
                <a:lnTo>
                  <a:pt x="172544" y="42071"/>
                </a:lnTo>
                <a:lnTo>
                  <a:pt x="146010" y="74765"/>
                </a:lnTo>
                <a:lnTo>
                  <a:pt x="129798" y="88519"/>
                </a:lnTo>
                <a:lnTo>
                  <a:pt x="124158" y="93644"/>
                </a:lnTo>
                <a:lnTo>
                  <a:pt x="102732" y="127595"/>
                </a:lnTo>
                <a:lnTo>
                  <a:pt x="102732" y="131473"/>
                </a:lnTo>
                <a:lnTo>
                  <a:pt x="189382" y="131473"/>
                </a:lnTo>
                <a:lnTo>
                  <a:pt x="189382" y="116018"/>
                </a:lnTo>
                <a:lnTo>
                  <a:pt x="125056" y="116018"/>
                </a:lnTo>
                <a:lnTo>
                  <a:pt x="126948" y="113105"/>
                </a:lnTo>
                <a:lnTo>
                  <a:pt x="150408" y="90839"/>
                </a:lnTo>
                <a:lnTo>
                  <a:pt x="158458" y="83898"/>
                </a:lnTo>
                <a:lnTo>
                  <a:pt x="185977" y="51794"/>
                </a:lnTo>
                <a:lnTo>
                  <a:pt x="189193" y="36339"/>
                </a:lnTo>
                <a:lnTo>
                  <a:pt x="188489" y="28930"/>
                </a:lnTo>
                <a:lnTo>
                  <a:pt x="186402" y="22142"/>
                </a:lnTo>
                <a:lnTo>
                  <a:pt x="182967" y="15978"/>
                </a:lnTo>
                <a:lnTo>
                  <a:pt x="180669" y="13298"/>
                </a:lnTo>
                <a:close/>
              </a:path>
              <a:path w="295275" h="133985">
                <a:moveTo>
                  <a:pt x="148327" y="0"/>
                </a:moveTo>
                <a:lnTo>
                  <a:pt x="109850" y="21572"/>
                </a:lnTo>
                <a:lnTo>
                  <a:pt x="105759" y="37871"/>
                </a:lnTo>
                <a:lnTo>
                  <a:pt x="122408" y="39555"/>
                </a:lnTo>
                <a:lnTo>
                  <a:pt x="122408" y="31345"/>
                </a:lnTo>
                <a:lnTo>
                  <a:pt x="124678" y="24913"/>
                </a:lnTo>
                <a:lnTo>
                  <a:pt x="129408" y="20260"/>
                </a:lnTo>
                <a:lnTo>
                  <a:pt x="133949" y="15625"/>
                </a:lnTo>
                <a:lnTo>
                  <a:pt x="140192" y="13298"/>
                </a:lnTo>
                <a:lnTo>
                  <a:pt x="180669" y="13298"/>
                </a:lnTo>
                <a:lnTo>
                  <a:pt x="178220" y="10442"/>
                </a:lnTo>
                <a:lnTo>
                  <a:pt x="172192" y="5873"/>
                </a:lnTo>
                <a:lnTo>
                  <a:pt x="165189" y="2610"/>
                </a:lnTo>
                <a:lnTo>
                  <a:pt x="157228" y="652"/>
                </a:lnTo>
                <a:lnTo>
                  <a:pt x="148327" y="0"/>
                </a:lnTo>
                <a:close/>
              </a:path>
              <a:path w="295275" h="133985">
                <a:moveTo>
                  <a:pt x="277168" y="100128"/>
                </a:moveTo>
                <a:lnTo>
                  <a:pt x="261087" y="100128"/>
                </a:lnTo>
                <a:lnTo>
                  <a:pt x="261087" y="131473"/>
                </a:lnTo>
                <a:lnTo>
                  <a:pt x="277168" y="131473"/>
                </a:lnTo>
                <a:lnTo>
                  <a:pt x="277168" y="100128"/>
                </a:lnTo>
                <a:close/>
              </a:path>
              <a:path w="295275" h="133985">
                <a:moveTo>
                  <a:pt x="277168" y="529"/>
                </a:moveTo>
                <a:lnTo>
                  <a:pt x="264114" y="529"/>
                </a:lnTo>
                <a:lnTo>
                  <a:pt x="204329" y="85391"/>
                </a:lnTo>
                <a:lnTo>
                  <a:pt x="204329" y="100128"/>
                </a:lnTo>
                <a:lnTo>
                  <a:pt x="294952" y="100128"/>
                </a:lnTo>
                <a:lnTo>
                  <a:pt x="294952" y="85391"/>
                </a:lnTo>
                <a:lnTo>
                  <a:pt x="220221" y="85391"/>
                </a:lnTo>
                <a:lnTo>
                  <a:pt x="261087" y="26351"/>
                </a:lnTo>
                <a:lnTo>
                  <a:pt x="277168" y="26351"/>
                </a:lnTo>
                <a:lnTo>
                  <a:pt x="277168" y="529"/>
                </a:lnTo>
                <a:close/>
              </a:path>
              <a:path w="295275" h="133985">
                <a:moveTo>
                  <a:pt x="277168" y="26351"/>
                </a:moveTo>
                <a:lnTo>
                  <a:pt x="261087" y="26351"/>
                </a:lnTo>
                <a:lnTo>
                  <a:pt x="261087" y="85391"/>
                </a:lnTo>
                <a:lnTo>
                  <a:pt x="277168" y="85391"/>
                </a:lnTo>
                <a:lnTo>
                  <a:pt x="277168" y="26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004235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739"/>
                </a:moveTo>
                <a:lnTo>
                  <a:pt x="0" y="97176"/>
                </a:lnTo>
                <a:lnTo>
                  <a:pt x="1454" y="105029"/>
                </a:lnTo>
                <a:lnTo>
                  <a:pt x="4114" y="112069"/>
                </a:lnTo>
                <a:lnTo>
                  <a:pt x="42190" y="133705"/>
                </a:lnTo>
                <a:lnTo>
                  <a:pt x="52518" y="132712"/>
                </a:lnTo>
                <a:lnTo>
                  <a:pt x="61677" y="129733"/>
                </a:lnTo>
                <a:lnTo>
                  <a:pt x="69700" y="124767"/>
                </a:lnTo>
                <a:lnTo>
                  <a:pt x="73967" y="120482"/>
                </a:lnTo>
                <a:lnTo>
                  <a:pt x="35757" y="120482"/>
                </a:lnTo>
                <a:lnTo>
                  <a:pt x="30270" y="118420"/>
                </a:lnTo>
                <a:lnTo>
                  <a:pt x="21189" y="110135"/>
                </a:lnTo>
                <a:lnTo>
                  <a:pt x="18162" y="103968"/>
                </a:lnTo>
                <a:lnTo>
                  <a:pt x="17027" y="95739"/>
                </a:lnTo>
                <a:close/>
              </a:path>
              <a:path w="295909" h="133985">
                <a:moveTo>
                  <a:pt x="77004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24"/>
                </a:lnTo>
                <a:lnTo>
                  <a:pt x="56379" y="117569"/>
                </a:lnTo>
                <a:lnTo>
                  <a:pt x="49947" y="120482"/>
                </a:lnTo>
                <a:lnTo>
                  <a:pt x="73967" y="120482"/>
                </a:lnTo>
                <a:lnTo>
                  <a:pt x="86839" y="87075"/>
                </a:lnTo>
                <a:lnTo>
                  <a:pt x="86124" y="78165"/>
                </a:lnTo>
                <a:lnTo>
                  <a:pt x="83954" y="70104"/>
                </a:lnTo>
                <a:lnTo>
                  <a:pt x="80294" y="62891"/>
                </a:lnTo>
                <a:lnTo>
                  <a:pt x="77004" y="58850"/>
                </a:lnTo>
                <a:close/>
              </a:path>
              <a:path w="295909" h="133985">
                <a:moveTo>
                  <a:pt x="80785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7004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95909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09" h="133985">
                <a:moveTo>
                  <a:pt x="165355" y="29018"/>
                </a:moveTo>
                <a:lnTo>
                  <a:pt x="149273" y="29018"/>
                </a:lnTo>
                <a:lnTo>
                  <a:pt x="149273" y="131473"/>
                </a:lnTo>
                <a:lnTo>
                  <a:pt x="165355" y="131473"/>
                </a:lnTo>
                <a:lnTo>
                  <a:pt x="165355" y="29018"/>
                </a:lnTo>
                <a:close/>
              </a:path>
              <a:path w="295909" h="133985">
                <a:moveTo>
                  <a:pt x="165355" y="0"/>
                </a:moveTo>
                <a:lnTo>
                  <a:pt x="155138" y="0"/>
                </a:lnTo>
                <a:lnTo>
                  <a:pt x="152300" y="5656"/>
                </a:lnTo>
                <a:lnTo>
                  <a:pt x="147570" y="11482"/>
                </a:lnTo>
                <a:lnTo>
                  <a:pt x="117110" y="32858"/>
                </a:lnTo>
                <a:lnTo>
                  <a:pt x="117110" y="48408"/>
                </a:lnTo>
                <a:lnTo>
                  <a:pt x="149273" y="29018"/>
                </a:lnTo>
                <a:lnTo>
                  <a:pt x="165355" y="29018"/>
                </a:lnTo>
                <a:lnTo>
                  <a:pt x="165355" y="0"/>
                </a:lnTo>
                <a:close/>
              </a:path>
              <a:path w="295909" h="133985">
                <a:moveTo>
                  <a:pt x="295520" y="2232"/>
                </a:moveTo>
                <a:lnTo>
                  <a:pt x="210761" y="2232"/>
                </a:lnTo>
                <a:lnTo>
                  <a:pt x="210761" y="17687"/>
                </a:lnTo>
                <a:lnTo>
                  <a:pt x="274898" y="17687"/>
                </a:lnTo>
                <a:lnTo>
                  <a:pt x="268870" y="25051"/>
                </a:lnTo>
                <a:lnTo>
                  <a:pt x="246634" y="62184"/>
                </a:lnTo>
                <a:lnTo>
                  <a:pt x="232542" y="104669"/>
                </a:lnTo>
                <a:lnTo>
                  <a:pt x="228924" y="131473"/>
                </a:lnTo>
                <a:lnTo>
                  <a:pt x="245573" y="131473"/>
                </a:lnTo>
                <a:lnTo>
                  <a:pt x="246465" y="121890"/>
                </a:lnTo>
                <a:lnTo>
                  <a:pt x="247748" y="112693"/>
                </a:lnTo>
                <a:lnTo>
                  <a:pt x="259762" y="72480"/>
                </a:lnTo>
                <a:lnTo>
                  <a:pt x="283057" y="30231"/>
                </a:lnTo>
                <a:lnTo>
                  <a:pt x="295520" y="14736"/>
                </a:lnTo>
                <a:lnTo>
                  <a:pt x="295520" y="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514868" y="5728503"/>
            <a:ext cx="256540" cy="133985"/>
          </a:xfrm>
          <a:custGeom>
            <a:avLst/>
            <a:gdLst/>
            <a:ahLst/>
            <a:cxnLst/>
            <a:rect l="l" t="t" r="r" b="b"/>
            <a:pathLst>
              <a:path w="256540" h="133985">
                <a:moveTo>
                  <a:pt x="16838" y="95739"/>
                </a:moveTo>
                <a:lnTo>
                  <a:pt x="0" y="97176"/>
                </a:lnTo>
                <a:lnTo>
                  <a:pt x="1451" y="105029"/>
                </a:lnTo>
                <a:lnTo>
                  <a:pt x="4091" y="112069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809" y="120482"/>
                </a:lnTo>
                <a:lnTo>
                  <a:pt x="35757" y="120482"/>
                </a:lnTo>
                <a:lnTo>
                  <a:pt x="30081" y="118420"/>
                </a:lnTo>
                <a:lnTo>
                  <a:pt x="21000" y="110135"/>
                </a:lnTo>
                <a:lnTo>
                  <a:pt x="18162" y="103968"/>
                </a:lnTo>
                <a:lnTo>
                  <a:pt x="16838" y="95739"/>
                </a:lnTo>
                <a:close/>
              </a:path>
              <a:path w="256540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677" y="111724"/>
                </a:lnTo>
                <a:lnTo>
                  <a:pt x="56379" y="117569"/>
                </a:lnTo>
                <a:lnTo>
                  <a:pt x="49757" y="120482"/>
                </a:lnTo>
                <a:lnTo>
                  <a:pt x="73809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56540" h="133985">
                <a:moveTo>
                  <a:pt x="80785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56540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56540" h="133985">
                <a:moveTo>
                  <a:pt x="165355" y="29018"/>
                </a:moveTo>
                <a:lnTo>
                  <a:pt x="149273" y="29018"/>
                </a:lnTo>
                <a:lnTo>
                  <a:pt x="149273" y="131473"/>
                </a:lnTo>
                <a:lnTo>
                  <a:pt x="165355" y="131473"/>
                </a:lnTo>
                <a:lnTo>
                  <a:pt x="165355" y="29018"/>
                </a:lnTo>
                <a:close/>
              </a:path>
              <a:path w="256540" h="133985">
                <a:moveTo>
                  <a:pt x="165355" y="0"/>
                </a:moveTo>
                <a:lnTo>
                  <a:pt x="154949" y="0"/>
                </a:lnTo>
                <a:lnTo>
                  <a:pt x="152300" y="5656"/>
                </a:lnTo>
                <a:lnTo>
                  <a:pt x="147381" y="11482"/>
                </a:lnTo>
                <a:lnTo>
                  <a:pt x="117110" y="32858"/>
                </a:lnTo>
                <a:lnTo>
                  <a:pt x="117110" y="48408"/>
                </a:lnTo>
                <a:lnTo>
                  <a:pt x="149273" y="29018"/>
                </a:lnTo>
                <a:lnTo>
                  <a:pt x="165355" y="29018"/>
                </a:lnTo>
                <a:lnTo>
                  <a:pt x="165355" y="0"/>
                </a:lnTo>
                <a:close/>
              </a:path>
              <a:path w="256540" h="133985">
                <a:moveTo>
                  <a:pt x="256168" y="29018"/>
                </a:moveTo>
                <a:lnTo>
                  <a:pt x="240086" y="29018"/>
                </a:lnTo>
                <a:lnTo>
                  <a:pt x="240086" y="131473"/>
                </a:lnTo>
                <a:lnTo>
                  <a:pt x="256168" y="131473"/>
                </a:lnTo>
                <a:lnTo>
                  <a:pt x="256168" y="29018"/>
                </a:lnTo>
                <a:close/>
              </a:path>
              <a:path w="256540" h="133985">
                <a:moveTo>
                  <a:pt x="256168" y="0"/>
                </a:moveTo>
                <a:lnTo>
                  <a:pt x="245951" y="0"/>
                </a:lnTo>
                <a:lnTo>
                  <a:pt x="243113" y="5656"/>
                </a:lnTo>
                <a:lnTo>
                  <a:pt x="238383" y="11482"/>
                </a:lnTo>
                <a:lnTo>
                  <a:pt x="207923" y="32858"/>
                </a:lnTo>
                <a:lnTo>
                  <a:pt x="207923" y="48408"/>
                </a:lnTo>
                <a:lnTo>
                  <a:pt x="240086" y="29018"/>
                </a:lnTo>
                <a:lnTo>
                  <a:pt x="256168" y="29018"/>
                </a:lnTo>
                <a:lnTo>
                  <a:pt x="256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012069" y="5728503"/>
            <a:ext cx="295910" cy="133985"/>
          </a:xfrm>
          <a:custGeom>
            <a:avLst/>
            <a:gdLst/>
            <a:ahLst/>
            <a:cxnLst/>
            <a:rect l="l" t="t" r="r" b="b"/>
            <a:pathLst>
              <a:path w="295909" h="133985">
                <a:moveTo>
                  <a:pt x="17027" y="95739"/>
                </a:moveTo>
                <a:lnTo>
                  <a:pt x="0" y="97176"/>
                </a:lnTo>
                <a:lnTo>
                  <a:pt x="1454" y="105029"/>
                </a:lnTo>
                <a:lnTo>
                  <a:pt x="4114" y="112069"/>
                </a:lnTo>
                <a:lnTo>
                  <a:pt x="42190" y="133705"/>
                </a:lnTo>
                <a:lnTo>
                  <a:pt x="52436" y="132712"/>
                </a:lnTo>
                <a:lnTo>
                  <a:pt x="61582" y="129733"/>
                </a:lnTo>
                <a:lnTo>
                  <a:pt x="69593" y="124767"/>
                </a:lnTo>
                <a:lnTo>
                  <a:pt x="73809" y="120482"/>
                </a:lnTo>
                <a:lnTo>
                  <a:pt x="35757" y="120482"/>
                </a:lnTo>
                <a:lnTo>
                  <a:pt x="30270" y="118420"/>
                </a:lnTo>
                <a:lnTo>
                  <a:pt x="21189" y="110135"/>
                </a:lnTo>
                <a:lnTo>
                  <a:pt x="18162" y="103968"/>
                </a:lnTo>
                <a:lnTo>
                  <a:pt x="17027" y="95739"/>
                </a:lnTo>
                <a:close/>
              </a:path>
              <a:path w="295909" h="133985">
                <a:moveTo>
                  <a:pt x="76975" y="58850"/>
                </a:moveTo>
                <a:lnTo>
                  <a:pt x="50136" y="58850"/>
                </a:lnTo>
                <a:lnTo>
                  <a:pt x="56947" y="61499"/>
                </a:lnTo>
                <a:lnTo>
                  <a:pt x="67163" y="72111"/>
                </a:lnTo>
                <a:lnTo>
                  <a:pt x="69812" y="79338"/>
                </a:lnTo>
                <a:lnTo>
                  <a:pt x="69812" y="98160"/>
                </a:lnTo>
                <a:lnTo>
                  <a:pt x="67163" y="105897"/>
                </a:lnTo>
                <a:lnTo>
                  <a:pt x="61866" y="111724"/>
                </a:lnTo>
                <a:lnTo>
                  <a:pt x="56379" y="117569"/>
                </a:lnTo>
                <a:lnTo>
                  <a:pt x="49947" y="120482"/>
                </a:lnTo>
                <a:lnTo>
                  <a:pt x="73809" y="120482"/>
                </a:lnTo>
                <a:lnTo>
                  <a:pt x="86839" y="87075"/>
                </a:lnTo>
                <a:lnTo>
                  <a:pt x="86097" y="78165"/>
                </a:lnTo>
                <a:lnTo>
                  <a:pt x="83883" y="70104"/>
                </a:lnTo>
                <a:lnTo>
                  <a:pt x="80215" y="62891"/>
                </a:lnTo>
                <a:lnTo>
                  <a:pt x="76975" y="58850"/>
                </a:lnTo>
                <a:close/>
              </a:path>
              <a:path w="295909" h="133985">
                <a:moveTo>
                  <a:pt x="80785" y="2307"/>
                </a:moveTo>
                <a:lnTo>
                  <a:pt x="15513" y="2307"/>
                </a:lnTo>
                <a:lnTo>
                  <a:pt x="2837" y="69576"/>
                </a:lnTo>
                <a:lnTo>
                  <a:pt x="17973" y="71544"/>
                </a:lnTo>
                <a:lnTo>
                  <a:pt x="20432" y="67779"/>
                </a:lnTo>
                <a:lnTo>
                  <a:pt x="23649" y="64734"/>
                </a:lnTo>
                <a:lnTo>
                  <a:pt x="31973" y="60023"/>
                </a:lnTo>
                <a:lnTo>
                  <a:pt x="36703" y="58850"/>
                </a:lnTo>
                <a:lnTo>
                  <a:pt x="76975" y="58850"/>
                </a:lnTo>
                <a:lnTo>
                  <a:pt x="75109" y="56524"/>
                </a:lnTo>
                <a:lnTo>
                  <a:pt x="70694" y="52873"/>
                </a:lnTo>
                <a:lnTo>
                  <a:pt x="21378" y="52873"/>
                </a:lnTo>
                <a:lnTo>
                  <a:pt x="28379" y="17687"/>
                </a:lnTo>
                <a:lnTo>
                  <a:pt x="80785" y="17687"/>
                </a:lnTo>
                <a:lnTo>
                  <a:pt x="80785" y="2307"/>
                </a:lnTo>
                <a:close/>
              </a:path>
              <a:path w="295909" h="133985">
                <a:moveTo>
                  <a:pt x="46163" y="44644"/>
                </a:moveTo>
                <a:lnTo>
                  <a:pt x="39736" y="45158"/>
                </a:lnTo>
                <a:lnTo>
                  <a:pt x="33487" y="46701"/>
                </a:lnTo>
                <a:lnTo>
                  <a:pt x="27379" y="49273"/>
                </a:lnTo>
                <a:lnTo>
                  <a:pt x="21378" y="52873"/>
                </a:lnTo>
                <a:lnTo>
                  <a:pt x="70694" y="52873"/>
                </a:lnTo>
                <a:lnTo>
                  <a:pt x="68830" y="51332"/>
                </a:lnTo>
                <a:lnTo>
                  <a:pt x="61913" y="47618"/>
                </a:lnTo>
                <a:lnTo>
                  <a:pt x="54357" y="45388"/>
                </a:lnTo>
                <a:lnTo>
                  <a:pt x="46163" y="44644"/>
                </a:lnTo>
                <a:close/>
              </a:path>
              <a:path w="295909" h="133985">
                <a:moveTo>
                  <a:pt x="154571" y="0"/>
                </a:moveTo>
                <a:lnTo>
                  <a:pt x="137922" y="0"/>
                </a:lnTo>
                <a:lnTo>
                  <a:pt x="130165" y="2553"/>
                </a:lnTo>
                <a:lnTo>
                  <a:pt x="107526" y="37157"/>
                </a:lnTo>
                <a:lnTo>
                  <a:pt x="104813" y="66890"/>
                </a:lnTo>
                <a:lnTo>
                  <a:pt x="105629" y="84050"/>
                </a:lnTo>
                <a:lnTo>
                  <a:pt x="123759" y="126068"/>
                </a:lnTo>
                <a:lnTo>
                  <a:pt x="147570" y="133705"/>
                </a:lnTo>
                <a:lnTo>
                  <a:pt x="157219" y="133705"/>
                </a:lnTo>
                <a:lnTo>
                  <a:pt x="164976" y="131133"/>
                </a:lnTo>
                <a:lnTo>
                  <a:pt x="171409" y="125987"/>
                </a:lnTo>
                <a:lnTo>
                  <a:pt x="175808" y="121716"/>
                </a:lnTo>
                <a:lnTo>
                  <a:pt x="176740" y="120482"/>
                </a:lnTo>
                <a:lnTo>
                  <a:pt x="140192" y="120482"/>
                </a:lnTo>
                <a:lnTo>
                  <a:pt x="133935" y="116907"/>
                </a:lnTo>
                <a:lnTo>
                  <a:pt x="121462" y="66890"/>
                </a:lnTo>
                <a:lnTo>
                  <a:pt x="121961" y="52039"/>
                </a:lnTo>
                <a:lnTo>
                  <a:pt x="140003" y="13298"/>
                </a:lnTo>
                <a:lnTo>
                  <a:pt x="177137" y="13298"/>
                </a:lnTo>
                <a:lnTo>
                  <a:pt x="175760" y="11142"/>
                </a:lnTo>
                <a:lnTo>
                  <a:pt x="171409" y="7056"/>
                </a:lnTo>
                <a:lnTo>
                  <a:pt x="160814" y="1399"/>
                </a:lnTo>
                <a:lnTo>
                  <a:pt x="154571" y="0"/>
                </a:lnTo>
                <a:close/>
              </a:path>
              <a:path w="295909" h="133985">
                <a:moveTo>
                  <a:pt x="177137" y="13298"/>
                </a:moveTo>
                <a:lnTo>
                  <a:pt x="154949" y="13298"/>
                </a:lnTo>
                <a:lnTo>
                  <a:pt x="161192" y="16836"/>
                </a:lnTo>
                <a:lnTo>
                  <a:pt x="166111" y="23930"/>
                </a:lnTo>
                <a:lnTo>
                  <a:pt x="169449" y="30605"/>
                </a:lnTo>
                <a:lnTo>
                  <a:pt x="171811" y="39990"/>
                </a:lnTo>
                <a:lnTo>
                  <a:pt x="173210" y="52039"/>
                </a:lnTo>
                <a:lnTo>
                  <a:pt x="173679" y="66890"/>
                </a:lnTo>
                <a:lnTo>
                  <a:pt x="173210" y="81671"/>
                </a:lnTo>
                <a:lnTo>
                  <a:pt x="154949" y="120482"/>
                </a:lnTo>
                <a:lnTo>
                  <a:pt x="176740" y="120482"/>
                </a:lnTo>
                <a:lnTo>
                  <a:pt x="190015" y="77857"/>
                </a:lnTo>
                <a:lnTo>
                  <a:pt x="190328" y="66890"/>
                </a:lnTo>
                <a:lnTo>
                  <a:pt x="190121" y="57657"/>
                </a:lnTo>
                <a:lnTo>
                  <a:pt x="182571" y="21811"/>
                </a:lnTo>
                <a:lnTo>
                  <a:pt x="177137" y="13298"/>
                </a:lnTo>
                <a:close/>
              </a:path>
              <a:path w="295909" h="133985">
                <a:moveTo>
                  <a:pt x="295520" y="2232"/>
                </a:moveTo>
                <a:lnTo>
                  <a:pt x="210761" y="2232"/>
                </a:lnTo>
                <a:lnTo>
                  <a:pt x="210761" y="17687"/>
                </a:lnTo>
                <a:lnTo>
                  <a:pt x="274898" y="17687"/>
                </a:lnTo>
                <a:lnTo>
                  <a:pt x="268870" y="25051"/>
                </a:lnTo>
                <a:lnTo>
                  <a:pt x="246634" y="62184"/>
                </a:lnTo>
                <a:lnTo>
                  <a:pt x="232542" y="104669"/>
                </a:lnTo>
                <a:lnTo>
                  <a:pt x="228924" y="131473"/>
                </a:lnTo>
                <a:lnTo>
                  <a:pt x="245573" y="131473"/>
                </a:lnTo>
                <a:lnTo>
                  <a:pt x="246465" y="121890"/>
                </a:lnTo>
                <a:lnTo>
                  <a:pt x="247748" y="112693"/>
                </a:lnTo>
                <a:lnTo>
                  <a:pt x="259762" y="72480"/>
                </a:lnTo>
                <a:lnTo>
                  <a:pt x="283057" y="30231"/>
                </a:lnTo>
                <a:lnTo>
                  <a:pt x="295520" y="14736"/>
                </a:lnTo>
                <a:lnTo>
                  <a:pt x="295520" y="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510972" y="5728503"/>
            <a:ext cx="300990" cy="133985"/>
          </a:xfrm>
          <a:custGeom>
            <a:avLst/>
            <a:gdLst/>
            <a:ahLst/>
            <a:cxnLst/>
            <a:rect l="l" t="t" r="r" b="b"/>
            <a:pathLst>
              <a:path w="300990" h="133985">
                <a:moveTo>
                  <a:pt x="72839" y="100128"/>
                </a:moveTo>
                <a:lnTo>
                  <a:pt x="56758" y="100128"/>
                </a:lnTo>
                <a:lnTo>
                  <a:pt x="56758" y="131473"/>
                </a:lnTo>
                <a:lnTo>
                  <a:pt x="72839" y="131473"/>
                </a:lnTo>
                <a:lnTo>
                  <a:pt x="72839" y="100128"/>
                </a:lnTo>
                <a:close/>
              </a:path>
              <a:path w="300990" h="133985">
                <a:moveTo>
                  <a:pt x="72839" y="529"/>
                </a:moveTo>
                <a:lnTo>
                  <a:pt x="59595" y="529"/>
                </a:lnTo>
                <a:lnTo>
                  <a:pt x="0" y="85391"/>
                </a:lnTo>
                <a:lnTo>
                  <a:pt x="0" y="100128"/>
                </a:lnTo>
                <a:lnTo>
                  <a:pt x="90434" y="100128"/>
                </a:lnTo>
                <a:lnTo>
                  <a:pt x="90434" y="85391"/>
                </a:lnTo>
                <a:lnTo>
                  <a:pt x="15703" y="85391"/>
                </a:lnTo>
                <a:lnTo>
                  <a:pt x="56758" y="26351"/>
                </a:lnTo>
                <a:lnTo>
                  <a:pt x="72839" y="26351"/>
                </a:lnTo>
                <a:lnTo>
                  <a:pt x="72839" y="529"/>
                </a:lnTo>
                <a:close/>
              </a:path>
              <a:path w="300990" h="133985">
                <a:moveTo>
                  <a:pt x="72839" y="26351"/>
                </a:moveTo>
                <a:lnTo>
                  <a:pt x="56758" y="26351"/>
                </a:lnTo>
                <a:lnTo>
                  <a:pt x="56758" y="85391"/>
                </a:lnTo>
                <a:lnTo>
                  <a:pt x="72839" y="85391"/>
                </a:lnTo>
                <a:lnTo>
                  <a:pt x="72839" y="26351"/>
                </a:lnTo>
                <a:close/>
              </a:path>
              <a:path w="300990" h="133985">
                <a:moveTo>
                  <a:pt x="127894" y="99768"/>
                </a:moveTo>
                <a:lnTo>
                  <a:pt x="112380" y="101187"/>
                </a:lnTo>
                <a:lnTo>
                  <a:pt x="113867" y="108484"/>
                </a:lnTo>
                <a:lnTo>
                  <a:pt x="116330" y="114911"/>
                </a:lnTo>
                <a:lnTo>
                  <a:pt x="149273" y="133705"/>
                </a:lnTo>
                <a:lnTo>
                  <a:pt x="156265" y="133219"/>
                </a:lnTo>
                <a:lnTo>
                  <a:pt x="180415" y="120482"/>
                </a:lnTo>
                <a:lnTo>
                  <a:pt x="143761" y="120473"/>
                </a:lnTo>
                <a:lnTo>
                  <a:pt x="139057" y="118855"/>
                </a:lnTo>
                <a:lnTo>
                  <a:pt x="135273" y="115564"/>
                </a:lnTo>
                <a:lnTo>
                  <a:pt x="131678" y="112291"/>
                </a:lnTo>
                <a:lnTo>
                  <a:pt x="129219" y="107032"/>
                </a:lnTo>
                <a:lnTo>
                  <a:pt x="127894" y="99768"/>
                </a:lnTo>
                <a:close/>
              </a:path>
              <a:path w="300990" h="133985">
                <a:moveTo>
                  <a:pt x="195828" y="69841"/>
                </a:moveTo>
                <a:lnTo>
                  <a:pt x="179923" y="69841"/>
                </a:lnTo>
                <a:lnTo>
                  <a:pt x="180029" y="80451"/>
                </a:lnTo>
                <a:lnTo>
                  <a:pt x="179339" y="86340"/>
                </a:lnTo>
                <a:lnTo>
                  <a:pt x="177652" y="92712"/>
                </a:lnTo>
                <a:lnTo>
                  <a:pt x="176139" y="99144"/>
                </a:lnTo>
                <a:lnTo>
                  <a:pt x="174058" y="104251"/>
                </a:lnTo>
                <a:lnTo>
                  <a:pt x="171787" y="108016"/>
                </a:lnTo>
                <a:lnTo>
                  <a:pt x="169328" y="111799"/>
                </a:lnTo>
                <a:lnTo>
                  <a:pt x="166301" y="114826"/>
                </a:lnTo>
                <a:lnTo>
                  <a:pt x="162517" y="117096"/>
                </a:lnTo>
                <a:lnTo>
                  <a:pt x="158922" y="119347"/>
                </a:lnTo>
                <a:lnTo>
                  <a:pt x="154571" y="120482"/>
                </a:lnTo>
                <a:lnTo>
                  <a:pt x="180422" y="120473"/>
                </a:lnTo>
                <a:lnTo>
                  <a:pt x="183848" y="116382"/>
                </a:lnTo>
                <a:lnTo>
                  <a:pt x="195676" y="75289"/>
                </a:lnTo>
                <a:lnTo>
                  <a:pt x="195828" y="69841"/>
                </a:lnTo>
                <a:close/>
              </a:path>
              <a:path w="300990" h="133985">
                <a:moveTo>
                  <a:pt x="159679" y="0"/>
                </a:moveTo>
                <a:lnTo>
                  <a:pt x="151165" y="0"/>
                </a:lnTo>
                <a:lnTo>
                  <a:pt x="142722" y="759"/>
                </a:lnTo>
                <a:lnTo>
                  <a:pt x="112877" y="26233"/>
                </a:lnTo>
                <a:lnTo>
                  <a:pt x="109921" y="44209"/>
                </a:lnTo>
                <a:lnTo>
                  <a:pt x="110630" y="53385"/>
                </a:lnTo>
                <a:lnTo>
                  <a:pt x="133712" y="84133"/>
                </a:lnTo>
                <a:lnTo>
                  <a:pt x="148706" y="87075"/>
                </a:lnTo>
                <a:lnTo>
                  <a:pt x="155327" y="87075"/>
                </a:lnTo>
                <a:lnTo>
                  <a:pt x="178012" y="72887"/>
                </a:lnTo>
                <a:lnTo>
                  <a:pt x="145300" y="72887"/>
                </a:lnTo>
                <a:lnTo>
                  <a:pt x="139057" y="70276"/>
                </a:lnTo>
                <a:lnTo>
                  <a:pt x="134138" y="65055"/>
                </a:lnTo>
                <a:lnTo>
                  <a:pt x="129030" y="59853"/>
                </a:lnTo>
                <a:lnTo>
                  <a:pt x="126681" y="53385"/>
                </a:lnTo>
                <a:lnTo>
                  <a:pt x="126570" y="35450"/>
                </a:lnTo>
                <a:lnTo>
                  <a:pt x="129219" y="27883"/>
                </a:lnTo>
                <a:lnTo>
                  <a:pt x="139814" y="16211"/>
                </a:lnTo>
                <a:lnTo>
                  <a:pt x="146057" y="13298"/>
                </a:lnTo>
                <a:lnTo>
                  <a:pt x="183115" y="13298"/>
                </a:lnTo>
                <a:lnTo>
                  <a:pt x="181625" y="11463"/>
                </a:lnTo>
                <a:lnTo>
                  <a:pt x="174382" y="6831"/>
                </a:lnTo>
                <a:lnTo>
                  <a:pt x="167436" y="2288"/>
                </a:lnTo>
                <a:lnTo>
                  <a:pt x="159679" y="0"/>
                </a:lnTo>
                <a:close/>
              </a:path>
              <a:path w="300990" h="133985">
                <a:moveTo>
                  <a:pt x="183115" y="13298"/>
                </a:moveTo>
                <a:lnTo>
                  <a:pt x="160057" y="13298"/>
                </a:lnTo>
                <a:lnTo>
                  <a:pt x="165922" y="16003"/>
                </a:lnTo>
                <a:lnTo>
                  <a:pt x="175760" y="26843"/>
                </a:lnTo>
                <a:lnTo>
                  <a:pt x="178220" y="34164"/>
                </a:lnTo>
                <a:lnTo>
                  <a:pt x="178220" y="52627"/>
                </a:lnTo>
                <a:lnTo>
                  <a:pt x="175760" y="59853"/>
                </a:lnTo>
                <a:lnTo>
                  <a:pt x="166301" y="70276"/>
                </a:lnTo>
                <a:lnTo>
                  <a:pt x="160057" y="72887"/>
                </a:lnTo>
                <a:lnTo>
                  <a:pt x="178012" y="72887"/>
                </a:lnTo>
                <a:lnTo>
                  <a:pt x="179923" y="69841"/>
                </a:lnTo>
                <a:lnTo>
                  <a:pt x="195828" y="69841"/>
                </a:lnTo>
                <a:lnTo>
                  <a:pt x="195957" y="65055"/>
                </a:lnTo>
                <a:lnTo>
                  <a:pt x="190517" y="26483"/>
                </a:lnTo>
                <a:lnTo>
                  <a:pt x="186923" y="17990"/>
                </a:lnTo>
                <a:lnTo>
                  <a:pt x="183115" y="13298"/>
                </a:lnTo>
                <a:close/>
              </a:path>
              <a:path w="300990" h="133985">
                <a:moveTo>
                  <a:pt x="231005" y="94755"/>
                </a:moveTo>
                <a:lnTo>
                  <a:pt x="214923" y="96912"/>
                </a:lnTo>
                <a:lnTo>
                  <a:pt x="216268" y="104704"/>
                </a:lnTo>
                <a:lnTo>
                  <a:pt x="218873" y="111738"/>
                </a:lnTo>
                <a:lnTo>
                  <a:pt x="256546" y="133800"/>
                </a:lnTo>
                <a:lnTo>
                  <a:pt x="265660" y="133055"/>
                </a:lnTo>
                <a:lnTo>
                  <a:pt x="273975" y="130818"/>
                </a:lnTo>
                <a:lnTo>
                  <a:pt x="281475" y="127088"/>
                </a:lnTo>
                <a:lnTo>
                  <a:pt x="288141" y="121863"/>
                </a:lnTo>
                <a:lnTo>
                  <a:pt x="289342" y="120482"/>
                </a:lnTo>
                <a:lnTo>
                  <a:pt x="250113" y="120482"/>
                </a:lnTo>
                <a:lnTo>
                  <a:pt x="244816" y="118477"/>
                </a:lnTo>
                <a:lnTo>
                  <a:pt x="240275" y="114448"/>
                </a:lnTo>
                <a:lnTo>
                  <a:pt x="235924" y="110437"/>
                </a:lnTo>
                <a:lnTo>
                  <a:pt x="232708" y="103873"/>
                </a:lnTo>
                <a:lnTo>
                  <a:pt x="231005" y="94755"/>
                </a:lnTo>
                <a:close/>
              </a:path>
              <a:path w="300990" h="133985">
                <a:moveTo>
                  <a:pt x="291131" y="67704"/>
                </a:moveTo>
                <a:lnTo>
                  <a:pt x="265438" y="67704"/>
                </a:lnTo>
                <a:lnTo>
                  <a:pt x="271492" y="70087"/>
                </a:lnTo>
                <a:lnTo>
                  <a:pt x="276222" y="74892"/>
                </a:lnTo>
                <a:lnTo>
                  <a:pt x="281141" y="79678"/>
                </a:lnTo>
                <a:lnTo>
                  <a:pt x="283601" y="85769"/>
                </a:lnTo>
                <a:lnTo>
                  <a:pt x="283544" y="101042"/>
                </a:lnTo>
                <a:lnTo>
                  <a:pt x="280952" y="107392"/>
                </a:lnTo>
                <a:lnTo>
                  <a:pt x="275655" y="112632"/>
                </a:lnTo>
                <a:lnTo>
                  <a:pt x="270546" y="117872"/>
                </a:lnTo>
                <a:lnTo>
                  <a:pt x="264114" y="120482"/>
                </a:lnTo>
                <a:lnTo>
                  <a:pt x="289342" y="120482"/>
                </a:lnTo>
                <a:lnTo>
                  <a:pt x="293604" y="115578"/>
                </a:lnTo>
                <a:lnTo>
                  <a:pt x="297506" y="108638"/>
                </a:lnTo>
                <a:lnTo>
                  <a:pt x="299848" y="101042"/>
                </a:lnTo>
                <a:lnTo>
                  <a:pt x="300628" y="92788"/>
                </a:lnTo>
                <a:lnTo>
                  <a:pt x="300628" y="84332"/>
                </a:lnTo>
                <a:lnTo>
                  <a:pt x="298547" y="77295"/>
                </a:lnTo>
                <a:lnTo>
                  <a:pt x="291131" y="67704"/>
                </a:lnTo>
                <a:close/>
              </a:path>
              <a:path w="300990" h="133985">
                <a:moveTo>
                  <a:pt x="248411" y="55370"/>
                </a:moveTo>
                <a:lnTo>
                  <a:pt x="246519" y="69482"/>
                </a:lnTo>
                <a:lnTo>
                  <a:pt x="251059" y="68290"/>
                </a:lnTo>
                <a:lnTo>
                  <a:pt x="254843" y="67704"/>
                </a:lnTo>
                <a:lnTo>
                  <a:pt x="291131" y="67704"/>
                </a:lnTo>
                <a:lnTo>
                  <a:pt x="289844" y="66039"/>
                </a:lnTo>
                <a:lnTo>
                  <a:pt x="283790" y="62331"/>
                </a:lnTo>
                <a:lnTo>
                  <a:pt x="276222" y="60553"/>
                </a:lnTo>
                <a:lnTo>
                  <a:pt x="282087" y="57810"/>
                </a:lnTo>
                <a:lnTo>
                  <a:pt x="284858" y="55559"/>
                </a:lnTo>
                <a:lnTo>
                  <a:pt x="250303" y="55559"/>
                </a:lnTo>
                <a:lnTo>
                  <a:pt x="249357" y="55483"/>
                </a:lnTo>
                <a:lnTo>
                  <a:pt x="248411" y="55370"/>
                </a:lnTo>
                <a:close/>
              </a:path>
              <a:path w="300990" h="133985">
                <a:moveTo>
                  <a:pt x="287076" y="13204"/>
                </a:moveTo>
                <a:lnTo>
                  <a:pt x="262600" y="13204"/>
                </a:lnTo>
                <a:lnTo>
                  <a:pt x="267728" y="15171"/>
                </a:lnTo>
                <a:lnTo>
                  <a:pt x="275655" y="22889"/>
                </a:lnTo>
                <a:lnTo>
                  <a:pt x="277736" y="27770"/>
                </a:lnTo>
                <a:lnTo>
                  <a:pt x="277736" y="41106"/>
                </a:lnTo>
                <a:lnTo>
                  <a:pt x="274898" y="46611"/>
                </a:lnTo>
                <a:lnTo>
                  <a:pt x="263925" y="53762"/>
                </a:lnTo>
                <a:lnTo>
                  <a:pt x="257870" y="55559"/>
                </a:lnTo>
                <a:lnTo>
                  <a:pt x="284858" y="55559"/>
                </a:lnTo>
                <a:lnTo>
                  <a:pt x="286628" y="54121"/>
                </a:lnTo>
                <a:lnTo>
                  <a:pt x="292682" y="44833"/>
                </a:lnTo>
                <a:lnTo>
                  <a:pt x="294195" y="39687"/>
                </a:lnTo>
                <a:lnTo>
                  <a:pt x="294104" y="27770"/>
                </a:lnTo>
                <a:lnTo>
                  <a:pt x="292493" y="22435"/>
                </a:lnTo>
                <a:lnTo>
                  <a:pt x="289466" y="17138"/>
                </a:lnTo>
                <a:lnTo>
                  <a:pt x="287076" y="13204"/>
                </a:lnTo>
                <a:close/>
              </a:path>
              <a:path w="300990" h="133985">
                <a:moveTo>
                  <a:pt x="262979" y="0"/>
                </a:moveTo>
                <a:lnTo>
                  <a:pt x="255789" y="0"/>
                </a:lnTo>
                <a:lnTo>
                  <a:pt x="248414" y="553"/>
                </a:lnTo>
                <a:lnTo>
                  <a:pt x="218429" y="26307"/>
                </a:lnTo>
                <a:lnTo>
                  <a:pt x="216437" y="33937"/>
                </a:lnTo>
                <a:lnTo>
                  <a:pt x="232518" y="36793"/>
                </a:lnTo>
                <a:lnTo>
                  <a:pt x="233654" y="28924"/>
                </a:lnTo>
                <a:lnTo>
                  <a:pt x="236491" y="23040"/>
                </a:lnTo>
                <a:lnTo>
                  <a:pt x="244816" y="15171"/>
                </a:lnTo>
                <a:lnTo>
                  <a:pt x="249924" y="13204"/>
                </a:lnTo>
                <a:lnTo>
                  <a:pt x="287076" y="13204"/>
                </a:lnTo>
                <a:lnTo>
                  <a:pt x="286249" y="11842"/>
                </a:lnTo>
                <a:lnTo>
                  <a:pt x="281520" y="7661"/>
                </a:lnTo>
                <a:lnTo>
                  <a:pt x="275655" y="4596"/>
                </a:lnTo>
                <a:lnTo>
                  <a:pt x="269600" y="1532"/>
                </a:lnTo>
                <a:lnTo>
                  <a:pt x="262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713134" y="5726801"/>
            <a:ext cx="584200" cy="135890"/>
          </a:xfrm>
          <a:custGeom>
            <a:avLst/>
            <a:gdLst/>
            <a:ahLst/>
            <a:cxnLst/>
            <a:rect l="l" t="t" r="r" b="b"/>
            <a:pathLst>
              <a:path w="584200" h="135889">
                <a:moveTo>
                  <a:pt x="61828" y="0"/>
                </a:moveTo>
                <a:lnTo>
                  <a:pt x="23266" y="12312"/>
                </a:lnTo>
                <a:lnTo>
                  <a:pt x="1945" y="47631"/>
                </a:lnTo>
                <a:lnTo>
                  <a:pt x="0" y="66720"/>
                </a:lnTo>
                <a:lnTo>
                  <a:pt x="432" y="75949"/>
                </a:lnTo>
                <a:lnTo>
                  <a:pt x="15435" y="116242"/>
                </a:lnTo>
                <a:lnTo>
                  <a:pt x="51455" y="134869"/>
                </a:lnTo>
                <a:lnTo>
                  <a:pt x="61544" y="135408"/>
                </a:lnTo>
                <a:lnTo>
                  <a:pt x="71381" y="134706"/>
                </a:lnTo>
                <a:lnTo>
                  <a:pt x="80430" y="132601"/>
                </a:lnTo>
                <a:lnTo>
                  <a:pt x="88692" y="129095"/>
                </a:lnTo>
                <a:lnTo>
                  <a:pt x="96167" y="124190"/>
                </a:lnTo>
                <a:lnTo>
                  <a:pt x="99953" y="120577"/>
                </a:lnTo>
                <a:lnTo>
                  <a:pt x="52141" y="120577"/>
                </a:lnTo>
                <a:lnTo>
                  <a:pt x="44725" y="118534"/>
                </a:lnTo>
                <a:lnTo>
                  <a:pt x="19089" y="82275"/>
                </a:lnTo>
                <a:lnTo>
                  <a:pt x="17878" y="66625"/>
                </a:lnTo>
                <a:lnTo>
                  <a:pt x="18134" y="60202"/>
                </a:lnTo>
                <a:lnTo>
                  <a:pt x="36266" y="22036"/>
                </a:lnTo>
                <a:lnTo>
                  <a:pt x="61468" y="14830"/>
                </a:lnTo>
                <a:lnTo>
                  <a:pt x="100304" y="14830"/>
                </a:lnTo>
                <a:lnTo>
                  <a:pt x="94880" y="10007"/>
                </a:lnTo>
                <a:lnTo>
                  <a:pt x="87781" y="5626"/>
                </a:lnTo>
                <a:lnTo>
                  <a:pt x="79908" y="2499"/>
                </a:lnTo>
                <a:lnTo>
                  <a:pt x="71257" y="624"/>
                </a:lnTo>
                <a:lnTo>
                  <a:pt x="61828" y="0"/>
                </a:lnTo>
                <a:close/>
              </a:path>
              <a:path w="584200" h="135889">
                <a:moveTo>
                  <a:pt x="98437" y="87264"/>
                </a:moveTo>
                <a:lnTo>
                  <a:pt x="73565" y="118477"/>
                </a:lnTo>
                <a:lnTo>
                  <a:pt x="60125" y="120577"/>
                </a:lnTo>
                <a:lnTo>
                  <a:pt x="99953" y="120577"/>
                </a:lnTo>
                <a:lnTo>
                  <a:pt x="102701" y="117954"/>
                </a:lnTo>
                <a:lnTo>
                  <a:pt x="108145" y="110452"/>
                </a:lnTo>
                <a:lnTo>
                  <a:pt x="112500" y="101679"/>
                </a:lnTo>
                <a:lnTo>
                  <a:pt x="115767" y="91634"/>
                </a:lnTo>
                <a:lnTo>
                  <a:pt x="98437" y="87264"/>
                </a:lnTo>
                <a:close/>
              </a:path>
              <a:path w="584200" h="135889">
                <a:moveTo>
                  <a:pt x="100304" y="14830"/>
                </a:moveTo>
                <a:lnTo>
                  <a:pt x="70209" y="14830"/>
                </a:lnTo>
                <a:lnTo>
                  <a:pt x="77474" y="17006"/>
                </a:lnTo>
                <a:lnTo>
                  <a:pt x="89034" y="25689"/>
                </a:lnTo>
                <a:lnTo>
                  <a:pt x="93442" y="32631"/>
                </a:lnTo>
                <a:lnTo>
                  <a:pt x="96488" y="42166"/>
                </a:lnTo>
                <a:lnTo>
                  <a:pt x="113535" y="38136"/>
                </a:lnTo>
                <a:lnTo>
                  <a:pt x="110399" y="29578"/>
                </a:lnTo>
                <a:lnTo>
                  <a:pt x="106244" y="22036"/>
                </a:lnTo>
                <a:lnTo>
                  <a:pt x="101070" y="15511"/>
                </a:lnTo>
                <a:lnTo>
                  <a:pt x="100304" y="14830"/>
                </a:lnTo>
                <a:close/>
              </a:path>
              <a:path w="584200" h="135889">
                <a:moveTo>
                  <a:pt x="177501" y="36169"/>
                </a:moveTo>
                <a:lnTo>
                  <a:pt x="141259" y="53902"/>
                </a:lnTo>
                <a:lnTo>
                  <a:pt x="133021" y="85751"/>
                </a:lnTo>
                <a:lnTo>
                  <a:pt x="133788" y="97054"/>
                </a:lnTo>
                <a:lnTo>
                  <a:pt x="159492" y="132121"/>
                </a:lnTo>
                <a:lnTo>
                  <a:pt x="177501" y="135313"/>
                </a:lnTo>
                <a:lnTo>
                  <a:pt x="185788" y="135313"/>
                </a:lnTo>
                <a:lnTo>
                  <a:pt x="193412" y="133384"/>
                </a:lnTo>
                <a:lnTo>
                  <a:pt x="207412" y="125647"/>
                </a:lnTo>
                <a:lnTo>
                  <a:pt x="210895" y="122090"/>
                </a:lnTo>
                <a:lnTo>
                  <a:pt x="169460" y="122090"/>
                </a:lnTo>
                <a:lnTo>
                  <a:pt x="162784" y="119063"/>
                </a:lnTo>
                <a:lnTo>
                  <a:pt x="149538" y="85751"/>
                </a:lnTo>
                <a:lnTo>
                  <a:pt x="150035" y="77217"/>
                </a:lnTo>
                <a:lnTo>
                  <a:pt x="169460" y="49487"/>
                </a:lnTo>
                <a:lnTo>
                  <a:pt x="209856" y="49487"/>
                </a:lnTo>
                <a:lnTo>
                  <a:pt x="209475" y="48995"/>
                </a:lnTo>
                <a:lnTo>
                  <a:pt x="202824" y="43383"/>
                </a:lnTo>
                <a:lnTo>
                  <a:pt x="195276" y="39375"/>
                </a:lnTo>
                <a:lnTo>
                  <a:pt x="186833" y="36971"/>
                </a:lnTo>
                <a:lnTo>
                  <a:pt x="177501" y="36169"/>
                </a:lnTo>
                <a:close/>
              </a:path>
              <a:path w="584200" h="135889">
                <a:moveTo>
                  <a:pt x="209856" y="49487"/>
                </a:moveTo>
                <a:lnTo>
                  <a:pt x="185428" y="49487"/>
                </a:lnTo>
                <a:lnTo>
                  <a:pt x="192050" y="52494"/>
                </a:lnTo>
                <a:lnTo>
                  <a:pt x="197385" y="58548"/>
                </a:lnTo>
                <a:lnTo>
                  <a:pt x="205338" y="85751"/>
                </a:lnTo>
                <a:lnTo>
                  <a:pt x="204922" y="93072"/>
                </a:lnTo>
                <a:lnTo>
                  <a:pt x="185485" y="122090"/>
                </a:lnTo>
                <a:lnTo>
                  <a:pt x="210895" y="122090"/>
                </a:lnTo>
                <a:lnTo>
                  <a:pt x="221905" y="84407"/>
                </a:lnTo>
                <a:lnTo>
                  <a:pt x="221128" y="73721"/>
                </a:lnTo>
                <a:lnTo>
                  <a:pt x="218797" y="64254"/>
                </a:lnTo>
                <a:lnTo>
                  <a:pt x="214913" y="56010"/>
                </a:lnTo>
                <a:lnTo>
                  <a:pt x="209856" y="49487"/>
                </a:lnTo>
                <a:close/>
              </a:path>
              <a:path w="584200" h="135889">
                <a:moveTo>
                  <a:pt x="258249" y="38325"/>
                </a:moveTo>
                <a:lnTo>
                  <a:pt x="243794" y="38325"/>
                </a:lnTo>
                <a:lnTo>
                  <a:pt x="243794" y="133176"/>
                </a:lnTo>
                <a:lnTo>
                  <a:pt x="259857" y="133176"/>
                </a:lnTo>
                <a:lnTo>
                  <a:pt x="259857" y="81362"/>
                </a:lnTo>
                <a:lnTo>
                  <a:pt x="260325" y="72984"/>
                </a:lnTo>
                <a:lnTo>
                  <a:pt x="273589" y="51813"/>
                </a:lnTo>
                <a:lnTo>
                  <a:pt x="258249" y="51813"/>
                </a:lnTo>
                <a:lnTo>
                  <a:pt x="258249" y="38325"/>
                </a:lnTo>
                <a:close/>
              </a:path>
              <a:path w="584200" h="135889">
                <a:moveTo>
                  <a:pt x="316967" y="50111"/>
                </a:moveTo>
                <a:lnTo>
                  <a:pt x="289352" y="50111"/>
                </a:lnTo>
                <a:lnTo>
                  <a:pt x="293079" y="51076"/>
                </a:lnTo>
                <a:lnTo>
                  <a:pt x="299455" y="54954"/>
                </a:lnTo>
                <a:lnTo>
                  <a:pt x="301669" y="57526"/>
                </a:lnTo>
                <a:lnTo>
                  <a:pt x="304166" y="64034"/>
                </a:lnTo>
                <a:lnTo>
                  <a:pt x="304790" y="68914"/>
                </a:lnTo>
                <a:lnTo>
                  <a:pt x="304790" y="133176"/>
                </a:lnTo>
                <a:lnTo>
                  <a:pt x="320872" y="133176"/>
                </a:lnTo>
                <a:lnTo>
                  <a:pt x="320799" y="66067"/>
                </a:lnTo>
                <a:lnTo>
                  <a:pt x="320588" y="62199"/>
                </a:lnTo>
                <a:lnTo>
                  <a:pt x="319037" y="54632"/>
                </a:lnTo>
                <a:lnTo>
                  <a:pt x="317372" y="50678"/>
                </a:lnTo>
                <a:lnTo>
                  <a:pt x="316967" y="50111"/>
                </a:lnTo>
                <a:close/>
              </a:path>
              <a:path w="584200" h="135889">
                <a:moveTo>
                  <a:pt x="294177" y="36169"/>
                </a:moveTo>
                <a:lnTo>
                  <a:pt x="288444" y="36169"/>
                </a:lnTo>
                <a:lnTo>
                  <a:pt x="279161" y="37148"/>
                </a:lnTo>
                <a:lnTo>
                  <a:pt x="271033" y="40082"/>
                </a:lnTo>
                <a:lnTo>
                  <a:pt x="264063" y="44972"/>
                </a:lnTo>
                <a:lnTo>
                  <a:pt x="258249" y="51813"/>
                </a:lnTo>
                <a:lnTo>
                  <a:pt x="273589" y="51813"/>
                </a:lnTo>
                <a:lnTo>
                  <a:pt x="278209" y="50111"/>
                </a:lnTo>
                <a:lnTo>
                  <a:pt x="316967" y="50111"/>
                </a:lnTo>
                <a:lnTo>
                  <a:pt x="312604" y="44001"/>
                </a:lnTo>
                <a:lnTo>
                  <a:pt x="309009" y="41314"/>
                </a:lnTo>
                <a:lnTo>
                  <a:pt x="299417" y="37209"/>
                </a:lnTo>
                <a:lnTo>
                  <a:pt x="294177" y="36169"/>
                </a:lnTo>
                <a:close/>
              </a:path>
              <a:path w="584200" h="135889">
                <a:moveTo>
                  <a:pt x="367508" y="50830"/>
                </a:moveTo>
                <a:lnTo>
                  <a:pt x="351521" y="50830"/>
                </a:lnTo>
                <a:lnTo>
                  <a:pt x="351521" y="115034"/>
                </a:lnTo>
                <a:lnTo>
                  <a:pt x="368019" y="134424"/>
                </a:lnTo>
                <a:lnTo>
                  <a:pt x="377422" y="134424"/>
                </a:lnTo>
                <a:lnTo>
                  <a:pt x="381470" y="133951"/>
                </a:lnTo>
                <a:lnTo>
                  <a:pt x="385992" y="132986"/>
                </a:lnTo>
                <a:lnTo>
                  <a:pt x="383786" y="119423"/>
                </a:lnTo>
                <a:lnTo>
                  <a:pt x="374243" y="119423"/>
                </a:lnTo>
                <a:lnTo>
                  <a:pt x="372408" y="119026"/>
                </a:lnTo>
                <a:lnTo>
                  <a:pt x="369854" y="117474"/>
                </a:lnTo>
                <a:lnTo>
                  <a:pt x="368927" y="116434"/>
                </a:lnTo>
                <a:lnTo>
                  <a:pt x="367792" y="113823"/>
                </a:lnTo>
                <a:lnTo>
                  <a:pt x="367508" y="110872"/>
                </a:lnTo>
                <a:lnTo>
                  <a:pt x="367508" y="50830"/>
                </a:lnTo>
                <a:close/>
              </a:path>
              <a:path w="584200" h="135889">
                <a:moveTo>
                  <a:pt x="383684" y="118799"/>
                </a:moveTo>
                <a:lnTo>
                  <a:pt x="380752" y="119215"/>
                </a:lnTo>
                <a:lnTo>
                  <a:pt x="378406" y="119423"/>
                </a:lnTo>
                <a:lnTo>
                  <a:pt x="383786" y="119423"/>
                </a:lnTo>
                <a:lnTo>
                  <a:pt x="383684" y="118799"/>
                </a:lnTo>
                <a:close/>
              </a:path>
              <a:path w="584200" h="135889">
                <a:moveTo>
                  <a:pt x="383684" y="38325"/>
                </a:moveTo>
                <a:lnTo>
                  <a:pt x="339734" y="38325"/>
                </a:lnTo>
                <a:lnTo>
                  <a:pt x="339734" y="50830"/>
                </a:lnTo>
                <a:lnTo>
                  <a:pt x="383684" y="50830"/>
                </a:lnTo>
                <a:lnTo>
                  <a:pt x="383684" y="38325"/>
                </a:lnTo>
                <a:close/>
              </a:path>
              <a:path w="584200" h="135889">
                <a:moveTo>
                  <a:pt x="367508" y="5183"/>
                </a:moveTo>
                <a:lnTo>
                  <a:pt x="351521" y="14830"/>
                </a:lnTo>
                <a:lnTo>
                  <a:pt x="351521" y="38325"/>
                </a:lnTo>
                <a:lnTo>
                  <a:pt x="367508" y="38325"/>
                </a:lnTo>
                <a:lnTo>
                  <a:pt x="367508" y="5183"/>
                </a:lnTo>
                <a:close/>
              </a:path>
              <a:path w="584200" h="135889">
                <a:moveTo>
                  <a:pt x="415204" y="38325"/>
                </a:moveTo>
                <a:lnTo>
                  <a:pt x="400730" y="38325"/>
                </a:lnTo>
                <a:lnTo>
                  <a:pt x="400730" y="133176"/>
                </a:lnTo>
                <a:lnTo>
                  <a:pt x="416812" y="133176"/>
                </a:lnTo>
                <a:lnTo>
                  <a:pt x="416812" y="76727"/>
                </a:lnTo>
                <a:lnTo>
                  <a:pt x="417720" y="70466"/>
                </a:lnTo>
                <a:lnTo>
                  <a:pt x="431436" y="52778"/>
                </a:lnTo>
                <a:lnTo>
                  <a:pt x="448042" y="52778"/>
                </a:lnTo>
                <a:lnTo>
                  <a:pt x="415204" y="52702"/>
                </a:lnTo>
                <a:lnTo>
                  <a:pt x="415204" y="38325"/>
                </a:lnTo>
                <a:close/>
              </a:path>
              <a:path w="584200" h="135889">
                <a:moveTo>
                  <a:pt x="448042" y="52778"/>
                </a:moveTo>
                <a:lnTo>
                  <a:pt x="438891" y="52778"/>
                </a:lnTo>
                <a:lnTo>
                  <a:pt x="442807" y="53951"/>
                </a:lnTo>
                <a:lnTo>
                  <a:pt x="446742" y="56278"/>
                </a:lnTo>
                <a:lnTo>
                  <a:pt x="448042" y="52778"/>
                </a:lnTo>
                <a:close/>
              </a:path>
              <a:path w="584200" h="135889">
                <a:moveTo>
                  <a:pt x="441180" y="36169"/>
                </a:moveTo>
                <a:lnTo>
                  <a:pt x="432004" y="36169"/>
                </a:lnTo>
                <a:lnTo>
                  <a:pt x="428561" y="37247"/>
                </a:lnTo>
                <a:lnTo>
                  <a:pt x="422317" y="41541"/>
                </a:lnTo>
                <a:lnTo>
                  <a:pt x="418912" y="45968"/>
                </a:lnTo>
                <a:lnTo>
                  <a:pt x="415204" y="52702"/>
                </a:lnTo>
                <a:lnTo>
                  <a:pt x="448070" y="52702"/>
                </a:lnTo>
                <a:lnTo>
                  <a:pt x="452286" y="41352"/>
                </a:lnTo>
                <a:lnTo>
                  <a:pt x="446685" y="37890"/>
                </a:lnTo>
                <a:lnTo>
                  <a:pt x="441180" y="36169"/>
                </a:lnTo>
                <a:close/>
              </a:path>
              <a:path w="584200" h="135889">
                <a:moveTo>
                  <a:pt x="502138" y="36169"/>
                </a:moveTo>
                <a:lnTo>
                  <a:pt x="465877" y="53902"/>
                </a:lnTo>
                <a:lnTo>
                  <a:pt x="457640" y="85751"/>
                </a:lnTo>
                <a:lnTo>
                  <a:pt x="458409" y="97054"/>
                </a:lnTo>
                <a:lnTo>
                  <a:pt x="484120" y="132121"/>
                </a:lnTo>
                <a:lnTo>
                  <a:pt x="502138" y="135313"/>
                </a:lnTo>
                <a:lnTo>
                  <a:pt x="510406" y="135313"/>
                </a:lnTo>
                <a:lnTo>
                  <a:pt x="518049" y="133384"/>
                </a:lnTo>
                <a:lnTo>
                  <a:pt x="532031" y="125647"/>
                </a:lnTo>
                <a:lnTo>
                  <a:pt x="535513" y="122090"/>
                </a:lnTo>
                <a:lnTo>
                  <a:pt x="494097" y="122090"/>
                </a:lnTo>
                <a:lnTo>
                  <a:pt x="487402" y="119063"/>
                </a:lnTo>
                <a:lnTo>
                  <a:pt x="474175" y="85751"/>
                </a:lnTo>
                <a:lnTo>
                  <a:pt x="474672" y="77217"/>
                </a:lnTo>
                <a:lnTo>
                  <a:pt x="494097" y="49487"/>
                </a:lnTo>
                <a:lnTo>
                  <a:pt x="534492" y="49487"/>
                </a:lnTo>
                <a:lnTo>
                  <a:pt x="534112" y="48995"/>
                </a:lnTo>
                <a:lnTo>
                  <a:pt x="527453" y="43383"/>
                </a:lnTo>
                <a:lnTo>
                  <a:pt x="519906" y="39375"/>
                </a:lnTo>
                <a:lnTo>
                  <a:pt x="511468" y="36971"/>
                </a:lnTo>
                <a:lnTo>
                  <a:pt x="502138" y="36169"/>
                </a:lnTo>
                <a:close/>
              </a:path>
              <a:path w="584200" h="135889">
                <a:moveTo>
                  <a:pt x="534492" y="49487"/>
                </a:moveTo>
                <a:lnTo>
                  <a:pt x="510046" y="49487"/>
                </a:lnTo>
                <a:lnTo>
                  <a:pt x="516668" y="52494"/>
                </a:lnTo>
                <a:lnTo>
                  <a:pt x="522003" y="58548"/>
                </a:lnTo>
                <a:lnTo>
                  <a:pt x="529975" y="85751"/>
                </a:lnTo>
                <a:lnTo>
                  <a:pt x="529559" y="93072"/>
                </a:lnTo>
                <a:lnTo>
                  <a:pt x="510103" y="122090"/>
                </a:lnTo>
                <a:lnTo>
                  <a:pt x="535513" y="122090"/>
                </a:lnTo>
                <a:lnTo>
                  <a:pt x="546523" y="84407"/>
                </a:lnTo>
                <a:lnTo>
                  <a:pt x="545746" y="73721"/>
                </a:lnTo>
                <a:lnTo>
                  <a:pt x="543418" y="64254"/>
                </a:lnTo>
                <a:lnTo>
                  <a:pt x="539539" y="56010"/>
                </a:lnTo>
                <a:lnTo>
                  <a:pt x="534492" y="49487"/>
                </a:lnTo>
                <a:close/>
              </a:path>
              <a:path w="584200" h="135889">
                <a:moveTo>
                  <a:pt x="584135" y="2232"/>
                </a:moveTo>
                <a:lnTo>
                  <a:pt x="568053" y="2232"/>
                </a:lnTo>
                <a:lnTo>
                  <a:pt x="568053" y="133176"/>
                </a:lnTo>
                <a:lnTo>
                  <a:pt x="584135" y="133176"/>
                </a:lnTo>
                <a:lnTo>
                  <a:pt x="584135" y="2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404654" y="5514854"/>
            <a:ext cx="904240" cy="133350"/>
          </a:xfrm>
          <a:custGeom>
            <a:avLst/>
            <a:gdLst/>
            <a:ahLst/>
            <a:cxnLst/>
            <a:rect l="l" t="t" r="r" b="b"/>
            <a:pathLst>
              <a:path w="904239" h="133350">
                <a:moveTo>
                  <a:pt x="17784" y="0"/>
                </a:moveTo>
                <a:lnTo>
                  <a:pt x="0" y="0"/>
                </a:lnTo>
                <a:lnTo>
                  <a:pt x="0" y="130943"/>
                </a:lnTo>
                <a:lnTo>
                  <a:pt x="16611" y="130943"/>
                </a:lnTo>
                <a:lnTo>
                  <a:pt x="16611" y="28054"/>
                </a:lnTo>
                <a:lnTo>
                  <a:pt x="36549" y="28054"/>
                </a:lnTo>
                <a:lnTo>
                  <a:pt x="17784" y="0"/>
                </a:lnTo>
                <a:close/>
              </a:path>
              <a:path w="904239" h="133350">
                <a:moveTo>
                  <a:pt x="36549" y="28054"/>
                </a:moveTo>
                <a:lnTo>
                  <a:pt x="16611" y="28054"/>
                </a:lnTo>
                <a:lnTo>
                  <a:pt x="85401" y="130943"/>
                </a:lnTo>
                <a:lnTo>
                  <a:pt x="103186" y="130943"/>
                </a:lnTo>
                <a:lnTo>
                  <a:pt x="103186" y="102814"/>
                </a:lnTo>
                <a:lnTo>
                  <a:pt x="86556" y="102814"/>
                </a:lnTo>
                <a:lnTo>
                  <a:pt x="36549" y="28054"/>
                </a:lnTo>
                <a:close/>
              </a:path>
              <a:path w="904239" h="133350">
                <a:moveTo>
                  <a:pt x="103186" y="0"/>
                </a:moveTo>
                <a:lnTo>
                  <a:pt x="86556" y="0"/>
                </a:lnTo>
                <a:lnTo>
                  <a:pt x="86556" y="102814"/>
                </a:lnTo>
                <a:lnTo>
                  <a:pt x="103186" y="102814"/>
                </a:lnTo>
                <a:lnTo>
                  <a:pt x="103186" y="0"/>
                </a:lnTo>
                <a:close/>
              </a:path>
              <a:path w="904239" h="133350">
                <a:moveTo>
                  <a:pt x="172676" y="33937"/>
                </a:moveTo>
                <a:lnTo>
                  <a:pt x="136434" y="51670"/>
                </a:lnTo>
                <a:lnTo>
                  <a:pt x="128197" y="83518"/>
                </a:lnTo>
                <a:lnTo>
                  <a:pt x="128964" y="94830"/>
                </a:lnTo>
                <a:lnTo>
                  <a:pt x="154668" y="129889"/>
                </a:lnTo>
                <a:lnTo>
                  <a:pt x="172676" y="133081"/>
                </a:lnTo>
                <a:lnTo>
                  <a:pt x="180963" y="133081"/>
                </a:lnTo>
                <a:lnTo>
                  <a:pt x="188588" y="131151"/>
                </a:lnTo>
                <a:lnTo>
                  <a:pt x="202588" y="123414"/>
                </a:lnTo>
                <a:lnTo>
                  <a:pt x="206083" y="119858"/>
                </a:lnTo>
                <a:lnTo>
                  <a:pt x="164636" y="119858"/>
                </a:lnTo>
                <a:lnTo>
                  <a:pt x="157960" y="116831"/>
                </a:lnTo>
                <a:lnTo>
                  <a:pt x="144714" y="83518"/>
                </a:lnTo>
                <a:lnTo>
                  <a:pt x="145210" y="74984"/>
                </a:lnTo>
                <a:lnTo>
                  <a:pt x="164636" y="47254"/>
                </a:lnTo>
                <a:lnTo>
                  <a:pt x="205031" y="47254"/>
                </a:lnTo>
                <a:lnTo>
                  <a:pt x="204650" y="46762"/>
                </a:lnTo>
                <a:lnTo>
                  <a:pt x="197999" y="41151"/>
                </a:lnTo>
                <a:lnTo>
                  <a:pt x="190451" y="37143"/>
                </a:lnTo>
                <a:lnTo>
                  <a:pt x="182009" y="34738"/>
                </a:lnTo>
                <a:lnTo>
                  <a:pt x="172676" y="33937"/>
                </a:lnTo>
                <a:close/>
              </a:path>
              <a:path w="904239" h="133350">
                <a:moveTo>
                  <a:pt x="205031" y="47254"/>
                </a:moveTo>
                <a:lnTo>
                  <a:pt x="180604" y="47254"/>
                </a:lnTo>
                <a:lnTo>
                  <a:pt x="187225" y="50281"/>
                </a:lnTo>
                <a:lnTo>
                  <a:pt x="192561" y="56316"/>
                </a:lnTo>
                <a:lnTo>
                  <a:pt x="200513" y="83518"/>
                </a:lnTo>
                <a:lnTo>
                  <a:pt x="200097" y="90840"/>
                </a:lnTo>
                <a:lnTo>
                  <a:pt x="180660" y="119858"/>
                </a:lnTo>
                <a:lnTo>
                  <a:pt x="206083" y="119858"/>
                </a:lnTo>
                <a:lnTo>
                  <a:pt x="217080" y="82175"/>
                </a:lnTo>
                <a:lnTo>
                  <a:pt x="216303" y="71492"/>
                </a:lnTo>
                <a:lnTo>
                  <a:pt x="213973" y="62029"/>
                </a:lnTo>
                <a:lnTo>
                  <a:pt x="210088" y="53785"/>
                </a:lnTo>
                <a:lnTo>
                  <a:pt x="205031" y="47254"/>
                </a:lnTo>
                <a:close/>
              </a:path>
              <a:path w="904239" h="133350">
                <a:moveTo>
                  <a:pt x="261824" y="112632"/>
                </a:moveTo>
                <a:lnTo>
                  <a:pt x="243511" y="112632"/>
                </a:lnTo>
                <a:lnTo>
                  <a:pt x="243511" y="130943"/>
                </a:lnTo>
                <a:lnTo>
                  <a:pt x="261824" y="130943"/>
                </a:lnTo>
                <a:lnTo>
                  <a:pt x="261824" y="112632"/>
                </a:lnTo>
                <a:close/>
              </a:path>
              <a:path w="904239" h="133350">
                <a:moveTo>
                  <a:pt x="417230" y="47254"/>
                </a:moveTo>
                <a:lnTo>
                  <a:pt x="389549" y="47254"/>
                </a:lnTo>
                <a:lnTo>
                  <a:pt x="395641" y="49070"/>
                </a:lnTo>
                <a:lnTo>
                  <a:pt x="402793" y="55370"/>
                </a:lnTo>
                <a:lnTo>
                  <a:pt x="404306" y="59986"/>
                </a:lnTo>
                <a:lnTo>
                  <a:pt x="404230" y="70749"/>
                </a:lnTo>
                <a:lnTo>
                  <a:pt x="398980" y="72296"/>
                </a:lnTo>
                <a:lnTo>
                  <a:pt x="392451" y="73731"/>
                </a:lnTo>
                <a:lnTo>
                  <a:pt x="384641" y="75056"/>
                </a:lnTo>
                <a:lnTo>
                  <a:pt x="375549" y="76273"/>
                </a:lnTo>
                <a:lnTo>
                  <a:pt x="369173" y="77049"/>
                </a:lnTo>
                <a:lnTo>
                  <a:pt x="364405" y="77862"/>
                </a:lnTo>
                <a:lnTo>
                  <a:pt x="338202" y="101281"/>
                </a:lnTo>
                <a:lnTo>
                  <a:pt x="338202" y="113861"/>
                </a:lnTo>
                <a:lnTo>
                  <a:pt x="341002" y="120350"/>
                </a:lnTo>
                <a:lnTo>
                  <a:pt x="352202" y="130546"/>
                </a:lnTo>
                <a:lnTo>
                  <a:pt x="360205" y="133081"/>
                </a:lnTo>
                <a:lnTo>
                  <a:pt x="376949" y="133081"/>
                </a:lnTo>
                <a:lnTo>
                  <a:pt x="382852" y="132041"/>
                </a:lnTo>
                <a:lnTo>
                  <a:pt x="393882" y="127879"/>
                </a:lnTo>
                <a:lnTo>
                  <a:pt x="399614" y="124304"/>
                </a:lnTo>
                <a:lnTo>
                  <a:pt x="404070" y="120501"/>
                </a:lnTo>
                <a:lnTo>
                  <a:pt x="368227" y="120501"/>
                </a:lnTo>
                <a:lnTo>
                  <a:pt x="363478" y="119063"/>
                </a:lnTo>
                <a:lnTo>
                  <a:pt x="356989" y="113351"/>
                </a:lnTo>
                <a:lnTo>
                  <a:pt x="355474" y="110021"/>
                </a:lnTo>
                <a:lnTo>
                  <a:pt x="355362" y="102681"/>
                </a:lnTo>
                <a:lnTo>
                  <a:pt x="356100" y="100146"/>
                </a:lnTo>
                <a:lnTo>
                  <a:pt x="377951" y="89402"/>
                </a:lnTo>
                <a:lnTo>
                  <a:pt x="386160" y="88086"/>
                </a:lnTo>
                <a:lnTo>
                  <a:pt x="393276" y="86635"/>
                </a:lnTo>
                <a:lnTo>
                  <a:pt x="399300" y="85049"/>
                </a:lnTo>
                <a:lnTo>
                  <a:pt x="404230" y="83329"/>
                </a:lnTo>
                <a:lnTo>
                  <a:pt x="420482" y="83329"/>
                </a:lnTo>
                <a:lnTo>
                  <a:pt x="420482" y="62615"/>
                </a:lnTo>
                <a:lnTo>
                  <a:pt x="420217" y="57678"/>
                </a:lnTo>
                <a:lnTo>
                  <a:pt x="419669" y="54935"/>
                </a:lnTo>
                <a:lnTo>
                  <a:pt x="418723" y="50527"/>
                </a:lnTo>
                <a:lnTo>
                  <a:pt x="417230" y="47254"/>
                </a:lnTo>
                <a:close/>
              </a:path>
              <a:path w="904239" h="133350">
                <a:moveTo>
                  <a:pt x="421468" y="119234"/>
                </a:moveTo>
                <a:lnTo>
                  <a:pt x="405555" y="119234"/>
                </a:lnTo>
                <a:lnTo>
                  <a:pt x="406047" y="123717"/>
                </a:lnTo>
                <a:lnTo>
                  <a:pt x="407106" y="127614"/>
                </a:lnTo>
                <a:lnTo>
                  <a:pt x="408771" y="130943"/>
                </a:lnTo>
                <a:lnTo>
                  <a:pt x="425571" y="130943"/>
                </a:lnTo>
                <a:lnTo>
                  <a:pt x="423547" y="127311"/>
                </a:lnTo>
                <a:lnTo>
                  <a:pt x="422185" y="123509"/>
                </a:lnTo>
                <a:lnTo>
                  <a:pt x="421504" y="119555"/>
                </a:lnTo>
                <a:lnTo>
                  <a:pt x="421468" y="119234"/>
                </a:lnTo>
                <a:close/>
              </a:path>
              <a:path w="904239" h="133350">
                <a:moveTo>
                  <a:pt x="420482" y="83329"/>
                </a:moveTo>
                <a:lnTo>
                  <a:pt x="404230" y="83329"/>
                </a:lnTo>
                <a:lnTo>
                  <a:pt x="404114" y="97044"/>
                </a:lnTo>
                <a:lnTo>
                  <a:pt x="403360" y="101679"/>
                </a:lnTo>
                <a:lnTo>
                  <a:pt x="380676" y="120501"/>
                </a:lnTo>
                <a:lnTo>
                  <a:pt x="404070" y="120501"/>
                </a:lnTo>
                <a:lnTo>
                  <a:pt x="405555" y="119234"/>
                </a:lnTo>
                <a:lnTo>
                  <a:pt x="421468" y="119234"/>
                </a:lnTo>
                <a:lnTo>
                  <a:pt x="421057" y="115558"/>
                </a:lnTo>
                <a:lnTo>
                  <a:pt x="420765" y="110021"/>
                </a:lnTo>
                <a:lnTo>
                  <a:pt x="420639" y="105311"/>
                </a:lnTo>
                <a:lnTo>
                  <a:pt x="420514" y="96325"/>
                </a:lnTo>
                <a:lnTo>
                  <a:pt x="420482" y="83329"/>
                </a:lnTo>
                <a:close/>
              </a:path>
              <a:path w="904239" h="133350">
                <a:moveTo>
                  <a:pt x="391857" y="33937"/>
                </a:moveTo>
                <a:lnTo>
                  <a:pt x="375605" y="33937"/>
                </a:lnTo>
                <a:lnTo>
                  <a:pt x="368435" y="35053"/>
                </a:lnTo>
                <a:lnTo>
                  <a:pt x="340983" y="63145"/>
                </a:lnTo>
                <a:lnTo>
                  <a:pt x="356705" y="65301"/>
                </a:lnTo>
                <a:lnTo>
                  <a:pt x="358427" y="58567"/>
                </a:lnTo>
                <a:lnTo>
                  <a:pt x="361094" y="53875"/>
                </a:lnTo>
                <a:lnTo>
                  <a:pt x="368303" y="48579"/>
                </a:lnTo>
                <a:lnTo>
                  <a:pt x="373884" y="47254"/>
                </a:lnTo>
                <a:lnTo>
                  <a:pt x="417230" y="47254"/>
                </a:lnTo>
                <a:lnTo>
                  <a:pt x="417058" y="46876"/>
                </a:lnTo>
                <a:lnTo>
                  <a:pt x="412290" y="41106"/>
                </a:lnTo>
                <a:lnTo>
                  <a:pt x="408563" y="38704"/>
                </a:lnTo>
                <a:lnTo>
                  <a:pt x="398441" y="34901"/>
                </a:lnTo>
                <a:lnTo>
                  <a:pt x="391857" y="33937"/>
                </a:lnTo>
                <a:close/>
              </a:path>
              <a:path w="904239" h="133350">
                <a:moveTo>
                  <a:pt x="467383" y="48597"/>
                </a:moveTo>
                <a:lnTo>
                  <a:pt x="451396" y="48597"/>
                </a:lnTo>
                <a:lnTo>
                  <a:pt x="451396" y="112802"/>
                </a:lnTo>
                <a:lnTo>
                  <a:pt x="467894" y="132192"/>
                </a:lnTo>
                <a:lnTo>
                  <a:pt x="477297" y="132192"/>
                </a:lnTo>
                <a:lnTo>
                  <a:pt x="481346" y="131719"/>
                </a:lnTo>
                <a:lnTo>
                  <a:pt x="485867" y="130773"/>
                </a:lnTo>
                <a:lnTo>
                  <a:pt x="483643" y="117191"/>
                </a:lnTo>
                <a:lnTo>
                  <a:pt x="474100" y="117191"/>
                </a:lnTo>
                <a:lnTo>
                  <a:pt x="472283" y="116793"/>
                </a:lnTo>
                <a:lnTo>
                  <a:pt x="469710" y="115261"/>
                </a:lnTo>
                <a:lnTo>
                  <a:pt x="468802" y="114202"/>
                </a:lnTo>
                <a:lnTo>
                  <a:pt x="467667" y="111591"/>
                </a:lnTo>
                <a:lnTo>
                  <a:pt x="467383" y="108640"/>
                </a:lnTo>
                <a:lnTo>
                  <a:pt x="467383" y="48597"/>
                </a:lnTo>
                <a:close/>
              </a:path>
              <a:path w="904239" h="133350">
                <a:moveTo>
                  <a:pt x="483540" y="116566"/>
                </a:moveTo>
                <a:lnTo>
                  <a:pt x="480627" y="116983"/>
                </a:lnTo>
                <a:lnTo>
                  <a:pt x="478281" y="117191"/>
                </a:lnTo>
                <a:lnTo>
                  <a:pt x="483643" y="117191"/>
                </a:lnTo>
                <a:lnTo>
                  <a:pt x="483540" y="116566"/>
                </a:lnTo>
                <a:close/>
              </a:path>
              <a:path w="904239" h="133350">
                <a:moveTo>
                  <a:pt x="483540" y="36093"/>
                </a:moveTo>
                <a:lnTo>
                  <a:pt x="439591" y="36093"/>
                </a:lnTo>
                <a:lnTo>
                  <a:pt x="439591" y="48597"/>
                </a:lnTo>
                <a:lnTo>
                  <a:pt x="483540" y="48597"/>
                </a:lnTo>
                <a:lnTo>
                  <a:pt x="483540" y="36093"/>
                </a:lnTo>
                <a:close/>
              </a:path>
              <a:path w="904239" h="133350">
                <a:moveTo>
                  <a:pt x="467383" y="2951"/>
                </a:moveTo>
                <a:lnTo>
                  <a:pt x="451396" y="12598"/>
                </a:lnTo>
                <a:lnTo>
                  <a:pt x="451396" y="36093"/>
                </a:lnTo>
                <a:lnTo>
                  <a:pt x="467383" y="36093"/>
                </a:lnTo>
                <a:lnTo>
                  <a:pt x="467383" y="2951"/>
                </a:lnTo>
                <a:close/>
              </a:path>
              <a:path w="904239" h="133350">
                <a:moveTo>
                  <a:pt x="613516" y="0"/>
                </a:moveTo>
                <a:lnTo>
                  <a:pt x="555453" y="0"/>
                </a:lnTo>
                <a:lnTo>
                  <a:pt x="555453" y="130943"/>
                </a:lnTo>
                <a:lnTo>
                  <a:pt x="572783" y="130943"/>
                </a:lnTo>
                <a:lnTo>
                  <a:pt x="572783" y="72792"/>
                </a:lnTo>
                <a:lnTo>
                  <a:pt x="626220" y="72792"/>
                </a:lnTo>
                <a:lnTo>
                  <a:pt x="623260" y="71374"/>
                </a:lnTo>
                <a:lnTo>
                  <a:pt x="632068" y="69635"/>
                </a:lnTo>
                <a:lnTo>
                  <a:pt x="639649" y="67030"/>
                </a:lnTo>
                <a:lnTo>
                  <a:pt x="646002" y="63555"/>
                </a:lnTo>
                <a:lnTo>
                  <a:pt x="651128" y="59210"/>
                </a:lnTo>
                <a:lnTo>
                  <a:pt x="652471" y="57791"/>
                </a:lnTo>
                <a:lnTo>
                  <a:pt x="572783" y="57791"/>
                </a:lnTo>
                <a:lnTo>
                  <a:pt x="572783" y="14471"/>
                </a:lnTo>
                <a:lnTo>
                  <a:pt x="653781" y="14471"/>
                </a:lnTo>
                <a:lnTo>
                  <a:pt x="651071" y="10026"/>
                </a:lnTo>
                <a:lnTo>
                  <a:pt x="621746" y="220"/>
                </a:lnTo>
                <a:lnTo>
                  <a:pt x="613516" y="0"/>
                </a:lnTo>
                <a:close/>
              </a:path>
              <a:path w="904239" h="133350">
                <a:moveTo>
                  <a:pt x="626220" y="72792"/>
                </a:moveTo>
                <a:lnTo>
                  <a:pt x="597359" y="72792"/>
                </a:lnTo>
                <a:lnTo>
                  <a:pt x="600576" y="73000"/>
                </a:lnTo>
                <a:lnTo>
                  <a:pt x="602543" y="73417"/>
                </a:lnTo>
                <a:lnTo>
                  <a:pt x="631755" y="103703"/>
                </a:lnTo>
                <a:lnTo>
                  <a:pt x="649085" y="130943"/>
                </a:lnTo>
                <a:lnTo>
                  <a:pt x="670880" y="130943"/>
                </a:lnTo>
                <a:lnTo>
                  <a:pt x="648101" y="95304"/>
                </a:lnTo>
                <a:lnTo>
                  <a:pt x="627838" y="73568"/>
                </a:lnTo>
                <a:lnTo>
                  <a:pt x="626220" y="72792"/>
                </a:lnTo>
                <a:close/>
              </a:path>
              <a:path w="904239" h="133350">
                <a:moveTo>
                  <a:pt x="653781" y="14471"/>
                </a:moveTo>
                <a:lnTo>
                  <a:pt x="623941" y="14471"/>
                </a:lnTo>
                <a:lnTo>
                  <a:pt x="631055" y="16457"/>
                </a:lnTo>
                <a:lnTo>
                  <a:pt x="640041" y="24440"/>
                </a:lnTo>
                <a:lnTo>
                  <a:pt x="642293" y="29529"/>
                </a:lnTo>
                <a:lnTo>
                  <a:pt x="642293" y="39952"/>
                </a:lnTo>
                <a:lnTo>
                  <a:pt x="617962" y="57791"/>
                </a:lnTo>
                <a:lnTo>
                  <a:pt x="652471" y="57791"/>
                </a:lnTo>
                <a:lnTo>
                  <a:pt x="657144" y="52854"/>
                </a:lnTo>
                <a:lnTo>
                  <a:pt x="660153" y="45022"/>
                </a:lnTo>
                <a:lnTo>
                  <a:pt x="660153" y="28526"/>
                </a:lnTo>
                <a:lnTo>
                  <a:pt x="658336" y="21943"/>
                </a:lnTo>
                <a:lnTo>
                  <a:pt x="653781" y="14471"/>
                </a:lnTo>
                <a:close/>
              </a:path>
              <a:path w="904239" h="133350">
                <a:moveTo>
                  <a:pt x="705351" y="0"/>
                </a:moveTo>
                <a:lnTo>
                  <a:pt x="689269" y="0"/>
                </a:lnTo>
                <a:lnTo>
                  <a:pt x="689269" y="18481"/>
                </a:lnTo>
                <a:lnTo>
                  <a:pt x="705351" y="18481"/>
                </a:lnTo>
                <a:lnTo>
                  <a:pt x="705351" y="0"/>
                </a:lnTo>
                <a:close/>
              </a:path>
              <a:path w="904239" h="133350">
                <a:moveTo>
                  <a:pt x="705351" y="36093"/>
                </a:moveTo>
                <a:lnTo>
                  <a:pt x="689269" y="36093"/>
                </a:lnTo>
                <a:lnTo>
                  <a:pt x="689269" y="130943"/>
                </a:lnTo>
                <a:lnTo>
                  <a:pt x="705351" y="130943"/>
                </a:lnTo>
                <a:lnTo>
                  <a:pt x="705351" y="36093"/>
                </a:lnTo>
                <a:close/>
              </a:path>
              <a:path w="904239" h="133350">
                <a:moveTo>
                  <a:pt x="740560" y="100128"/>
                </a:moveTo>
                <a:lnTo>
                  <a:pt x="724649" y="102625"/>
                </a:lnTo>
                <a:lnTo>
                  <a:pt x="726422" y="109711"/>
                </a:lnTo>
                <a:lnTo>
                  <a:pt x="729076" y="115871"/>
                </a:lnTo>
                <a:lnTo>
                  <a:pt x="765212" y="133081"/>
                </a:lnTo>
                <a:lnTo>
                  <a:pt x="772647" y="133081"/>
                </a:lnTo>
                <a:lnTo>
                  <a:pt x="779326" y="131795"/>
                </a:lnTo>
                <a:lnTo>
                  <a:pt x="791112" y="126611"/>
                </a:lnTo>
                <a:lnTo>
                  <a:pt x="795615" y="122941"/>
                </a:lnTo>
                <a:lnTo>
                  <a:pt x="797657" y="119858"/>
                </a:lnTo>
                <a:lnTo>
                  <a:pt x="757795" y="119858"/>
                </a:lnTo>
                <a:lnTo>
                  <a:pt x="752082" y="118174"/>
                </a:lnTo>
                <a:lnTo>
                  <a:pt x="743927" y="111383"/>
                </a:lnTo>
                <a:lnTo>
                  <a:pt x="741449" y="106503"/>
                </a:lnTo>
                <a:lnTo>
                  <a:pt x="740560" y="100128"/>
                </a:lnTo>
                <a:close/>
              </a:path>
              <a:path w="904239" h="133350">
                <a:moveTo>
                  <a:pt x="769696" y="33937"/>
                </a:moveTo>
                <a:lnTo>
                  <a:pt x="757322" y="33937"/>
                </a:lnTo>
                <a:lnTo>
                  <a:pt x="752687" y="34580"/>
                </a:lnTo>
                <a:lnTo>
                  <a:pt x="744041" y="37134"/>
                </a:lnTo>
                <a:lnTo>
                  <a:pt x="740636" y="38704"/>
                </a:lnTo>
                <a:lnTo>
                  <a:pt x="738138" y="40558"/>
                </a:lnTo>
                <a:lnTo>
                  <a:pt x="734808" y="42941"/>
                </a:lnTo>
                <a:lnTo>
                  <a:pt x="732160" y="45930"/>
                </a:lnTo>
                <a:lnTo>
                  <a:pt x="728300" y="53138"/>
                </a:lnTo>
                <a:lnTo>
                  <a:pt x="727335" y="57053"/>
                </a:lnTo>
                <a:lnTo>
                  <a:pt x="727335" y="65925"/>
                </a:lnTo>
                <a:lnTo>
                  <a:pt x="765742" y="90745"/>
                </a:lnTo>
                <a:lnTo>
                  <a:pt x="774501" y="92958"/>
                </a:lnTo>
                <a:lnTo>
                  <a:pt x="779969" y="94774"/>
                </a:lnTo>
                <a:lnTo>
                  <a:pt x="782182" y="96193"/>
                </a:lnTo>
                <a:lnTo>
                  <a:pt x="785342" y="98274"/>
                </a:lnTo>
                <a:lnTo>
                  <a:pt x="786912" y="101130"/>
                </a:lnTo>
                <a:lnTo>
                  <a:pt x="786912" y="108829"/>
                </a:lnTo>
                <a:lnTo>
                  <a:pt x="785134" y="112348"/>
                </a:lnTo>
                <a:lnTo>
                  <a:pt x="777982" y="118364"/>
                </a:lnTo>
                <a:lnTo>
                  <a:pt x="772496" y="119858"/>
                </a:lnTo>
                <a:lnTo>
                  <a:pt x="797657" y="119858"/>
                </a:lnTo>
                <a:lnTo>
                  <a:pt x="801877" y="113483"/>
                </a:lnTo>
                <a:lnTo>
                  <a:pt x="803324" y="108829"/>
                </a:lnTo>
                <a:lnTo>
                  <a:pt x="803448" y="97593"/>
                </a:lnTo>
                <a:lnTo>
                  <a:pt x="802161" y="93015"/>
                </a:lnTo>
                <a:lnTo>
                  <a:pt x="757341" y="71279"/>
                </a:lnTo>
                <a:lnTo>
                  <a:pt x="752611" y="69898"/>
                </a:lnTo>
                <a:lnTo>
                  <a:pt x="751003" y="69312"/>
                </a:lnTo>
                <a:lnTo>
                  <a:pt x="748203" y="68177"/>
                </a:lnTo>
                <a:lnTo>
                  <a:pt x="746141" y="66758"/>
                </a:lnTo>
                <a:lnTo>
                  <a:pt x="744836" y="65017"/>
                </a:lnTo>
                <a:lnTo>
                  <a:pt x="743530" y="63353"/>
                </a:lnTo>
                <a:lnTo>
                  <a:pt x="742868" y="61480"/>
                </a:lnTo>
                <a:lnTo>
                  <a:pt x="742868" y="56126"/>
                </a:lnTo>
                <a:lnTo>
                  <a:pt x="744457" y="53270"/>
                </a:lnTo>
                <a:lnTo>
                  <a:pt x="750757" y="48389"/>
                </a:lnTo>
                <a:lnTo>
                  <a:pt x="756036" y="47160"/>
                </a:lnTo>
                <a:lnTo>
                  <a:pt x="795280" y="47160"/>
                </a:lnTo>
                <a:lnTo>
                  <a:pt x="791642" y="42203"/>
                </a:lnTo>
                <a:lnTo>
                  <a:pt x="787499" y="39309"/>
                </a:lnTo>
                <a:lnTo>
                  <a:pt x="776242" y="35015"/>
                </a:lnTo>
                <a:lnTo>
                  <a:pt x="769696" y="33937"/>
                </a:lnTo>
                <a:close/>
              </a:path>
              <a:path w="904239" h="133350">
                <a:moveTo>
                  <a:pt x="795280" y="47160"/>
                </a:moveTo>
                <a:lnTo>
                  <a:pt x="769677" y="47160"/>
                </a:lnTo>
                <a:lnTo>
                  <a:pt x="774520" y="48522"/>
                </a:lnTo>
                <a:lnTo>
                  <a:pt x="781369" y="54008"/>
                </a:lnTo>
                <a:lnTo>
                  <a:pt x="783431" y="57810"/>
                </a:lnTo>
                <a:lnTo>
                  <a:pt x="784150" y="62710"/>
                </a:lnTo>
                <a:lnTo>
                  <a:pt x="799872" y="60553"/>
                </a:lnTo>
                <a:lnTo>
                  <a:pt x="798850" y="54424"/>
                </a:lnTo>
                <a:lnTo>
                  <a:pt x="797015" y="49524"/>
                </a:lnTo>
                <a:lnTo>
                  <a:pt x="795280" y="47160"/>
                </a:lnTo>
                <a:close/>
              </a:path>
              <a:path w="904239" h="133350">
                <a:moveTo>
                  <a:pt x="841495" y="0"/>
                </a:moveTo>
                <a:lnTo>
                  <a:pt x="825413" y="0"/>
                </a:lnTo>
                <a:lnTo>
                  <a:pt x="825413" y="130943"/>
                </a:lnTo>
                <a:lnTo>
                  <a:pt x="841495" y="130943"/>
                </a:lnTo>
                <a:lnTo>
                  <a:pt x="841495" y="93336"/>
                </a:lnTo>
                <a:lnTo>
                  <a:pt x="852846" y="82440"/>
                </a:lnTo>
                <a:lnTo>
                  <a:pt x="871571" y="82440"/>
                </a:lnTo>
                <a:lnTo>
                  <a:pt x="866369" y="74665"/>
                </a:lnTo>
                <a:lnTo>
                  <a:pt x="841495" y="74665"/>
                </a:lnTo>
                <a:lnTo>
                  <a:pt x="841495" y="0"/>
                </a:lnTo>
                <a:close/>
              </a:path>
              <a:path w="904239" h="133350">
                <a:moveTo>
                  <a:pt x="871571" y="82440"/>
                </a:moveTo>
                <a:lnTo>
                  <a:pt x="852846" y="82440"/>
                </a:lnTo>
                <a:lnTo>
                  <a:pt x="884196" y="130943"/>
                </a:lnTo>
                <a:lnTo>
                  <a:pt x="904023" y="130943"/>
                </a:lnTo>
                <a:lnTo>
                  <a:pt x="871571" y="82440"/>
                </a:lnTo>
                <a:close/>
              </a:path>
              <a:path w="904239" h="133350">
                <a:moveTo>
                  <a:pt x="900372" y="36093"/>
                </a:moveTo>
                <a:lnTo>
                  <a:pt x="879541" y="36093"/>
                </a:lnTo>
                <a:lnTo>
                  <a:pt x="841495" y="74665"/>
                </a:lnTo>
                <a:lnTo>
                  <a:pt x="866369" y="74665"/>
                </a:lnTo>
                <a:lnTo>
                  <a:pt x="864103" y="71279"/>
                </a:lnTo>
                <a:lnTo>
                  <a:pt x="900372" y="360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618917" y="4692151"/>
            <a:ext cx="6132195" cy="0"/>
          </a:xfrm>
          <a:custGeom>
            <a:avLst/>
            <a:gdLst/>
            <a:ahLst/>
            <a:cxnLst/>
            <a:rect l="l" t="t" r="r" b="b"/>
            <a:pathLst>
              <a:path w="6132195" h="0">
                <a:moveTo>
                  <a:pt x="0" y="0"/>
                </a:moveTo>
                <a:lnTo>
                  <a:pt x="6131574" y="0"/>
                </a:lnTo>
              </a:path>
            </a:pathLst>
          </a:custGeom>
          <a:ln w="10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618917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122929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626752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130763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634775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138597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642609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146621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50443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154454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658277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162289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666300" y="4692151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7777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618917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573114" y="4839874"/>
            <a:ext cx="85401" cy="13370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122929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025116" y="4839874"/>
            <a:ext cx="189950" cy="1338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626752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528075" y="4839874"/>
            <a:ext cx="190814" cy="13370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130763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032761" y="4839874"/>
            <a:ext cx="190139" cy="1337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634775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496853" y="4839874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48244" y="29037"/>
                </a:moveTo>
                <a:lnTo>
                  <a:pt x="32162" y="29037"/>
                </a:lnTo>
                <a:lnTo>
                  <a:pt x="32162" y="131473"/>
                </a:lnTo>
                <a:lnTo>
                  <a:pt x="48244" y="131473"/>
                </a:lnTo>
                <a:lnTo>
                  <a:pt x="48244" y="29037"/>
                </a:lnTo>
                <a:close/>
              </a:path>
              <a:path w="283210" h="133985">
                <a:moveTo>
                  <a:pt x="48244" y="0"/>
                </a:moveTo>
                <a:lnTo>
                  <a:pt x="38027" y="0"/>
                </a:lnTo>
                <a:lnTo>
                  <a:pt x="35190" y="5656"/>
                </a:lnTo>
                <a:lnTo>
                  <a:pt x="30460" y="11501"/>
                </a:lnTo>
                <a:lnTo>
                  <a:pt x="0" y="32877"/>
                </a:lnTo>
                <a:lnTo>
                  <a:pt x="0" y="48408"/>
                </a:lnTo>
                <a:lnTo>
                  <a:pt x="32162" y="29037"/>
                </a:lnTo>
                <a:lnTo>
                  <a:pt x="48244" y="29037"/>
                </a:lnTo>
                <a:lnTo>
                  <a:pt x="48244" y="0"/>
                </a:lnTo>
                <a:close/>
              </a:path>
              <a:path w="283210" h="133985">
                <a:moveTo>
                  <a:pt x="168384" y="13317"/>
                </a:moveTo>
                <a:lnTo>
                  <a:pt x="143030" y="13317"/>
                </a:lnTo>
                <a:lnTo>
                  <a:pt x="148895" y="15493"/>
                </a:lnTo>
                <a:lnTo>
                  <a:pt x="157976" y="24251"/>
                </a:lnTo>
                <a:lnTo>
                  <a:pt x="160246" y="29624"/>
                </a:lnTo>
                <a:lnTo>
                  <a:pt x="160246" y="42071"/>
                </a:lnTo>
                <a:lnTo>
                  <a:pt x="133792" y="74765"/>
                </a:lnTo>
                <a:lnTo>
                  <a:pt x="117501" y="88527"/>
                </a:lnTo>
                <a:lnTo>
                  <a:pt x="111860" y="93651"/>
                </a:lnTo>
                <a:lnTo>
                  <a:pt x="90434" y="127614"/>
                </a:lnTo>
                <a:lnTo>
                  <a:pt x="90434" y="131473"/>
                </a:lnTo>
                <a:lnTo>
                  <a:pt x="177085" y="131473"/>
                </a:lnTo>
                <a:lnTo>
                  <a:pt x="177085" y="116018"/>
                </a:lnTo>
                <a:lnTo>
                  <a:pt x="112759" y="116018"/>
                </a:lnTo>
                <a:lnTo>
                  <a:pt x="114651" y="113105"/>
                </a:lnTo>
                <a:lnTo>
                  <a:pt x="138111" y="90839"/>
                </a:lnTo>
                <a:lnTo>
                  <a:pt x="146160" y="83908"/>
                </a:lnTo>
                <a:lnTo>
                  <a:pt x="173679" y="51813"/>
                </a:lnTo>
                <a:lnTo>
                  <a:pt x="176895" y="36358"/>
                </a:lnTo>
                <a:lnTo>
                  <a:pt x="176192" y="28941"/>
                </a:lnTo>
                <a:lnTo>
                  <a:pt x="174105" y="22151"/>
                </a:lnTo>
                <a:lnTo>
                  <a:pt x="170670" y="15986"/>
                </a:lnTo>
                <a:lnTo>
                  <a:pt x="168384" y="13317"/>
                </a:lnTo>
                <a:close/>
              </a:path>
              <a:path w="283210" h="133985">
                <a:moveTo>
                  <a:pt x="136030" y="0"/>
                </a:moveTo>
                <a:lnTo>
                  <a:pt x="97552" y="21579"/>
                </a:lnTo>
                <a:lnTo>
                  <a:pt x="93461" y="37871"/>
                </a:lnTo>
                <a:lnTo>
                  <a:pt x="110110" y="39574"/>
                </a:lnTo>
                <a:lnTo>
                  <a:pt x="110110" y="31345"/>
                </a:lnTo>
                <a:lnTo>
                  <a:pt x="112380" y="24913"/>
                </a:lnTo>
                <a:lnTo>
                  <a:pt x="117110" y="20279"/>
                </a:lnTo>
                <a:lnTo>
                  <a:pt x="121651" y="15625"/>
                </a:lnTo>
                <a:lnTo>
                  <a:pt x="127894" y="13317"/>
                </a:lnTo>
                <a:lnTo>
                  <a:pt x="168384" y="13317"/>
                </a:lnTo>
                <a:lnTo>
                  <a:pt x="165922" y="10442"/>
                </a:lnTo>
                <a:lnTo>
                  <a:pt x="159895" y="5873"/>
                </a:lnTo>
                <a:lnTo>
                  <a:pt x="152892" y="2610"/>
                </a:lnTo>
                <a:lnTo>
                  <a:pt x="144931" y="652"/>
                </a:lnTo>
                <a:lnTo>
                  <a:pt x="136030" y="0"/>
                </a:lnTo>
                <a:close/>
              </a:path>
              <a:path w="283210" h="133985">
                <a:moveTo>
                  <a:pt x="247086" y="0"/>
                </a:moveTo>
                <a:lnTo>
                  <a:pt x="230437" y="0"/>
                </a:lnTo>
                <a:lnTo>
                  <a:pt x="222491" y="2553"/>
                </a:lnTo>
                <a:lnTo>
                  <a:pt x="199962" y="37157"/>
                </a:lnTo>
                <a:lnTo>
                  <a:pt x="197328" y="66890"/>
                </a:lnTo>
                <a:lnTo>
                  <a:pt x="198141" y="84061"/>
                </a:lnTo>
                <a:lnTo>
                  <a:pt x="216115" y="126076"/>
                </a:lnTo>
                <a:lnTo>
                  <a:pt x="240086" y="133705"/>
                </a:lnTo>
                <a:lnTo>
                  <a:pt x="249546" y="133705"/>
                </a:lnTo>
                <a:lnTo>
                  <a:pt x="257492" y="131133"/>
                </a:lnTo>
                <a:lnTo>
                  <a:pt x="263735" y="125987"/>
                </a:lnTo>
                <a:lnTo>
                  <a:pt x="268240" y="121724"/>
                </a:lnTo>
                <a:lnTo>
                  <a:pt x="269187" y="120482"/>
                </a:lnTo>
                <a:lnTo>
                  <a:pt x="232708" y="120482"/>
                </a:lnTo>
                <a:lnTo>
                  <a:pt x="226464" y="116926"/>
                </a:lnTo>
                <a:lnTo>
                  <a:pt x="213788" y="66890"/>
                </a:lnTo>
                <a:lnTo>
                  <a:pt x="214317" y="52039"/>
                </a:lnTo>
                <a:lnTo>
                  <a:pt x="232518" y="13317"/>
                </a:lnTo>
                <a:lnTo>
                  <a:pt x="269665" y="13317"/>
                </a:lnTo>
                <a:lnTo>
                  <a:pt x="268276" y="11142"/>
                </a:lnTo>
                <a:lnTo>
                  <a:pt x="263735" y="7074"/>
                </a:lnTo>
                <a:lnTo>
                  <a:pt x="253140" y="1418"/>
                </a:lnTo>
                <a:lnTo>
                  <a:pt x="247086" y="0"/>
                </a:lnTo>
                <a:close/>
              </a:path>
              <a:path w="283210" h="133985">
                <a:moveTo>
                  <a:pt x="269665" y="13317"/>
                </a:moveTo>
                <a:lnTo>
                  <a:pt x="247275" y="13317"/>
                </a:lnTo>
                <a:lnTo>
                  <a:pt x="253519" y="16855"/>
                </a:lnTo>
                <a:lnTo>
                  <a:pt x="258627" y="23930"/>
                </a:lnTo>
                <a:lnTo>
                  <a:pt x="261965" y="30605"/>
                </a:lnTo>
                <a:lnTo>
                  <a:pt x="264327" y="39990"/>
                </a:lnTo>
                <a:lnTo>
                  <a:pt x="265725" y="52039"/>
                </a:lnTo>
                <a:lnTo>
                  <a:pt x="266195" y="66890"/>
                </a:lnTo>
                <a:lnTo>
                  <a:pt x="265727" y="81671"/>
                </a:lnTo>
                <a:lnTo>
                  <a:pt x="247465" y="120482"/>
                </a:lnTo>
                <a:lnTo>
                  <a:pt x="269187" y="120482"/>
                </a:lnTo>
                <a:lnTo>
                  <a:pt x="282368" y="77865"/>
                </a:lnTo>
                <a:lnTo>
                  <a:pt x="282655" y="66890"/>
                </a:lnTo>
                <a:lnTo>
                  <a:pt x="282477" y="57657"/>
                </a:lnTo>
                <a:lnTo>
                  <a:pt x="275087" y="21811"/>
                </a:lnTo>
                <a:lnTo>
                  <a:pt x="269665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138597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000675" y="4839874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10" h="133985">
                <a:moveTo>
                  <a:pt x="48244" y="29037"/>
                </a:moveTo>
                <a:lnTo>
                  <a:pt x="32162" y="29037"/>
                </a:lnTo>
                <a:lnTo>
                  <a:pt x="32162" y="131473"/>
                </a:lnTo>
                <a:lnTo>
                  <a:pt x="48244" y="131473"/>
                </a:lnTo>
                <a:lnTo>
                  <a:pt x="48244" y="29037"/>
                </a:lnTo>
                <a:close/>
              </a:path>
              <a:path w="283210" h="133985">
                <a:moveTo>
                  <a:pt x="48244" y="0"/>
                </a:moveTo>
                <a:lnTo>
                  <a:pt x="37838" y="0"/>
                </a:lnTo>
                <a:lnTo>
                  <a:pt x="35190" y="5656"/>
                </a:lnTo>
                <a:lnTo>
                  <a:pt x="30270" y="11501"/>
                </a:lnTo>
                <a:lnTo>
                  <a:pt x="0" y="32877"/>
                </a:lnTo>
                <a:lnTo>
                  <a:pt x="0" y="48408"/>
                </a:lnTo>
                <a:lnTo>
                  <a:pt x="32162" y="29037"/>
                </a:lnTo>
                <a:lnTo>
                  <a:pt x="48244" y="29037"/>
                </a:lnTo>
                <a:lnTo>
                  <a:pt x="48244" y="0"/>
                </a:lnTo>
                <a:close/>
              </a:path>
              <a:path w="283210" h="133985">
                <a:moveTo>
                  <a:pt x="109353" y="95758"/>
                </a:moveTo>
                <a:lnTo>
                  <a:pt x="92515" y="97176"/>
                </a:lnTo>
                <a:lnTo>
                  <a:pt x="93940" y="105029"/>
                </a:lnTo>
                <a:lnTo>
                  <a:pt x="96536" y="112069"/>
                </a:lnTo>
                <a:lnTo>
                  <a:pt x="134516" y="133705"/>
                </a:lnTo>
                <a:lnTo>
                  <a:pt x="144872" y="132712"/>
                </a:lnTo>
                <a:lnTo>
                  <a:pt x="154074" y="129733"/>
                </a:lnTo>
                <a:lnTo>
                  <a:pt x="162106" y="124767"/>
                </a:lnTo>
                <a:lnTo>
                  <a:pt x="166324" y="120482"/>
                </a:lnTo>
                <a:lnTo>
                  <a:pt x="128084" y="120482"/>
                </a:lnTo>
                <a:lnTo>
                  <a:pt x="122597" y="118420"/>
                </a:lnTo>
                <a:lnTo>
                  <a:pt x="113516" y="110154"/>
                </a:lnTo>
                <a:lnTo>
                  <a:pt x="110678" y="103968"/>
                </a:lnTo>
                <a:lnTo>
                  <a:pt x="109353" y="95758"/>
                </a:lnTo>
                <a:close/>
              </a:path>
              <a:path w="283210" h="133985">
                <a:moveTo>
                  <a:pt x="169493" y="58869"/>
                </a:moveTo>
                <a:lnTo>
                  <a:pt x="142651" y="58869"/>
                </a:lnTo>
                <a:lnTo>
                  <a:pt x="149462" y="61518"/>
                </a:lnTo>
                <a:lnTo>
                  <a:pt x="159679" y="72111"/>
                </a:lnTo>
                <a:lnTo>
                  <a:pt x="162328" y="79338"/>
                </a:lnTo>
                <a:lnTo>
                  <a:pt x="162328" y="98160"/>
                </a:lnTo>
                <a:lnTo>
                  <a:pt x="159490" y="105897"/>
                </a:lnTo>
                <a:lnTo>
                  <a:pt x="148895" y="117569"/>
                </a:lnTo>
                <a:lnTo>
                  <a:pt x="142273" y="120482"/>
                </a:lnTo>
                <a:lnTo>
                  <a:pt x="166324" y="120482"/>
                </a:lnTo>
                <a:lnTo>
                  <a:pt x="179355" y="87094"/>
                </a:lnTo>
                <a:lnTo>
                  <a:pt x="178613" y="78181"/>
                </a:lnTo>
                <a:lnTo>
                  <a:pt x="176399" y="70116"/>
                </a:lnTo>
                <a:lnTo>
                  <a:pt x="172730" y="62902"/>
                </a:lnTo>
                <a:lnTo>
                  <a:pt x="169493" y="58869"/>
                </a:lnTo>
                <a:close/>
              </a:path>
              <a:path w="283210" h="133985">
                <a:moveTo>
                  <a:pt x="173112" y="2326"/>
                </a:moveTo>
                <a:lnTo>
                  <a:pt x="108029" y="2326"/>
                </a:lnTo>
                <a:lnTo>
                  <a:pt x="95353" y="69576"/>
                </a:lnTo>
                <a:lnTo>
                  <a:pt x="110489" y="71544"/>
                </a:lnTo>
                <a:lnTo>
                  <a:pt x="112759" y="67798"/>
                </a:lnTo>
                <a:lnTo>
                  <a:pt x="116164" y="64734"/>
                </a:lnTo>
                <a:lnTo>
                  <a:pt x="124489" y="60042"/>
                </a:lnTo>
                <a:lnTo>
                  <a:pt x="129030" y="58869"/>
                </a:lnTo>
                <a:lnTo>
                  <a:pt x="169493" y="58869"/>
                </a:lnTo>
                <a:lnTo>
                  <a:pt x="167625" y="56543"/>
                </a:lnTo>
                <a:lnTo>
                  <a:pt x="163194" y="52873"/>
                </a:lnTo>
                <a:lnTo>
                  <a:pt x="113894" y="52873"/>
                </a:lnTo>
                <a:lnTo>
                  <a:pt x="120894" y="17687"/>
                </a:lnTo>
                <a:lnTo>
                  <a:pt x="173112" y="17687"/>
                </a:lnTo>
                <a:lnTo>
                  <a:pt x="173112" y="2326"/>
                </a:lnTo>
                <a:close/>
              </a:path>
              <a:path w="283210" h="133985">
                <a:moveTo>
                  <a:pt x="138678" y="44663"/>
                </a:moveTo>
                <a:lnTo>
                  <a:pt x="132225" y="45177"/>
                </a:lnTo>
                <a:lnTo>
                  <a:pt x="125931" y="46718"/>
                </a:lnTo>
                <a:lnTo>
                  <a:pt x="119815" y="49283"/>
                </a:lnTo>
                <a:lnTo>
                  <a:pt x="113894" y="52873"/>
                </a:lnTo>
                <a:lnTo>
                  <a:pt x="163194" y="52873"/>
                </a:lnTo>
                <a:lnTo>
                  <a:pt x="161346" y="51342"/>
                </a:lnTo>
                <a:lnTo>
                  <a:pt x="154429" y="47630"/>
                </a:lnTo>
                <a:lnTo>
                  <a:pt x="146873" y="45404"/>
                </a:lnTo>
                <a:lnTo>
                  <a:pt x="138678" y="44663"/>
                </a:lnTo>
                <a:close/>
              </a:path>
              <a:path w="283210" h="133985">
                <a:moveTo>
                  <a:pt x="247086" y="0"/>
                </a:moveTo>
                <a:lnTo>
                  <a:pt x="230437" y="0"/>
                </a:lnTo>
                <a:lnTo>
                  <a:pt x="222491" y="2553"/>
                </a:lnTo>
                <a:lnTo>
                  <a:pt x="199962" y="37157"/>
                </a:lnTo>
                <a:lnTo>
                  <a:pt x="197328" y="66890"/>
                </a:lnTo>
                <a:lnTo>
                  <a:pt x="198141" y="84061"/>
                </a:lnTo>
                <a:lnTo>
                  <a:pt x="216112" y="126076"/>
                </a:lnTo>
                <a:lnTo>
                  <a:pt x="239897" y="133705"/>
                </a:lnTo>
                <a:lnTo>
                  <a:pt x="249546" y="133705"/>
                </a:lnTo>
                <a:lnTo>
                  <a:pt x="257492" y="131133"/>
                </a:lnTo>
                <a:lnTo>
                  <a:pt x="263735" y="125987"/>
                </a:lnTo>
                <a:lnTo>
                  <a:pt x="268134" y="121724"/>
                </a:lnTo>
                <a:lnTo>
                  <a:pt x="269072" y="120482"/>
                </a:lnTo>
                <a:lnTo>
                  <a:pt x="232518" y="120482"/>
                </a:lnTo>
                <a:lnTo>
                  <a:pt x="226464" y="116926"/>
                </a:lnTo>
                <a:lnTo>
                  <a:pt x="213788" y="66890"/>
                </a:lnTo>
                <a:lnTo>
                  <a:pt x="214317" y="52039"/>
                </a:lnTo>
                <a:lnTo>
                  <a:pt x="232329" y="13317"/>
                </a:lnTo>
                <a:lnTo>
                  <a:pt x="269553" y="13317"/>
                </a:lnTo>
                <a:lnTo>
                  <a:pt x="268087" y="11142"/>
                </a:lnTo>
                <a:lnTo>
                  <a:pt x="263735" y="7074"/>
                </a:lnTo>
                <a:lnTo>
                  <a:pt x="253140" y="1418"/>
                </a:lnTo>
                <a:lnTo>
                  <a:pt x="247086" y="0"/>
                </a:lnTo>
                <a:close/>
              </a:path>
              <a:path w="283210" h="133985">
                <a:moveTo>
                  <a:pt x="269553" y="13317"/>
                </a:moveTo>
                <a:lnTo>
                  <a:pt x="247275" y="13317"/>
                </a:lnTo>
                <a:lnTo>
                  <a:pt x="253519" y="16855"/>
                </a:lnTo>
                <a:lnTo>
                  <a:pt x="258627" y="23930"/>
                </a:lnTo>
                <a:lnTo>
                  <a:pt x="261885" y="30605"/>
                </a:lnTo>
                <a:lnTo>
                  <a:pt x="264256" y="39990"/>
                </a:lnTo>
                <a:lnTo>
                  <a:pt x="265704" y="52085"/>
                </a:lnTo>
                <a:lnTo>
                  <a:pt x="266195" y="66890"/>
                </a:lnTo>
                <a:lnTo>
                  <a:pt x="265700" y="81671"/>
                </a:lnTo>
                <a:lnTo>
                  <a:pt x="247275" y="120482"/>
                </a:lnTo>
                <a:lnTo>
                  <a:pt x="269072" y="120482"/>
                </a:lnTo>
                <a:lnTo>
                  <a:pt x="282368" y="77865"/>
                </a:lnTo>
                <a:lnTo>
                  <a:pt x="282655" y="66890"/>
                </a:lnTo>
                <a:lnTo>
                  <a:pt x="282477" y="57657"/>
                </a:lnTo>
                <a:lnTo>
                  <a:pt x="271656" y="16438"/>
                </a:lnTo>
                <a:lnTo>
                  <a:pt x="26955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642609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504687" y="4839874"/>
            <a:ext cx="283210" cy="133985"/>
          </a:xfrm>
          <a:custGeom>
            <a:avLst/>
            <a:gdLst/>
            <a:ahLst/>
            <a:cxnLst/>
            <a:rect l="l" t="t" r="r" b="b"/>
            <a:pathLst>
              <a:path w="283209" h="133985">
                <a:moveTo>
                  <a:pt x="48244" y="29037"/>
                </a:moveTo>
                <a:lnTo>
                  <a:pt x="32162" y="29037"/>
                </a:lnTo>
                <a:lnTo>
                  <a:pt x="32162" y="131473"/>
                </a:lnTo>
                <a:lnTo>
                  <a:pt x="48244" y="131473"/>
                </a:lnTo>
                <a:lnTo>
                  <a:pt x="48244" y="29037"/>
                </a:lnTo>
                <a:close/>
              </a:path>
              <a:path w="283209" h="133985">
                <a:moveTo>
                  <a:pt x="48244" y="0"/>
                </a:moveTo>
                <a:lnTo>
                  <a:pt x="38027" y="0"/>
                </a:lnTo>
                <a:lnTo>
                  <a:pt x="35190" y="5656"/>
                </a:lnTo>
                <a:lnTo>
                  <a:pt x="30460" y="11501"/>
                </a:lnTo>
                <a:lnTo>
                  <a:pt x="0" y="32877"/>
                </a:lnTo>
                <a:lnTo>
                  <a:pt x="0" y="48408"/>
                </a:lnTo>
                <a:lnTo>
                  <a:pt x="32162" y="29037"/>
                </a:lnTo>
                <a:lnTo>
                  <a:pt x="48244" y="29037"/>
                </a:lnTo>
                <a:lnTo>
                  <a:pt x="48244" y="0"/>
                </a:lnTo>
                <a:close/>
              </a:path>
              <a:path w="283209" h="133985">
                <a:moveTo>
                  <a:pt x="135273" y="0"/>
                </a:moveTo>
                <a:lnTo>
                  <a:pt x="100177" y="20612"/>
                </a:lnTo>
                <a:lnTo>
                  <a:pt x="97674" y="33218"/>
                </a:lnTo>
                <a:lnTo>
                  <a:pt x="97681" y="40274"/>
                </a:lnTo>
                <a:lnTo>
                  <a:pt x="99137" y="45495"/>
                </a:lnTo>
                <a:lnTo>
                  <a:pt x="105597" y="54556"/>
                </a:lnTo>
                <a:lnTo>
                  <a:pt x="110678" y="58018"/>
                </a:lnTo>
                <a:lnTo>
                  <a:pt x="117300" y="60477"/>
                </a:lnTo>
                <a:lnTo>
                  <a:pt x="109353" y="62558"/>
                </a:lnTo>
                <a:lnTo>
                  <a:pt x="103110" y="66474"/>
                </a:lnTo>
                <a:lnTo>
                  <a:pt x="98759" y="72206"/>
                </a:lnTo>
                <a:lnTo>
                  <a:pt x="94596" y="77957"/>
                </a:lnTo>
                <a:lnTo>
                  <a:pt x="92326" y="85088"/>
                </a:lnTo>
                <a:lnTo>
                  <a:pt x="92367" y="94055"/>
                </a:lnTo>
                <a:lnTo>
                  <a:pt x="118054" y="130851"/>
                </a:lnTo>
                <a:lnTo>
                  <a:pt x="135462" y="133705"/>
                </a:lnTo>
                <a:lnTo>
                  <a:pt x="144689" y="132989"/>
                </a:lnTo>
                <a:lnTo>
                  <a:pt x="153010" y="130839"/>
                </a:lnTo>
                <a:lnTo>
                  <a:pt x="160368" y="127257"/>
                </a:lnTo>
                <a:lnTo>
                  <a:pt x="166712" y="122242"/>
                </a:lnTo>
                <a:lnTo>
                  <a:pt x="168228" y="120482"/>
                </a:lnTo>
                <a:lnTo>
                  <a:pt x="130732" y="120482"/>
                </a:lnTo>
                <a:lnTo>
                  <a:pt x="126192" y="119309"/>
                </a:lnTo>
                <a:lnTo>
                  <a:pt x="117489" y="114618"/>
                </a:lnTo>
                <a:lnTo>
                  <a:pt x="114272" y="111289"/>
                </a:lnTo>
                <a:lnTo>
                  <a:pt x="112191" y="107013"/>
                </a:lnTo>
                <a:lnTo>
                  <a:pt x="109921" y="102719"/>
                </a:lnTo>
                <a:lnTo>
                  <a:pt x="108786" y="98274"/>
                </a:lnTo>
                <a:lnTo>
                  <a:pt x="108882" y="85959"/>
                </a:lnTo>
                <a:lnTo>
                  <a:pt x="111435" y="79943"/>
                </a:lnTo>
                <a:lnTo>
                  <a:pt x="121273" y="69936"/>
                </a:lnTo>
                <a:lnTo>
                  <a:pt x="127516" y="67439"/>
                </a:lnTo>
                <a:lnTo>
                  <a:pt x="168274" y="67439"/>
                </a:lnTo>
                <a:lnTo>
                  <a:pt x="161949" y="63088"/>
                </a:lnTo>
                <a:lnTo>
                  <a:pt x="154003" y="60477"/>
                </a:lnTo>
                <a:lnTo>
                  <a:pt x="160436" y="58018"/>
                </a:lnTo>
                <a:lnTo>
                  <a:pt x="165368" y="54537"/>
                </a:lnTo>
                <a:lnTo>
                  <a:pt x="165530" y="54310"/>
                </a:lnTo>
                <a:lnTo>
                  <a:pt x="129219" y="54310"/>
                </a:lnTo>
                <a:lnTo>
                  <a:pt x="124110" y="52343"/>
                </a:lnTo>
                <a:lnTo>
                  <a:pt x="119948" y="48408"/>
                </a:lnTo>
                <a:lnTo>
                  <a:pt x="115975" y="44474"/>
                </a:lnTo>
                <a:lnTo>
                  <a:pt x="114083" y="39423"/>
                </a:lnTo>
                <a:lnTo>
                  <a:pt x="114083" y="27751"/>
                </a:lnTo>
                <a:lnTo>
                  <a:pt x="116164" y="23040"/>
                </a:lnTo>
                <a:lnTo>
                  <a:pt x="124110" y="15190"/>
                </a:lnTo>
                <a:lnTo>
                  <a:pt x="129219" y="13223"/>
                </a:lnTo>
                <a:lnTo>
                  <a:pt x="165699" y="13223"/>
                </a:lnTo>
                <a:lnTo>
                  <a:pt x="162895" y="9950"/>
                </a:lnTo>
                <a:lnTo>
                  <a:pt x="157222" y="5594"/>
                </a:lnTo>
                <a:lnTo>
                  <a:pt x="150716" y="2485"/>
                </a:lnTo>
                <a:lnTo>
                  <a:pt x="143393" y="621"/>
                </a:lnTo>
                <a:lnTo>
                  <a:pt x="135273" y="0"/>
                </a:lnTo>
                <a:close/>
              </a:path>
              <a:path w="283209" h="133985">
                <a:moveTo>
                  <a:pt x="168274" y="67439"/>
                </a:moveTo>
                <a:lnTo>
                  <a:pt x="142841" y="67439"/>
                </a:lnTo>
                <a:lnTo>
                  <a:pt x="149273" y="69974"/>
                </a:lnTo>
                <a:lnTo>
                  <a:pt x="154381" y="75025"/>
                </a:lnTo>
                <a:lnTo>
                  <a:pt x="159679" y="80094"/>
                </a:lnTo>
                <a:lnTo>
                  <a:pt x="161935" y="85959"/>
                </a:lnTo>
                <a:lnTo>
                  <a:pt x="162033" y="102118"/>
                </a:lnTo>
                <a:lnTo>
                  <a:pt x="159679" y="108129"/>
                </a:lnTo>
                <a:lnTo>
                  <a:pt x="154760" y="113086"/>
                </a:lnTo>
                <a:lnTo>
                  <a:pt x="149652" y="118023"/>
                </a:lnTo>
                <a:lnTo>
                  <a:pt x="143408" y="120482"/>
                </a:lnTo>
                <a:lnTo>
                  <a:pt x="168228" y="120482"/>
                </a:lnTo>
                <a:lnTo>
                  <a:pt x="171894" y="116228"/>
                </a:lnTo>
                <a:lnTo>
                  <a:pt x="175618" y="109508"/>
                </a:lnTo>
                <a:lnTo>
                  <a:pt x="177853" y="102118"/>
                </a:lnTo>
                <a:lnTo>
                  <a:pt x="178598" y="94055"/>
                </a:lnTo>
                <a:lnTo>
                  <a:pt x="178598" y="85959"/>
                </a:lnTo>
                <a:lnTo>
                  <a:pt x="176517" y="78978"/>
                </a:lnTo>
                <a:lnTo>
                  <a:pt x="168274" y="67439"/>
                </a:lnTo>
                <a:close/>
              </a:path>
              <a:path w="283209" h="133985">
                <a:moveTo>
                  <a:pt x="165699" y="13223"/>
                </a:moveTo>
                <a:lnTo>
                  <a:pt x="141516" y="13223"/>
                </a:lnTo>
                <a:lnTo>
                  <a:pt x="146625" y="15228"/>
                </a:lnTo>
                <a:lnTo>
                  <a:pt x="150598" y="19257"/>
                </a:lnTo>
                <a:lnTo>
                  <a:pt x="154760" y="23267"/>
                </a:lnTo>
                <a:lnTo>
                  <a:pt x="156642" y="27751"/>
                </a:lnTo>
                <a:lnTo>
                  <a:pt x="156717" y="40066"/>
                </a:lnTo>
                <a:lnTo>
                  <a:pt x="154760" y="44549"/>
                </a:lnTo>
                <a:lnTo>
                  <a:pt x="146814" y="52362"/>
                </a:lnTo>
                <a:lnTo>
                  <a:pt x="141705" y="54310"/>
                </a:lnTo>
                <a:lnTo>
                  <a:pt x="165530" y="54310"/>
                </a:lnTo>
                <a:lnTo>
                  <a:pt x="168571" y="50054"/>
                </a:lnTo>
                <a:lnTo>
                  <a:pt x="171598" y="45571"/>
                </a:lnTo>
                <a:lnTo>
                  <a:pt x="173301" y="40274"/>
                </a:lnTo>
                <a:lnTo>
                  <a:pt x="173205" y="33218"/>
                </a:lnTo>
                <a:lnTo>
                  <a:pt x="172633" y="27332"/>
                </a:lnTo>
                <a:lnTo>
                  <a:pt x="170652" y="20997"/>
                </a:lnTo>
                <a:lnTo>
                  <a:pt x="167384" y="15190"/>
                </a:lnTo>
                <a:lnTo>
                  <a:pt x="165699" y="13223"/>
                </a:lnTo>
                <a:close/>
              </a:path>
              <a:path w="283209" h="133985">
                <a:moveTo>
                  <a:pt x="247086" y="0"/>
                </a:moveTo>
                <a:lnTo>
                  <a:pt x="230437" y="0"/>
                </a:lnTo>
                <a:lnTo>
                  <a:pt x="222491" y="2553"/>
                </a:lnTo>
                <a:lnTo>
                  <a:pt x="199962" y="37157"/>
                </a:lnTo>
                <a:lnTo>
                  <a:pt x="197328" y="66890"/>
                </a:lnTo>
                <a:lnTo>
                  <a:pt x="198141" y="84061"/>
                </a:lnTo>
                <a:lnTo>
                  <a:pt x="216115" y="126076"/>
                </a:lnTo>
                <a:lnTo>
                  <a:pt x="240086" y="133705"/>
                </a:lnTo>
                <a:lnTo>
                  <a:pt x="249546" y="133705"/>
                </a:lnTo>
                <a:lnTo>
                  <a:pt x="257492" y="131133"/>
                </a:lnTo>
                <a:lnTo>
                  <a:pt x="263735" y="125987"/>
                </a:lnTo>
                <a:lnTo>
                  <a:pt x="268240" y="121724"/>
                </a:lnTo>
                <a:lnTo>
                  <a:pt x="269187" y="120482"/>
                </a:lnTo>
                <a:lnTo>
                  <a:pt x="232708" y="120482"/>
                </a:lnTo>
                <a:lnTo>
                  <a:pt x="226464" y="116926"/>
                </a:lnTo>
                <a:lnTo>
                  <a:pt x="213788" y="66890"/>
                </a:lnTo>
                <a:lnTo>
                  <a:pt x="214317" y="52039"/>
                </a:lnTo>
                <a:lnTo>
                  <a:pt x="232518" y="13317"/>
                </a:lnTo>
                <a:lnTo>
                  <a:pt x="269553" y="13317"/>
                </a:lnTo>
                <a:lnTo>
                  <a:pt x="268087" y="11142"/>
                </a:lnTo>
                <a:lnTo>
                  <a:pt x="263735" y="7074"/>
                </a:lnTo>
                <a:lnTo>
                  <a:pt x="253140" y="1418"/>
                </a:lnTo>
                <a:lnTo>
                  <a:pt x="247086" y="0"/>
                </a:lnTo>
                <a:close/>
              </a:path>
              <a:path w="283209" h="133985">
                <a:moveTo>
                  <a:pt x="269553" y="13317"/>
                </a:moveTo>
                <a:lnTo>
                  <a:pt x="247275" y="13317"/>
                </a:lnTo>
                <a:lnTo>
                  <a:pt x="253519" y="16855"/>
                </a:lnTo>
                <a:lnTo>
                  <a:pt x="258627" y="23930"/>
                </a:lnTo>
                <a:lnTo>
                  <a:pt x="261965" y="30605"/>
                </a:lnTo>
                <a:lnTo>
                  <a:pt x="264327" y="39990"/>
                </a:lnTo>
                <a:lnTo>
                  <a:pt x="265725" y="52039"/>
                </a:lnTo>
                <a:lnTo>
                  <a:pt x="266195" y="66890"/>
                </a:lnTo>
                <a:lnTo>
                  <a:pt x="265727" y="81671"/>
                </a:lnTo>
                <a:lnTo>
                  <a:pt x="247465" y="120482"/>
                </a:lnTo>
                <a:lnTo>
                  <a:pt x="269187" y="120482"/>
                </a:lnTo>
                <a:lnTo>
                  <a:pt x="282368" y="77865"/>
                </a:lnTo>
                <a:lnTo>
                  <a:pt x="282655" y="66890"/>
                </a:lnTo>
                <a:lnTo>
                  <a:pt x="282477" y="57657"/>
                </a:lnTo>
                <a:lnTo>
                  <a:pt x="271656" y="16438"/>
                </a:lnTo>
                <a:lnTo>
                  <a:pt x="26955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46621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994320" y="4839874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77991" y="13317"/>
                </a:moveTo>
                <a:lnTo>
                  <a:pt x="52595" y="13317"/>
                </a:lnTo>
                <a:lnTo>
                  <a:pt x="58650" y="15493"/>
                </a:lnTo>
                <a:lnTo>
                  <a:pt x="67731" y="24251"/>
                </a:lnTo>
                <a:lnTo>
                  <a:pt x="70001" y="29624"/>
                </a:lnTo>
                <a:lnTo>
                  <a:pt x="70001" y="42071"/>
                </a:lnTo>
                <a:lnTo>
                  <a:pt x="43464" y="74765"/>
                </a:lnTo>
                <a:lnTo>
                  <a:pt x="27146" y="88527"/>
                </a:lnTo>
                <a:lnTo>
                  <a:pt x="21449" y="93651"/>
                </a:lnTo>
                <a:lnTo>
                  <a:pt x="0" y="127614"/>
                </a:lnTo>
                <a:lnTo>
                  <a:pt x="189" y="131473"/>
                </a:lnTo>
                <a:lnTo>
                  <a:pt x="86650" y="131473"/>
                </a:lnTo>
                <a:lnTo>
                  <a:pt x="86650" y="116018"/>
                </a:lnTo>
                <a:lnTo>
                  <a:pt x="22514" y="116018"/>
                </a:lnTo>
                <a:lnTo>
                  <a:pt x="24216" y="113105"/>
                </a:lnTo>
                <a:lnTo>
                  <a:pt x="47865" y="90839"/>
                </a:lnTo>
                <a:lnTo>
                  <a:pt x="55888" y="83908"/>
                </a:lnTo>
                <a:lnTo>
                  <a:pt x="85326" y="46744"/>
                </a:lnTo>
                <a:lnTo>
                  <a:pt x="86461" y="36358"/>
                </a:lnTo>
                <a:lnTo>
                  <a:pt x="85784" y="28941"/>
                </a:lnTo>
                <a:lnTo>
                  <a:pt x="83741" y="22151"/>
                </a:lnTo>
                <a:lnTo>
                  <a:pt x="80315" y="15986"/>
                </a:lnTo>
                <a:lnTo>
                  <a:pt x="77991" y="13317"/>
                </a:lnTo>
                <a:close/>
              </a:path>
              <a:path w="297179" h="133985">
                <a:moveTo>
                  <a:pt x="45595" y="0"/>
                </a:moveTo>
                <a:lnTo>
                  <a:pt x="7213" y="21579"/>
                </a:lnTo>
                <a:lnTo>
                  <a:pt x="3216" y="37871"/>
                </a:lnTo>
                <a:lnTo>
                  <a:pt x="19676" y="39574"/>
                </a:lnTo>
                <a:lnTo>
                  <a:pt x="19676" y="31345"/>
                </a:lnTo>
                <a:lnTo>
                  <a:pt x="22135" y="24913"/>
                </a:lnTo>
                <a:lnTo>
                  <a:pt x="26676" y="20279"/>
                </a:lnTo>
                <a:lnTo>
                  <a:pt x="31406" y="15625"/>
                </a:lnTo>
                <a:lnTo>
                  <a:pt x="37460" y="13317"/>
                </a:lnTo>
                <a:lnTo>
                  <a:pt x="77991" y="13317"/>
                </a:lnTo>
                <a:lnTo>
                  <a:pt x="75488" y="10442"/>
                </a:lnTo>
                <a:lnTo>
                  <a:pt x="69487" y="5873"/>
                </a:lnTo>
                <a:lnTo>
                  <a:pt x="62528" y="2610"/>
                </a:lnTo>
                <a:lnTo>
                  <a:pt x="54576" y="652"/>
                </a:lnTo>
                <a:lnTo>
                  <a:pt x="45595" y="0"/>
                </a:lnTo>
                <a:close/>
              </a:path>
              <a:path w="297179" h="133985">
                <a:moveTo>
                  <a:pt x="167436" y="29037"/>
                </a:moveTo>
                <a:lnTo>
                  <a:pt x="151354" y="29037"/>
                </a:lnTo>
                <a:lnTo>
                  <a:pt x="151354" y="131473"/>
                </a:lnTo>
                <a:lnTo>
                  <a:pt x="167436" y="131473"/>
                </a:lnTo>
                <a:lnTo>
                  <a:pt x="167436" y="29037"/>
                </a:lnTo>
                <a:close/>
              </a:path>
              <a:path w="297179" h="133985">
                <a:moveTo>
                  <a:pt x="167436" y="0"/>
                </a:moveTo>
                <a:lnTo>
                  <a:pt x="157219" y="0"/>
                </a:lnTo>
                <a:lnTo>
                  <a:pt x="154381" y="5656"/>
                </a:lnTo>
                <a:lnTo>
                  <a:pt x="149652" y="11501"/>
                </a:lnTo>
                <a:lnTo>
                  <a:pt x="119191" y="32877"/>
                </a:lnTo>
                <a:lnTo>
                  <a:pt x="119191" y="48408"/>
                </a:lnTo>
                <a:lnTo>
                  <a:pt x="151354" y="29037"/>
                </a:lnTo>
                <a:lnTo>
                  <a:pt x="167436" y="29037"/>
                </a:lnTo>
                <a:lnTo>
                  <a:pt x="167436" y="0"/>
                </a:lnTo>
                <a:close/>
              </a:path>
              <a:path w="297179" h="133985">
                <a:moveTo>
                  <a:pt x="261465" y="0"/>
                </a:moveTo>
                <a:lnTo>
                  <a:pt x="244816" y="0"/>
                </a:lnTo>
                <a:lnTo>
                  <a:pt x="237059" y="2553"/>
                </a:lnTo>
                <a:lnTo>
                  <a:pt x="214341" y="37157"/>
                </a:lnTo>
                <a:lnTo>
                  <a:pt x="211707" y="66890"/>
                </a:lnTo>
                <a:lnTo>
                  <a:pt x="212523" y="84061"/>
                </a:lnTo>
                <a:lnTo>
                  <a:pt x="230653" y="126076"/>
                </a:lnTo>
                <a:lnTo>
                  <a:pt x="254465" y="133705"/>
                </a:lnTo>
                <a:lnTo>
                  <a:pt x="263925" y="133705"/>
                </a:lnTo>
                <a:lnTo>
                  <a:pt x="271871" y="131133"/>
                </a:lnTo>
                <a:lnTo>
                  <a:pt x="278303" y="125987"/>
                </a:lnTo>
                <a:lnTo>
                  <a:pt x="282699" y="121724"/>
                </a:lnTo>
                <a:lnTo>
                  <a:pt x="283632" y="120482"/>
                </a:lnTo>
                <a:lnTo>
                  <a:pt x="247086" y="120482"/>
                </a:lnTo>
                <a:lnTo>
                  <a:pt x="240843" y="116926"/>
                </a:lnTo>
                <a:lnTo>
                  <a:pt x="228167" y="66890"/>
                </a:lnTo>
                <a:lnTo>
                  <a:pt x="228696" y="52039"/>
                </a:lnTo>
                <a:lnTo>
                  <a:pt x="246897" y="13317"/>
                </a:lnTo>
                <a:lnTo>
                  <a:pt x="284043" y="13317"/>
                </a:lnTo>
                <a:lnTo>
                  <a:pt x="282655" y="11142"/>
                </a:lnTo>
                <a:lnTo>
                  <a:pt x="278303" y="7074"/>
                </a:lnTo>
                <a:lnTo>
                  <a:pt x="272817" y="4237"/>
                </a:lnTo>
                <a:lnTo>
                  <a:pt x="267519" y="1418"/>
                </a:lnTo>
                <a:lnTo>
                  <a:pt x="261465" y="0"/>
                </a:lnTo>
                <a:close/>
              </a:path>
              <a:path w="297179" h="133985">
                <a:moveTo>
                  <a:pt x="284043" y="13317"/>
                </a:moveTo>
                <a:lnTo>
                  <a:pt x="261654" y="13317"/>
                </a:lnTo>
                <a:lnTo>
                  <a:pt x="268087" y="16855"/>
                </a:lnTo>
                <a:lnTo>
                  <a:pt x="273006" y="23930"/>
                </a:lnTo>
                <a:lnTo>
                  <a:pt x="276343" y="30605"/>
                </a:lnTo>
                <a:lnTo>
                  <a:pt x="278705" y="39990"/>
                </a:lnTo>
                <a:lnTo>
                  <a:pt x="280104" y="52039"/>
                </a:lnTo>
                <a:lnTo>
                  <a:pt x="280574" y="66890"/>
                </a:lnTo>
                <a:lnTo>
                  <a:pt x="280105" y="81671"/>
                </a:lnTo>
                <a:lnTo>
                  <a:pt x="261843" y="120482"/>
                </a:lnTo>
                <a:lnTo>
                  <a:pt x="283632" y="120482"/>
                </a:lnTo>
                <a:lnTo>
                  <a:pt x="296747" y="77865"/>
                </a:lnTo>
                <a:lnTo>
                  <a:pt x="297033" y="66890"/>
                </a:lnTo>
                <a:lnTo>
                  <a:pt x="296856" y="57657"/>
                </a:lnTo>
                <a:lnTo>
                  <a:pt x="289466" y="21811"/>
                </a:lnTo>
                <a:lnTo>
                  <a:pt x="28404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650443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498142" y="4839874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77991" y="13317"/>
                </a:moveTo>
                <a:lnTo>
                  <a:pt x="52595" y="13317"/>
                </a:lnTo>
                <a:lnTo>
                  <a:pt x="58460" y="15493"/>
                </a:lnTo>
                <a:lnTo>
                  <a:pt x="63001" y="19881"/>
                </a:lnTo>
                <a:lnTo>
                  <a:pt x="67731" y="24251"/>
                </a:lnTo>
                <a:lnTo>
                  <a:pt x="70001" y="29624"/>
                </a:lnTo>
                <a:lnTo>
                  <a:pt x="70001" y="42071"/>
                </a:lnTo>
                <a:lnTo>
                  <a:pt x="43357" y="74765"/>
                </a:lnTo>
                <a:lnTo>
                  <a:pt x="27066" y="88527"/>
                </a:lnTo>
                <a:lnTo>
                  <a:pt x="21426" y="93651"/>
                </a:lnTo>
                <a:lnTo>
                  <a:pt x="0" y="127614"/>
                </a:lnTo>
                <a:lnTo>
                  <a:pt x="0" y="131473"/>
                </a:lnTo>
                <a:lnTo>
                  <a:pt x="86650" y="131473"/>
                </a:lnTo>
                <a:lnTo>
                  <a:pt x="86650" y="116018"/>
                </a:lnTo>
                <a:lnTo>
                  <a:pt x="22324" y="116018"/>
                </a:lnTo>
                <a:lnTo>
                  <a:pt x="24216" y="113105"/>
                </a:lnTo>
                <a:lnTo>
                  <a:pt x="47676" y="90839"/>
                </a:lnTo>
                <a:lnTo>
                  <a:pt x="55806" y="83908"/>
                </a:lnTo>
                <a:lnTo>
                  <a:pt x="85326" y="46744"/>
                </a:lnTo>
                <a:lnTo>
                  <a:pt x="86461" y="36358"/>
                </a:lnTo>
                <a:lnTo>
                  <a:pt x="85784" y="28941"/>
                </a:lnTo>
                <a:lnTo>
                  <a:pt x="83741" y="22151"/>
                </a:lnTo>
                <a:lnTo>
                  <a:pt x="80315" y="15986"/>
                </a:lnTo>
                <a:lnTo>
                  <a:pt x="77991" y="13317"/>
                </a:lnTo>
                <a:close/>
              </a:path>
              <a:path w="297179" h="133985">
                <a:moveTo>
                  <a:pt x="45595" y="0"/>
                </a:moveTo>
                <a:lnTo>
                  <a:pt x="7118" y="21579"/>
                </a:lnTo>
                <a:lnTo>
                  <a:pt x="3027" y="37871"/>
                </a:lnTo>
                <a:lnTo>
                  <a:pt x="19676" y="39574"/>
                </a:lnTo>
                <a:lnTo>
                  <a:pt x="19676" y="31345"/>
                </a:lnTo>
                <a:lnTo>
                  <a:pt x="21946" y="24913"/>
                </a:lnTo>
                <a:lnTo>
                  <a:pt x="31406" y="15625"/>
                </a:lnTo>
                <a:lnTo>
                  <a:pt x="37460" y="13317"/>
                </a:lnTo>
                <a:lnTo>
                  <a:pt x="77991" y="13317"/>
                </a:lnTo>
                <a:lnTo>
                  <a:pt x="75488" y="10442"/>
                </a:lnTo>
                <a:lnTo>
                  <a:pt x="69487" y="5873"/>
                </a:lnTo>
                <a:lnTo>
                  <a:pt x="62528" y="2610"/>
                </a:lnTo>
                <a:lnTo>
                  <a:pt x="54576" y="652"/>
                </a:lnTo>
                <a:lnTo>
                  <a:pt x="45595" y="0"/>
                </a:lnTo>
                <a:close/>
              </a:path>
              <a:path w="297179" h="133985">
                <a:moveTo>
                  <a:pt x="174436" y="100128"/>
                </a:moveTo>
                <a:lnTo>
                  <a:pt x="158355" y="100128"/>
                </a:lnTo>
                <a:lnTo>
                  <a:pt x="158355" y="131473"/>
                </a:lnTo>
                <a:lnTo>
                  <a:pt x="174436" y="131473"/>
                </a:lnTo>
                <a:lnTo>
                  <a:pt x="174436" y="100128"/>
                </a:lnTo>
                <a:close/>
              </a:path>
              <a:path w="297179" h="133985">
                <a:moveTo>
                  <a:pt x="174436" y="529"/>
                </a:moveTo>
                <a:lnTo>
                  <a:pt x="161382" y="529"/>
                </a:lnTo>
                <a:lnTo>
                  <a:pt x="101596" y="85391"/>
                </a:lnTo>
                <a:lnTo>
                  <a:pt x="101596" y="100128"/>
                </a:lnTo>
                <a:lnTo>
                  <a:pt x="192220" y="100128"/>
                </a:lnTo>
                <a:lnTo>
                  <a:pt x="192220" y="85391"/>
                </a:lnTo>
                <a:lnTo>
                  <a:pt x="117489" y="85391"/>
                </a:lnTo>
                <a:lnTo>
                  <a:pt x="158355" y="26351"/>
                </a:lnTo>
                <a:lnTo>
                  <a:pt x="174436" y="26351"/>
                </a:lnTo>
                <a:lnTo>
                  <a:pt x="174436" y="529"/>
                </a:lnTo>
                <a:close/>
              </a:path>
              <a:path w="297179" h="133985">
                <a:moveTo>
                  <a:pt x="174436" y="26351"/>
                </a:moveTo>
                <a:lnTo>
                  <a:pt x="158355" y="26351"/>
                </a:lnTo>
                <a:lnTo>
                  <a:pt x="158355" y="85391"/>
                </a:lnTo>
                <a:lnTo>
                  <a:pt x="174436" y="85391"/>
                </a:lnTo>
                <a:lnTo>
                  <a:pt x="174436" y="26351"/>
                </a:lnTo>
                <a:close/>
              </a:path>
              <a:path w="297179" h="133985">
                <a:moveTo>
                  <a:pt x="261465" y="0"/>
                </a:moveTo>
                <a:lnTo>
                  <a:pt x="244816" y="0"/>
                </a:lnTo>
                <a:lnTo>
                  <a:pt x="236870" y="2553"/>
                </a:lnTo>
                <a:lnTo>
                  <a:pt x="214341" y="37157"/>
                </a:lnTo>
                <a:lnTo>
                  <a:pt x="211707" y="66890"/>
                </a:lnTo>
                <a:lnTo>
                  <a:pt x="212520" y="84061"/>
                </a:lnTo>
                <a:lnTo>
                  <a:pt x="230493" y="126076"/>
                </a:lnTo>
                <a:lnTo>
                  <a:pt x="254465" y="133705"/>
                </a:lnTo>
                <a:lnTo>
                  <a:pt x="263925" y="133705"/>
                </a:lnTo>
                <a:lnTo>
                  <a:pt x="271871" y="131133"/>
                </a:lnTo>
                <a:lnTo>
                  <a:pt x="278114" y="125987"/>
                </a:lnTo>
                <a:lnTo>
                  <a:pt x="282619" y="121724"/>
                </a:lnTo>
                <a:lnTo>
                  <a:pt x="283566" y="120482"/>
                </a:lnTo>
                <a:lnTo>
                  <a:pt x="247086" y="120482"/>
                </a:lnTo>
                <a:lnTo>
                  <a:pt x="240843" y="116926"/>
                </a:lnTo>
                <a:lnTo>
                  <a:pt x="228167" y="66890"/>
                </a:lnTo>
                <a:lnTo>
                  <a:pt x="228696" y="52039"/>
                </a:lnTo>
                <a:lnTo>
                  <a:pt x="246897" y="13317"/>
                </a:lnTo>
                <a:lnTo>
                  <a:pt x="283931" y="13317"/>
                </a:lnTo>
                <a:lnTo>
                  <a:pt x="282465" y="11142"/>
                </a:lnTo>
                <a:lnTo>
                  <a:pt x="278114" y="7074"/>
                </a:lnTo>
                <a:lnTo>
                  <a:pt x="267519" y="1418"/>
                </a:lnTo>
                <a:lnTo>
                  <a:pt x="261465" y="0"/>
                </a:lnTo>
                <a:close/>
              </a:path>
              <a:path w="297179" h="133985">
                <a:moveTo>
                  <a:pt x="283931" y="13317"/>
                </a:moveTo>
                <a:lnTo>
                  <a:pt x="261654" y="13317"/>
                </a:lnTo>
                <a:lnTo>
                  <a:pt x="267898" y="16855"/>
                </a:lnTo>
                <a:lnTo>
                  <a:pt x="273006" y="23930"/>
                </a:lnTo>
                <a:lnTo>
                  <a:pt x="276343" y="30605"/>
                </a:lnTo>
                <a:lnTo>
                  <a:pt x="278705" y="39990"/>
                </a:lnTo>
                <a:lnTo>
                  <a:pt x="280104" y="52039"/>
                </a:lnTo>
                <a:lnTo>
                  <a:pt x="280574" y="66890"/>
                </a:lnTo>
                <a:lnTo>
                  <a:pt x="280105" y="81671"/>
                </a:lnTo>
                <a:lnTo>
                  <a:pt x="261843" y="120482"/>
                </a:lnTo>
                <a:lnTo>
                  <a:pt x="283566" y="120482"/>
                </a:lnTo>
                <a:lnTo>
                  <a:pt x="296747" y="77865"/>
                </a:lnTo>
                <a:lnTo>
                  <a:pt x="297033" y="66890"/>
                </a:lnTo>
                <a:lnTo>
                  <a:pt x="296856" y="57657"/>
                </a:lnTo>
                <a:lnTo>
                  <a:pt x="286035" y="16438"/>
                </a:lnTo>
                <a:lnTo>
                  <a:pt x="283931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154454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002154" y="4839874"/>
            <a:ext cx="297180" cy="133985"/>
          </a:xfrm>
          <a:custGeom>
            <a:avLst/>
            <a:gdLst/>
            <a:ahLst/>
            <a:cxnLst/>
            <a:rect l="l" t="t" r="r" b="b"/>
            <a:pathLst>
              <a:path w="297179" h="133985">
                <a:moveTo>
                  <a:pt x="77991" y="13317"/>
                </a:moveTo>
                <a:lnTo>
                  <a:pt x="52595" y="13317"/>
                </a:lnTo>
                <a:lnTo>
                  <a:pt x="58650" y="15493"/>
                </a:lnTo>
                <a:lnTo>
                  <a:pt x="67731" y="24251"/>
                </a:lnTo>
                <a:lnTo>
                  <a:pt x="70001" y="29624"/>
                </a:lnTo>
                <a:lnTo>
                  <a:pt x="70001" y="42071"/>
                </a:lnTo>
                <a:lnTo>
                  <a:pt x="43464" y="74765"/>
                </a:lnTo>
                <a:lnTo>
                  <a:pt x="27146" y="88527"/>
                </a:lnTo>
                <a:lnTo>
                  <a:pt x="21449" y="93651"/>
                </a:lnTo>
                <a:lnTo>
                  <a:pt x="0" y="127614"/>
                </a:lnTo>
                <a:lnTo>
                  <a:pt x="0" y="131473"/>
                </a:lnTo>
                <a:lnTo>
                  <a:pt x="86650" y="131473"/>
                </a:lnTo>
                <a:lnTo>
                  <a:pt x="86650" y="116018"/>
                </a:lnTo>
                <a:lnTo>
                  <a:pt x="22514" y="116018"/>
                </a:lnTo>
                <a:lnTo>
                  <a:pt x="24216" y="113105"/>
                </a:lnTo>
                <a:lnTo>
                  <a:pt x="47865" y="90839"/>
                </a:lnTo>
                <a:lnTo>
                  <a:pt x="55888" y="83908"/>
                </a:lnTo>
                <a:lnTo>
                  <a:pt x="85326" y="46744"/>
                </a:lnTo>
                <a:lnTo>
                  <a:pt x="86461" y="36358"/>
                </a:lnTo>
                <a:lnTo>
                  <a:pt x="85784" y="28941"/>
                </a:lnTo>
                <a:lnTo>
                  <a:pt x="83741" y="22151"/>
                </a:lnTo>
                <a:lnTo>
                  <a:pt x="80315" y="15986"/>
                </a:lnTo>
                <a:lnTo>
                  <a:pt x="77991" y="13317"/>
                </a:lnTo>
                <a:close/>
              </a:path>
              <a:path w="297179" h="133985">
                <a:moveTo>
                  <a:pt x="45595" y="0"/>
                </a:moveTo>
                <a:lnTo>
                  <a:pt x="7213" y="21579"/>
                </a:lnTo>
                <a:lnTo>
                  <a:pt x="3216" y="37871"/>
                </a:lnTo>
                <a:lnTo>
                  <a:pt x="19676" y="39574"/>
                </a:lnTo>
                <a:lnTo>
                  <a:pt x="19676" y="31345"/>
                </a:lnTo>
                <a:lnTo>
                  <a:pt x="22135" y="24913"/>
                </a:lnTo>
                <a:lnTo>
                  <a:pt x="26676" y="20279"/>
                </a:lnTo>
                <a:lnTo>
                  <a:pt x="31406" y="15625"/>
                </a:lnTo>
                <a:lnTo>
                  <a:pt x="37460" y="13317"/>
                </a:lnTo>
                <a:lnTo>
                  <a:pt x="77991" y="13317"/>
                </a:lnTo>
                <a:lnTo>
                  <a:pt x="75488" y="10442"/>
                </a:lnTo>
                <a:lnTo>
                  <a:pt x="69487" y="5873"/>
                </a:lnTo>
                <a:lnTo>
                  <a:pt x="62528" y="2610"/>
                </a:lnTo>
                <a:lnTo>
                  <a:pt x="54576" y="652"/>
                </a:lnTo>
                <a:lnTo>
                  <a:pt x="45595" y="0"/>
                </a:lnTo>
                <a:close/>
              </a:path>
              <a:path w="297179" h="133985">
                <a:moveTo>
                  <a:pt x="192788" y="2232"/>
                </a:moveTo>
                <a:lnTo>
                  <a:pt x="108029" y="2232"/>
                </a:lnTo>
                <a:lnTo>
                  <a:pt x="108029" y="17687"/>
                </a:lnTo>
                <a:lnTo>
                  <a:pt x="172166" y="17687"/>
                </a:lnTo>
                <a:lnTo>
                  <a:pt x="166138" y="25054"/>
                </a:lnTo>
                <a:lnTo>
                  <a:pt x="143982" y="62201"/>
                </a:lnTo>
                <a:lnTo>
                  <a:pt x="129839" y="104687"/>
                </a:lnTo>
                <a:lnTo>
                  <a:pt x="126381" y="131473"/>
                </a:lnTo>
                <a:lnTo>
                  <a:pt x="142841" y="131473"/>
                </a:lnTo>
                <a:lnTo>
                  <a:pt x="143763" y="121892"/>
                </a:lnTo>
                <a:lnTo>
                  <a:pt x="145111" y="112700"/>
                </a:lnTo>
                <a:lnTo>
                  <a:pt x="157125" y="72480"/>
                </a:lnTo>
                <a:lnTo>
                  <a:pt x="180325" y="30231"/>
                </a:lnTo>
                <a:lnTo>
                  <a:pt x="192788" y="14736"/>
                </a:lnTo>
                <a:lnTo>
                  <a:pt x="192788" y="2232"/>
                </a:lnTo>
                <a:close/>
              </a:path>
              <a:path w="297179" h="133985">
                <a:moveTo>
                  <a:pt x="261465" y="0"/>
                </a:moveTo>
                <a:lnTo>
                  <a:pt x="244816" y="0"/>
                </a:lnTo>
                <a:lnTo>
                  <a:pt x="237059" y="2553"/>
                </a:lnTo>
                <a:lnTo>
                  <a:pt x="214341" y="37157"/>
                </a:lnTo>
                <a:lnTo>
                  <a:pt x="211707" y="66890"/>
                </a:lnTo>
                <a:lnTo>
                  <a:pt x="212520" y="84061"/>
                </a:lnTo>
                <a:lnTo>
                  <a:pt x="230573" y="126076"/>
                </a:lnTo>
                <a:lnTo>
                  <a:pt x="254465" y="133705"/>
                </a:lnTo>
                <a:lnTo>
                  <a:pt x="263925" y="133705"/>
                </a:lnTo>
                <a:lnTo>
                  <a:pt x="271871" y="131133"/>
                </a:lnTo>
                <a:lnTo>
                  <a:pt x="278303" y="125987"/>
                </a:lnTo>
                <a:lnTo>
                  <a:pt x="282699" y="121724"/>
                </a:lnTo>
                <a:lnTo>
                  <a:pt x="283632" y="120482"/>
                </a:lnTo>
                <a:lnTo>
                  <a:pt x="247086" y="120482"/>
                </a:lnTo>
                <a:lnTo>
                  <a:pt x="240843" y="116926"/>
                </a:lnTo>
                <a:lnTo>
                  <a:pt x="228167" y="66890"/>
                </a:lnTo>
                <a:lnTo>
                  <a:pt x="228696" y="52039"/>
                </a:lnTo>
                <a:lnTo>
                  <a:pt x="246897" y="13317"/>
                </a:lnTo>
                <a:lnTo>
                  <a:pt x="284043" y="13317"/>
                </a:lnTo>
                <a:lnTo>
                  <a:pt x="282655" y="11142"/>
                </a:lnTo>
                <a:lnTo>
                  <a:pt x="278114" y="7074"/>
                </a:lnTo>
                <a:lnTo>
                  <a:pt x="267519" y="1418"/>
                </a:lnTo>
                <a:lnTo>
                  <a:pt x="261465" y="0"/>
                </a:lnTo>
                <a:close/>
              </a:path>
              <a:path w="297179" h="133985">
                <a:moveTo>
                  <a:pt x="284043" y="13317"/>
                </a:moveTo>
                <a:lnTo>
                  <a:pt x="261654" y="13317"/>
                </a:lnTo>
                <a:lnTo>
                  <a:pt x="268087" y="16855"/>
                </a:lnTo>
                <a:lnTo>
                  <a:pt x="273006" y="23930"/>
                </a:lnTo>
                <a:lnTo>
                  <a:pt x="276343" y="30605"/>
                </a:lnTo>
                <a:lnTo>
                  <a:pt x="278705" y="39990"/>
                </a:lnTo>
                <a:lnTo>
                  <a:pt x="280104" y="52039"/>
                </a:lnTo>
                <a:lnTo>
                  <a:pt x="280574" y="66890"/>
                </a:lnTo>
                <a:lnTo>
                  <a:pt x="280105" y="81671"/>
                </a:lnTo>
                <a:lnTo>
                  <a:pt x="261843" y="120482"/>
                </a:lnTo>
                <a:lnTo>
                  <a:pt x="283632" y="120482"/>
                </a:lnTo>
                <a:lnTo>
                  <a:pt x="296747" y="77865"/>
                </a:lnTo>
                <a:lnTo>
                  <a:pt x="297033" y="66890"/>
                </a:lnTo>
                <a:lnTo>
                  <a:pt x="296856" y="57657"/>
                </a:lnTo>
                <a:lnTo>
                  <a:pt x="289466" y="21811"/>
                </a:lnTo>
                <a:lnTo>
                  <a:pt x="28404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658277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508247" y="4839874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081" y="94774"/>
                </a:moveTo>
                <a:lnTo>
                  <a:pt x="0" y="96912"/>
                </a:lnTo>
                <a:lnTo>
                  <a:pt x="1345" y="104704"/>
                </a:lnTo>
                <a:lnTo>
                  <a:pt x="3949" y="111738"/>
                </a:lnTo>
                <a:lnTo>
                  <a:pt x="41622" y="133800"/>
                </a:lnTo>
                <a:lnTo>
                  <a:pt x="50736" y="133055"/>
                </a:lnTo>
                <a:lnTo>
                  <a:pt x="59052" y="130820"/>
                </a:lnTo>
                <a:lnTo>
                  <a:pt x="66551" y="127096"/>
                </a:lnTo>
                <a:lnTo>
                  <a:pt x="73217" y="121882"/>
                </a:lnTo>
                <a:lnTo>
                  <a:pt x="74432" y="120482"/>
                </a:lnTo>
                <a:lnTo>
                  <a:pt x="35190" y="120482"/>
                </a:lnTo>
                <a:lnTo>
                  <a:pt x="29892" y="118477"/>
                </a:lnTo>
                <a:lnTo>
                  <a:pt x="25351" y="114467"/>
                </a:lnTo>
                <a:lnTo>
                  <a:pt x="21000" y="110437"/>
                </a:lnTo>
                <a:lnTo>
                  <a:pt x="17784" y="103873"/>
                </a:lnTo>
                <a:lnTo>
                  <a:pt x="16081" y="94774"/>
                </a:lnTo>
                <a:close/>
              </a:path>
              <a:path w="295275" h="133985">
                <a:moveTo>
                  <a:pt x="76193" y="67704"/>
                </a:moveTo>
                <a:lnTo>
                  <a:pt x="50514" y="67704"/>
                </a:lnTo>
                <a:lnTo>
                  <a:pt x="56568" y="70106"/>
                </a:lnTo>
                <a:lnTo>
                  <a:pt x="61298" y="74892"/>
                </a:lnTo>
                <a:lnTo>
                  <a:pt x="66217" y="79678"/>
                </a:lnTo>
                <a:lnTo>
                  <a:pt x="68677" y="85769"/>
                </a:lnTo>
                <a:lnTo>
                  <a:pt x="68617" y="101050"/>
                </a:lnTo>
                <a:lnTo>
                  <a:pt x="66028" y="107392"/>
                </a:lnTo>
                <a:lnTo>
                  <a:pt x="60731" y="112632"/>
                </a:lnTo>
                <a:lnTo>
                  <a:pt x="55622" y="117872"/>
                </a:lnTo>
                <a:lnTo>
                  <a:pt x="49190" y="120482"/>
                </a:lnTo>
                <a:lnTo>
                  <a:pt x="74432" y="120482"/>
                </a:lnTo>
                <a:lnTo>
                  <a:pt x="78680" y="115586"/>
                </a:lnTo>
                <a:lnTo>
                  <a:pt x="82582" y="108643"/>
                </a:lnTo>
                <a:lnTo>
                  <a:pt x="84924" y="101050"/>
                </a:lnTo>
                <a:lnTo>
                  <a:pt x="85704" y="92807"/>
                </a:lnTo>
                <a:lnTo>
                  <a:pt x="85704" y="84351"/>
                </a:lnTo>
                <a:lnTo>
                  <a:pt x="83623" y="77314"/>
                </a:lnTo>
                <a:lnTo>
                  <a:pt x="76193" y="67704"/>
                </a:lnTo>
                <a:close/>
              </a:path>
              <a:path w="295275" h="133985">
                <a:moveTo>
                  <a:pt x="33487" y="55370"/>
                </a:moveTo>
                <a:lnTo>
                  <a:pt x="31595" y="69482"/>
                </a:lnTo>
                <a:lnTo>
                  <a:pt x="36135" y="68290"/>
                </a:lnTo>
                <a:lnTo>
                  <a:pt x="39919" y="67704"/>
                </a:lnTo>
                <a:lnTo>
                  <a:pt x="76193" y="67704"/>
                </a:lnTo>
                <a:lnTo>
                  <a:pt x="74920" y="66058"/>
                </a:lnTo>
                <a:lnTo>
                  <a:pt x="68866" y="62350"/>
                </a:lnTo>
                <a:lnTo>
                  <a:pt x="61298" y="60553"/>
                </a:lnTo>
                <a:lnTo>
                  <a:pt x="67163" y="57810"/>
                </a:lnTo>
                <a:lnTo>
                  <a:pt x="69934" y="55559"/>
                </a:lnTo>
                <a:lnTo>
                  <a:pt x="35379" y="55559"/>
                </a:lnTo>
                <a:lnTo>
                  <a:pt x="34433" y="55502"/>
                </a:lnTo>
                <a:lnTo>
                  <a:pt x="33487" y="55370"/>
                </a:lnTo>
                <a:close/>
              </a:path>
              <a:path w="295275" h="133985">
                <a:moveTo>
                  <a:pt x="72161" y="13223"/>
                </a:moveTo>
                <a:lnTo>
                  <a:pt x="47676" y="13223"/>
                </a:lnTo>
                <a:lnTo>
                  <a:pt x="52785" y="15152"/>
                </a:lnTo>
                <a:lnTo>
                  <a:pt x="60731" y="22889"/>
                </a:lnTo>
                <a:lnTo>
                  <a:pt x="62812" y="27770"/>
                </a:lnTo>
                <a:lnTo>
                  <a:pt x="62812" y="41125"/>
                </a:lnTo>
                <a:lnTo>
                  <a:pt x="59974" y="46630"/>
                </a:lnTo>
                <a:lnTo>
                  <a:pt x="49001" y="53762"/>
                </a:lnTo>
                <a:lnTo>
                  <a:pt x="42946" y="55559"/>
                </a:lnTo>
                <a:lnTo>
                  <a:pt x="69934" y="55559"/>
                </a:lnTo>
                <a:lnTo>
                  <a:pt x="71704" y="54121"/>
                </a:lnTo>
                <a:lnTo>
                  <a:pt x="77758" y="44833"/>
                </a:lnTo>
                <a:lnTo>
                  <a:pt x="79272" y="39687"/>
                </a:lnTo>
                <a:lnTo>
                  <a:pt x="79180" y="27770"/>
                </a:lnTo>
                <a:lnTo>
                  <a:pt x="77569" y="22454"/>
                </a:lnTo>
                <a:lnTo>
                  <a:pt x="74542" y="17157"/>
                </a:lnTo>
                <a:lnTo>
                  <a:pt x="72161" y="13223"/>
                </a:lnTo>
                <a:close/>
              </a:path>
              <a:path w="295275" h="133985">
                <a:moveTo>
                  <a:pt x="48055" y="0"/>
                </a:moveTo>
                <a:lnTo>
                  <a:pt x="40865" y="0"/>
                </a:lnTo>
                <a:lnTo>
                  <a:pt x="33490" y="556"/>
                </a:lnTo>
                <a:lnTo>
                  <a:pt x="3426" y="26307"/>
                </a:lnTo>
                <a:lnTo>
                  <a:pt x="1513" y="33937"/>
                </a:lnTo>
                <a:lnTo>
                  <a:pt x="17595" y="36793"/>
                </a:lnTo>
                <a:lnTo>
                  <a:pt x="18730" y="28943"/>
                </a:lnTo>
                <a:lnTo>
                  <a:pt x="21568" y="23040"/>
                </a:lnTo>
                <a:lnTo>
                  <a:pt x="29892" y="15190"/>
                </a:lnTo>
                <a:lnTo>
                  <a:pt x="35000" y="13223"/>
                </a:lnTo>
                <a:lnTo>
                  <a:pt x="72161" y="13223"/>
                </a:lnTo>
                <a:lnTo>
                  <a:pt x="71325" y="11842"/>
                </a:lnTo>
                <a:lnTo>
                  <a:pt x="66596" y="7661"/>
                </a:lnTo>
                <a:lnTo>
                  <a:pt x="60731" y="4596"/>
                </a:lnTo>
                <a:lnTo>
                  <a:pt x="54676" y="1532"/>
                </a:lnTo>
                <a:lnTo>
                  <a:pt x="48055" y="0"/>
                </a:lnTo>
                <a:close/>
              </a:path>
              <a:path w="295275" h="133985">
                <a:moveTo>
                  <a:pt x="154381" y="0"/>
                </a:moveTo>
                <a:lnTo>
                  <a:pt x="137732" y="0"/>
                </a:lnTo>
                <a:lnTo>
                  <a:pt x="129975" y="2553"/>
                </a:lnTo>
                <a:lnTo>
                  <a:pt x="107257" y="37157"/>
                </a:lnTo>
                <a:lnTo>
                  <a:pt x="104624" y="66890"/>
                </a:lnTo>
                <a:lnTo>
                  <a:pt x="105436" y="84061"/>
                </a:lnTo>
                <a:lnTo>
                  <a:pt x="123490" y="126076"/>
                </a:lnTo>
                <a:lnTo>
                  <a:pt x="147381" y="133705"/>
                </a:lnTo>
                <a:lnTo>
                  <a:pt x="156841" y="133705"/>
                </a:lnTo>
                <a:lnTo>
                  <a:pt x="164787" y="131133"/>
                </a:lnTo>
                <a:lnTo>
                  <a:pt x="171220" y="125987"/>
                </a:lnTo>
                <a:lnTo>
                  <a:pt x="175615" y="121724"/>
                </a:lnTo>
                <a:lnTo>
                  <a:pt x="176549" y="120482"/>
                </a:lnTo>
                <a:lnTo>
                  <a:pt x="140003" y="120482"/>
                </a:lnTo>
                <a:lnTo>
                  <a:pt x="133759" y="116926"/>
                </a:lnTo>
                <a:lnTo>
                  <a:pt x="121083" y="66890"/>
                </a:lnTo>
                <a:lnTo>
                  <a:pt x="121613" y="52039"/>
                </a:lnTo>
                <a:lnTo>
                  <a:pt x="139814" y="13317"/>
                </a:lnTo>
                <a:lnTo>
                  <a:pt x="176960" y="13317"/>
                </a:lnTo>
                <a:lnTo>
                  <a:pt x="175571" y="11142"/>
                </a:lnTo>
                <a:lnTo>
                  <a:pt x="171030" y="7074"/>
                </a:lnTo>
                <a:lnTo>
                  <a:pt x="160436" y="1418"/>
                </a:lnTo>
                <a:lnTo>
                  <a:pt x="154381" y="0"/>
                </a:lnTo>
                <a:close/>
              </a:path>
              <a:path w="295275" h="133985">
                <a:moveTo>
                  <a:pt x="176960" y="13317"/>
                </a:moveTo>
                <a:lnTo>
                  <a:pt x="154571" y="13317"/>
                </a:lnTo>
                <a:lnTo>
                  <a:pt x="161003" y="16855"/>
                </a:lnTo>
                <a:lnTo>
                  <a:pt x="165922" y="23930"/>
                </a:lnTo>
                <a:lnTo>
                  <a:pt x="169260" y="30605"/>
                </a:lnTo>
                <a:lnTo>
                  <a:pt x="171622" y="39990"/>
                </a:lnTo>
                <a:lnTo>
                  <a:pt x="173021" y="52039"/>
                </a:lnTo>
                <a:lnTo>
                  <a:pt x="173490" y="66890"/>
                </a:lnTo>
                <a:lnTo>
                  <a:pt x="173022" y="81671"/>
                </a:lnTo>
                <a:lnTo>
                  <a:pt x="154760" y="120482"/>
                </a:lnTo>
                <a:lnTo>
                  <a:pt x="176549" y="120482"/>
                </a:lnTo>
                <a:lnTo>
                  <a:pt x="189663" y="77865"/>
                </a:lnTo>
                <a:lnTo>
                  <a:pt x="189950" y="66890"/>
                </a:lnTo>
                <a:lnTo>
                  <a:pt x="189772" y="57657"/>
                </a:lnTo>
                <a:lnTo>
                  <a:pt x="182382" y="21811"/>
                </a:lnTo>
                <a:lnTo>
                  <a:pt x="176960" y="13317"/>
                </a:lnTo>
                <a:close/>
              </a:path>
              <a:path w="295275" h="133985">
                <a:moveTo>
                  <a:pt x="259195" y="0"/>
                </a:moveTo>
                <a:lnTo>
                  <a:pt x="242546" y="0"/>
                </a:lnTo>
                <a:lnTo>
                  <a:pt x="234600" y="2553"/>
                </a:lnTo>
                <a:lnTo>
                  <a:pt x="212071" y="37157"/>
                </a:lnTo>
                <a:lnTo>
                  <a:pt x="209437" y="66890"/>
                </a:lnTo>
                <a:lnTo>
                  <a:pt x="210250" y="84061"/>
                </a:lnTo>
                <a:lnTo>
                  <a:pt x="228223" y="126076"/>
                </a:lnTo>
                <a:lnTo>
                  <a:pt x="252195" y="133705"/>
                </a:lnTo>
                <a:lnTo>
                  <a:pt x="261654" y="133705"/>
                </a:lnTo>
                <a:lnTo>
                  <a:pt x="269600" y="131133"/>
                </a:lnTo>
                <a:lnTo>
                  <a:pt x="275844" y="125987"/>
                </a:lnTo>
                <a:lnTo>
                  <a:pt x="280349" y="121724"/>
                </a:lnTo>
                <a:lnTo>
                  <a:pt x="281296" y="120482"/>
                </a:lnTo>
                <a:lnTo>
                  <a:pt x="244627" y="120482"/>
                </a:lnTo>
                <a:lnTo>
                  <a:pt x="238573" y="116926"/>
                </a:lnTo>
                <a:lnTo>
                  <a:pt x="225897" y="66890"/>
                </a:lnTo>
                <a:lnTo>
                  <a:pt x="226426" y="52039"/>
                </a:lnTo>
                <a:lnTo>
                  <a:pt x="244627" y="13317"/>
                </a:lnTo>
                <a:lnTo>
                  <a:pt x="281661" y="13317"/>
                </a:lnTo>
                <a:lnTo>
                  <a:pt x="280195" y="11142"/>
                </a:lnTo>
                <a:lnTo>
                  <a:pt x="275844" y="7074"/>
                </a:lnTo>
                <a:lnTo>
                  <a:pt x="265249" y="1418"/>
                </a:lnTo>
                <a:lnTo>
                  <a:pt x="259195" y="0"/>
                </a:lnTo>
                <a:close/>
              </a:path>
              <a:path w="295275" h="133985">
                <a:moveTo>
                  <a:pt x="281661" y="13317"/>
                </a:moveTo>
                <a:lnTo>
                  <a:pt x="259384" y="13317"/>
                </a:lnTo>
                <a:lnTo>
                  <a:pt x="265627" y="16855"/>
                </a:lnTo>
                <a:lnTo>
                  <a:pt x="270735" y="23930"/>
                </a:lnTo>
                <a:lnTo>
                  <a:pt x="274073" y="30605"/>
                </a:lnTo>
                <a:lnTo>
                  <a:pt x="276435" y="39990"/>
                </a:lnTo>
                <a:lnTo>
                  <a:pt x="277834" y="52039"/>
                </a:lnTo>
                <a:lnTo>
                  <a:pt x="278303" y="66890"/>
                </a:lnTo>
                <a:lnTo>
                  <a:pt x="277835" y="81671"/>
                </a:lnTo>
                <a:lnTo>
                  <a:pt x="259573" y="120482"/>
                </a:lnTo>
                <a:lnTo>
                  <a:pt x="281296" y="120482"/>
                </a:lnTo>
                <a:lnTo>
                  <a:pt x="294476" y="77865"/>
                </a:lnTo>
                <a:lnTo>
                  <a:pt x="294763" y="66890"/>
                </a:lnTo>
                <a:lnTo>
                  <a:pt x="294586" y="57657"/>
                </a:lnTo>
                <a:lnTo>
                  <a:pt x="283764" y="16438"/>
                </a:lnTo>
                <a:lnTo>
                  <a:pt x="281661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9162289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9012258" y="4839874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081" y="94774"/>
                </a:moveTo>
                <a:lnTo>
                  <a:pt x="0" y="96912"/>
                </a:lnTo>
                <a:lnTo>
                  <a:pt x="1345" y="104704"/>
                </a:lnTo>
                <a:lnTo>
                  <a:pt x="3949" y="111738"/>
                </a:lnTo>
                <a:lnTo>
                  <a:pt x="41622" y="133800"/>
                </a:lnTo>
                <a:lnTo>
                  <a:pt x="50736" y="133055"/>
                </a:lnTo>
                <a:lnTo>
                  <a:pt x="59052" y="130820"/>
                </a:lnTo>
                <a:lnTo>
                  <a:pt x="66551" y="127096"/>
                </a:lnTo>
                <a:lnTo>
                  <a:pt x="73217" y="121882"/>
                </a:lnTo>
                <a:lnTo>
                  <a:pt x="74432" y="120482"/>
                </a:lnTo>
                <a:lnTo>
                  <a:pt x="35379" y="120482"/>
                </a:lnTo>
                <a:lnTo>
                  <a:pt x="29892" y="118477"/>
                </a:lnTo>
                <a:lnTo>
                  <a:pt x="25541" y="114467"/>
                </a:lnTo>
                <a:lnTo>
                  <a:pt x="21000" y="110437"/>
                </a:lnTo>
                <a:lnTo>
                  <a:pt x="17973" y="103873"/>
                </a:lnTo>
                <a:lnTo>
                  <a:pt x="16081" y="94774"/>
                </a:lnTo>
                <a:close/>
              </a:path>
              <a:path w="295275" h="133985">
                <a:moveTo>
                  <a:pt x="76193" y="67704"/>
                </a:moveTo>
                <a:lnTo>
                  <a:pt x="50514" y="67704"/>
                </a:lnTo>
                <a:lnTo>
                  <a:pt x="56568" y="70106"/>
                </a:lnTo>
                <a:lnTo>
                  <a:pt x="61487" y="74892"/>
                </a:lnTo>
                <a:lnTo>
                  <a:pt x="66217" y="79678"/>
                </a:lnTo>
                <a:lnTo>
                  <a:pt x="68677" y="85769"/>
                </a:lnTo>
                <a:lnTo>
                  <a:pt x="68617" y="101050"/>
                </a:lnTo>
                <a:lnTo>
                  <a:pt x="66028" y="107392"/>
                </a:lnTo>
                <a:lnTo>
                  <a:pt x="60920" y="112632"/>
                </a:lnTo>
                <a:lnTo>
                  <a:pt x="55622" y="117872"/>
                </a:lnTo>
                <a:lnTo>
                  <a:pt x="49190" y="120482"/>
                </a:lnTo>
                <a:lnTo>
                  <a:pt x="74432" y="120482"/>
                </a:lnTo>
                <a:lnTo>
                  <a:pt x="78680" y="115586"/>
                </a:lnTo>
                <a:lnTo>
                  <a:pt x="82582" y="108643"/>
                </a:lnTo>
                <a:lnTo>
                  <a:pt x="84924" y="101050"/>
                </a:lnTo>
                <a:lnTo>
                  <a:pt x="85704" y="92807"/>
                </a:lnTo>
                <a:lnTo>
                  <a:pt x="85704" y="84351"/>
                </a:lnTo>
                <a:lnTo>
                  <a:pt x="83623" y="77314"/>
                </a:lnTo>
                <a:lnTo>
                  <a:pt x="76193" y="67704"/>
                </a:lnTo>
                <a:close/>
              </a:path>
              <a:path w="295275" h="133985">
                <a:moveTo>
                  <a:pt x="33487" y="55370"/>
                </a:moveTo>
                <a:lnTo>
                  <a:pt x="31595" y="69482"/>
                </a:lnTo>
                <a:lnTo>
                  <a:pt x="36135" y="68290"/>
                </a:lnTo>
                <a:lnTo>
                  <a:pt x="39919" y="67704"/>
                </a:lnTo>
                <a:lnTo>
                  <a:pt x="76193" y="67704"/>
                </a:lnTo>
                <a:lnTo>
                  <a:pt x="74920" y="66058"/>
                </a:lnTo>
                <a:lnTo>
                  <a:pt x="69055" y="62350"/>
                </a:lnTo>
                <a:lnTo>
                  <a:pt x="61298" y="60553"/>
                </a:lnTo>
                <a:lnTo>
                  <a:pt x="67163" y="57810"/>
                </a:lnTo>
                <a:lnTo>
                  <a:pt x="69934" y="55559"/>
                </a:lnTo>
                <a:lnTo>
                  <a:pt x="35379" y="55559"/>
                </a:lnTo>
                <a:lnTo>
                  <a:pt x="34622" y="55502"/>
                </a:lnTo>
                <a:lnTo>
                  <a:pt x="33487" y="55370"/>
                </a:lnTo>
                <a:close/>
              </a:path>
              <a:path w="295275" h="133985">
                <a:moveTo>
                  <a:pt x="72163" y="13223"/>
                </a:moveTo>
                <a:lnTo>
                  <a:pt x="47676" y="13223"/>
                </a:lnTo>
                <a:lnTo>
                  <a:pt x="52785" y="15152"/>
                </a:lnTo>
                <a:lnTo>
                  <a:pt x="60731" y="22889"/>
                </a:lnTo>
                <a:lnTo>
                  <a:pt x="62812" y="27770"/>
                </a:lnTo>
                <a:lnTo>
                  <a:pt x="62812" y="41125"/>
                </a:lnTo>
                <a:lnTo>
                  <a:pt x="59974" y="46630"/>
                </a:lnTo>
                <a:lnTo>
                  <a:pt x="49001" y="53762"/>
                </a:lnTo>
                <a:lnTo>
                  <a:pt x="42946" y="55559"/>
                </a:lnTo>
                <a:lnTo>
                  <a:pt x="69934" y="55559"/>
                </a:lnTo>
                <a:lnTo>
                  <a:pt x="71704" y="54121"/>
                </a:lnTo>
                <a:lnTo>
                  <a:pt x="77758" y="44833"/>
                </a:lnTo>
                <a:lnTo>
                  <a:pt x="79272" y="39687"/>
                </a:lnTo>
                <a:lnTo>
                  <a:pt x="79190" y="27770"/>
                </a:lnTo>
                <a:lnTo>
                  <a:pt x="77758" y="22454"/>
                </a:lnTo>
                <a:lnTo>
                  <a:pt x="72163" y="13223"/>
                </a:lnTo>
                <a:close/>
              </a:path>
              <a:path w="295275" h="133985">
                <a:moveTo>
                  <a:pt x="48055" y="0"/>
                </a:moveTo>
                <a:lnTo>
                  <a:pt x="40865" y="0"/>
                </a:lnTo>
                <a:lnTo>
                  <a:pt x="33490" y="556"/>
                </a:lnTo>
                <a:lnTo>
                  <a:pt x="3505" y="26307"/>
                </a:lnTo>
                <a:lnTo>
                  <a:pt x="1513" y="33937"/>
                </a:lnTo>
                <a:lnTo>
                  <a:pt x="17595" y="36793"/>
                </a:lnTo>
                <a:lnTo>
                  <a:pt x="18919" y="28943"/>
                </a:lnTo>
                <a:lnTo>
                  <a:pt x="21568" y="23040"/>
                </a:lnTo>
                <a:lnTo>
                  <a:pt x="29892" y="15190"/>
                </a:lnTo>
                <a:lnTo>
                  <a:pt x="35000" y="13223"/>
                </a:lnTo>
                <a:lnTo>
                  <a:pt x="72163" y="13223"/>
                </a:lnTo>
                <a:lnTo>
                  <a:pt x="71325" y="11842"/>
                </a:lnTo>
                <a:lnTo>
                  <a:pt x="66785" y="7661"/>
                </a:lnTo>
                <a:lnTo>
                  <a:pt x="54676" y="1532"/>
                </a:lnTo>
                <a:lnTo>
                  <a:pt x="48055" y="0"/>
                </a:lnTo>
                <a:close/>
              </a:path>
              <a:path w="295275" h="133985">
                <a:moveTo>
                  <a:pt x="120894" y="94774"/>
                </a:moveTo>
                <a:lnTo>
                  <a:pt x="104813" y="96912"/>
                </a:lnTo>
                <a:lnTo>
                  <a:pt x="106158" y="104704"/>
                </a:lnTo>
                <a:lnTo>
                  <a:pt x="108762" y="111738"/>
                </a:lnTo>
                <a:lnTo>
                  <a:pt x="146435" y="133800"/>
                </a:lnTo>
                <a:lnTo>
                  <a:pt x="155549" y="133055"/>
                </a:lnTo>
                <a:lnTo>
                  <a:pt x="163865" y="130820"/>
                </a:lnTo>
                <a:lnTo>
                  <a:pt x="171365" y="127096"/>
                </a:lnTo>
                <a:lnTo>
                  <a:pt x="178031" y="121882"/>
                </a:lnTo>
                <a:lnTo>
                  <a:pt x="179245" y="120482"/>
                </a:lnTo>
                <a:lnTo>
                  <a:pt x="140003" y="120482"/>
                </a:lnTo>
                <a:lnTo>
                  <a:pt x="134705" y="118477"/>
                </a:lnTo>
                <a:lnTo>
                  <a:pt x="130165" y="114467"/>
                </a:lnTo>
                <a:lnTo>
                  <a:pt x="125813" y="110437"/>
                </a:lnTo>
                <a:lnTo>
                  <a:pt x="122597" y="103873"/>
                </a:lnTo>
                <a:lnTo>
                  <a:pt x="120894" y="94774"/>
                </a:lnTo>
                <a:close/>
              </a:path>
              <a:path w="295275" h="133985">
                <a:moveTo>
                  <a:pt x="181006" y="67704"/>
                </a:moveTo>
                <a:lnTo>
                  <a:pt x="155327" y="67704"/>
                </a:lnTo>
                <a:lnTo>
                  <a:pt x="161382" y="70106"/>
                </a:lnTo>
                <a:lnTo>
                  <a:pt x="166111" y="74892"/>
                </a:lnTo>
                <a:lnTo>
                  <a:pt x="171030" y="79678"/>
                </a:lnTo>
                <a:lnTo>
                  <a:pt x="173490" y="85769"/>
                </a:lnTo>
                <a:lnTo>
                  <a:pt x="173430" y="101050"/>
                </a:lnTo>
                <a:lnTo>
                  <a:pt x="170841" y="107392"/>
                </a:lnTo>
                <a:lnTo>
                  <a:pt x="165544" y="112632"/>
                </a:lnTo>
                <a:lnTo>
                  <a:pt x="160436" y="117872"/>
                </a:lnTo>
                <a:lnTo>
                  <a:pt x="154003" y="120482"/>
                </a:lnTo>
                <a:lnTo>
                  <a:pt x="179245" y="120482"/>
                </a:lnTo>
                <a:lnTo>
                  <a:pt x="183494" y="115586"/>
                </a:lnTo>
                <a:lnTo>
                  <a:pt x="187396" y="108643"/>
                </a:lnTo>
                <a:lnTo>
                  <a:pt x="189737" y="101050"/>
                </a:lnTo>
                <a:lnTo>
                  <a:pt x="190517" y="92807"/>
                </a:lnTo>
                <a:lnTo>
                  <a:pt x="190517" y="84351"/>
                </a:lnTo>
                <a:lnTo>
                  <a:pt x="188436" y="77314"/>
                </a:lnTo>
                <a:lnTo>
                  <a:pt x="181006" y="67704"/>
                </a:lnTo>
                <a:close/>
              </a:path>
              <a:path w="295275" h="133985">
                <a:moveTo>
                  <a:pt x="138300" y="55370"/>
                </a:moveTo>
                <a:lnTo>
                  <a:pt x="136408" y="69482"/>
                </a:lnTo>
                <a:lnTo>
                  <a:pt x="140949" y="68290"/>
                </a:lnTo>
                <a:lnTo>
                  <a:pt x="144733" y="67704"/>
                </a:lnTo>
                <a:lnTo>
                  <a:pt x="181006" y="67704"/>
                </a:lnTo>
                <a:lnTo>
                  <a:pt x="179733" y="66058"/>
                </a:lnTo>
                <a:lnTo>
                  <a:pt x="173679" y="62350"/>
                </a:lnTo>
                <a:lnTo>
                  <a:pt x="166111" y="60553"/>
                </a:lnTo>
                <a:lnTo>
                  <a:pt x="171976" y="57810"/>
                </a:lnTo>
                <a:lnTo>
                  <a:pt x="174747" y="55559"/>
                </a:lnTo>
                <a:lnTo>
                  <a:pt x="140192" y="55559"/>
                </a:lnTo>
                <a:lnTo>
                  <a:pt x="139246" y="55502"/>
                </a:lnTo>
                <a:lnTo>
                  <a:pt x="138300" y="55370"/>
                </a:lnTo>
                <a:close/>
              </a:path>
              <a:path w="295275" h="133985">
                <a:moveTo>
                  <a:pt x="176974" y="13223"/>
                </a:moveTo>
                <a:lnTo>
                  <a:pt x="152490" y="13223"/>
                </a:lnTo>
                <a:lnTo>
                  <a:pt x="157598" y="15152"/>
                </a:lnTo>
                <a:lnTo>
                  <a:pt x="165544" y="22889"/>
                </a:lnTo>
                <a:lnTo>
                  <a:pt x="167625" y="27770"/>
                </a:lnTo>
                <a:lnTo>
                  <a:pt x="167625" y="41125"/>
                </a:lnTo>
                <a:lnTo>
                  <a:pt x="164787" y="46630"/>
                </a:lnTo>
                <a:lnTo>
                  <a:pt x="153814" y="53762"/>
                </a:lnTo>
                <a:lnTo>
                  <a:pt x="147760" y="55559"/>
                </a:lnTo>
                <a:lnTo>
                  <a:pt x="174747" y="55559"/>
                </a:lnTo>
                <a:lnTo>
                  <a:pt x="176517" y="54121"/>
                </a:lnTo>
                <a:lnTo>
                  <a:pt x="182571" y="44833"/>
                </a:lnTo>
                <a:lnTo>
                  <a:pt x="184085" y="39687"/>
                </a:lnTo>
                <a:lnTo>
                  <a:pt x="183993" y="27770"/>
                </a:lnTo>
                <a:lnTo>
                  <a:pt x="182382" y="22454"/>
                </a:lnTo>
                <a:lnTo>
                  <a:pt x="179355" y="17157"/>
                </a:lnTo>
                <a:lnTo>
                  <a:pt x="176974" y="13223"/>
                </a:lnTo>
                <a:close/>
              </a:path>
              <a:path w="295275" h="133985">
                <a:moveTo>
                  <a:pt x="152868" y="0"/>
                </a:moveTo>
                <a:lnTo>
                  <a:pt x="145679" y="0"/>
                </a:lnTo>
                <a:lnTo>
                  <a:pt x="138303" y="556"/>
                </a:lnTo>
                <a:lnTo>
                  <a:pt x="108319" y="26307"/>
                </a:lnTo>
                <a:lnTo>
                  <a:pt x="106326" y="33937"/>
                </a:lnTo>
                <a:lnTo>
                  <a:pt x="122408" y="36793"/>
                </a:lnTo>
                <a:lnTo>
                  <a:pt x="123543" y="28943"/>
                </a:lnTo>
                <a:lnTo>
                  <a:pt x="126381" y="23040"/>
                </a:lnTo>
                <a:lnTo>
                  <a:pt x="134705" y="15190"/>
                </a:lnTo>
                <a:lnTo>
                  <a:pt x="139814" y="13223"/>
                </a:lnTo>
                <a:lnTo>
                  <a:pt x="176974" y="13223"/>
                </a:lnTo>
                <a:lnTo>
                  <a:pt x="176139" y="11842"/>
                </a:lnTo>
                <a:lnTo>
                  <a:pt x="171409" y="7661"/>
                </a:lnTo>
                <a:lnTo>
                  <a:pt x="165544" y="4596"/>
                </a:lnTo>
                <a:lnTo>
                  <a:pt x="159490" y="1532"/>
                </a:lnTo>
                <a:lnTo>
                  <a:pt x="152868" y="0"/>
                </a:lnTo>
                <a:close/>
              </a:path>
              <a:path w="295275" h="133985">
                <a:moveTo>
                  <a:pt x="259195" y="0"/>
                </a:moveTo>
                <a:lnTo>
                  <a:pt x="242546" y="0"/>
                </a:lnTo>
                <a:lnTo>
                  <a:pt x="234789" y="2553"/>
                </a:lnTo>
                <a:lnTo>
                  <a:pt x="212071" y="37157"/>
                </a:lnTo>
                <a:lnTo>
                  <a:pt x="209437" y="66890"/>
                </a:lnTo>
                <a:lnTo>
                  <a:pt x="210250" y="84061"/>
                </a:lnTo>
                <a:lnTo>
                  <a:pt x="228303" y="126076"/>
                </a:lnTo>
                <a:lnTo>
                  <a:pt x="252195" y="133705"/>
                </a:lnTo>
                <a:lnTo>
                  <a:pt x="261654" y="133705"/>
                </a:lnTo>
                <a:lnTo>
                  <a:pt x="269600" y="131133"/>
                </a:lnTo>
                <a:lnTo>
                  <a:pt x="276033" y="125987"/>
                </a:lnTo>
                <a:lnTo>
                  <a:pt x="280429" y="121724"/>
                </a:lnTo>
                <a:lnTo>
                  <a:pt x="281362" y="120482"/>
                </a:lnTo>
                <a:lnTo>
                  <a:pt x="244816" y="120482"/>
                </a:lnTo>
                <a:lnTo>
                  <a:pt x="238573" y="116926"/>
                </a:lnTo>
                <a:lnTo>
                  <a:pt x="225897" y="66890"/>
                </a:lnTo>
                <a:lnTo>
                  <a:pt x="226426" y="52039"/>
                </a:lnTo>
                <a:lnTo>
                  <a:pt x="244627" y="13317"/>
                </a:lnTo>
                <a:lnTo>
                  <a:pt x="281773" y="13317"/>
                </a:lnTo>
                <a:lnTo>
                  <a:pt x="280384" y="11142"/>
                </a:lnTo>
                <a:lnTo>
                  <a:pt x="275844" y="7074"/>
                </a:lnTo>
                <a:lnTo>
                  <a:pt x="265249" y="1418"/>
                </a:lnTo>
                <a:lnTo>
                  <a:pt x="259195" y="0"/>
                </a:lnTo>
                <a:close/>
              </a:path>
              <a:path w="295275" h="133985">
                <a:moveTo>
                  <a:pt x="281773" y="13317"/>
                </a:moveTo>
                <a:lnTo>
                  <a:pt x="259384" y="13317"/>
                </a:lnTo>
                <a:lnTo>
                  <a:pt x="265816" y="16855"/>
                </a:lnTo>
                <a:lnTo>
                  <a:pt x="270735" y="23930"/>
                </a:lnTo>
                <a:lnTo>
                  <a:pt x="274073" y="30605"/>
                </a:lnTo>
                <a:lnTo>
                  <a:pt x="276435" y="39990"/>
                </a:lnTo>
                <a:lnTo>
                  <a:pt x="277834" y="52039"/>
                </a:lnTo>
                <a:lnTo>
                  <a:pt x="278303" y="66890"/>
                </a:lnTo>
                <a:lnTo>
                  <a:pt x="277835" y="81671"/>
                </a:lnTo>
                <a:lnTo>
                  <a:pt x="259573" y="120482"/>
                </a:lnTo>
                <a:lnTo>
                  <a:pt x="281362" y="120482"/>
                </a:lnTo>
                <a:lnTo>
                  <a:pt x="294476" y="77865"/>
                </a:lnTo>
                <a:lnTo>
                  <a:pt x="294763" y="66890"/>
                </a:lnTo>
                <a:lnTo>
                  <a:pt x="294586" y="57657"/>
                </a:lnTo>
                <a:lnTo>
                  <a:pt x="287195" y="21811"/>
                </a:lnTo>
                <a:lnTo>
                  <a:pt x="28177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9666300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9516270" y="4839874"/>
            <a:ext cx="295275" cy="133985"/>
          </a:xfrm>
          <a:custGeom>
            <a:avLst/>
            <a:gdLst/>
            <a:ahLst/>
            <a:cxnLst/>
            <a:rect l="l" t="t" r="r" b="b"/>
            <a:pathLst>
              <a:path w="295275" h="133985">
                <a:moveTo>
                  <a:pt x="16081" y="94774"/>
                </a:moveTo>
                <a:lnTo>
                  <a:pt x="0" y="96912"/>
                </a:lnTo>
                <a:lnTo>
                  <a:pt x="1454" y="104704"/>
                </a:lnTo>
                <a:lnTo>
                  <a:pt x="4114" y="111738"/>
                </a:lnTo>
                <a:lnTo>
                  <a:pt x="41622" y="133800"/>
                </a:lnTo>
                <a:lnTo>
                  <a:pt x="50736" y="133055"/>
                </a:lnTo>
                <a:lnTo>
                  <a:pt x="59052" y="130820"/>
                </a:lnTo>
                <a:lnTo>
                  <a:pt x="66551" y="127096"/>
                </a:lnTo>
                <a:lnTo>
                  <a:pt x="73217" y="121882"/>
                </a:lnTo>
                <a:lnTo>
                  <a:pt x="74432" y="120482"/>
                </a:lnTo>
                <a:lnTo>
                  <a:pt x="35379" y="120482"/>
                </a:lnTo>
                <a:lnTo>
                  <a:pt x="29892" y="118477"/>
                </a:lnTo>
                <a:lnTo>
                  <a:pt x="25541" y="114467"/>
                </a:lnTo>
                <a:lnTo>
                  <a:pt x="21000" y="110437"/>
                </a:lnTo>
                <a:lnTo>
                  <a:pt x="17973" y="103873"/>
                </a:lnTo>
                <a:lnTo>
                  <a:pt x="16081" y="94774"/>
                </a:lnTo>
                <a:close/>
              </a:path>
              <a:path w="295275" h="133985">
                <a:moveTo>
                  <a:pt x="76329" y="67704"/>
                </a:moveTo>
                <a:lnTo>
                  <a:pt x="50514" y="67704"/>
                </a:lnTo>
                <a:lnTo>
                  <a:pt x="56568" y="70106"/>
                </a:lnTo>
                <a:lnTo>
                  <a:pt x="61487" y="74892"/>
                </a:lnTo>
                <a:lnTo>
                  <a:pt x="66217" y="79678"/>
                </a:lnTo>
                <a:lnTo>
                  <a:pt x="68677" y="85769"/>
                </a:lnTo>
                <a:lnTo>
                  <a:pt x="68617" y="101050"/>
                </a:lnTo>
                <a:lnTo>
                  <a:pt x="66028" y="107392"/>
                </a:lnTo>
                <a:lnTo>
                  <a:pt x="60920" y="112632"/>
                </a:lnTo>
                <a:lnTo>
                  <a:pt x="55622" y="117872"/>
                </a:lnTo>
                <a:lnTo>
                  <a:pt x="49190" y="120482"/>
                </a:lnTo>
                <a:lnTo>
                  <a:pt x="74432" y="120482"/>
                </a:lnTo>
                <a:lnTo>
                  <a:pt x="78680" y="115586"/>
                </a:lnTo>
                <a:lnTo>
                  <a:pt x="82582" y="108643"/>
                </a:lnTo>
                <a:lnTo>
                  <a:pt x="84924" y="101050"/>
                </a:lnTo>
                <a:lnTo>
                  <a:pt x="85704" y="92807"/>
                </a:lnTo>
                <a:lnTo>
                  <a:pt x="85704" y="84351"/>
                </a:lnTo>
                <a:lnTo>
                  <a:pt x="83623" y="77314"/>
                </a:lnTo>
                <a:lnTo>
                  <a:pt x="79272" y="71676"/>
                </a:lnTo>
                <a:lnTo>
                  <a:pt x="76329" y="67704"/>
                </a:lnTo>
                <a:close/>
              </a:path>
              <a:path w="295275" h="133985">
                <a:moveTo>
                  <a:pt x="33487" y="55370"/>
                </a:moveTo>
                <a:lnTo>
                  <a:pt x="31784" y="69482"/>
                </a:lnTo>
                <a:lnTo>
                  <a:pt x="36135" y="68290"/>
                </a:lnTo>
                <a:lnTo>
                  <a:pt x="39919" y="67704"/>
                </a:lnTo>
                <a:lnTo>
                  <a:pt x="76329" y="67704"/>
                </a:lnTo>
                <a:lnTo>
                  <a:pt x="75109" y="66058"/>
                </a:lnTo>
                <a:lnTo>
                  <a:pt x="69055" y="62350"/>
                </a:lnTo>
                <a:lnTo>
                  <a:pt x="61298" y="60553"/>
                </a:lnTo>
                <a:lnTo>
                  <a:pt x="67163" y="57810"/>
                </a:lnTo>
                <a:lnTo>
                  <a:pt x="69934" y="55559"/>
                </a:lnTo>
                <a:lnTo>
                  <a:pt x="35379" y="55559"/>
                </a:lnTo>
                <a:lnTo>
                  <a:pt x="34622" y="55502"/>
                </a:lnTo>
                <a:lnTo>
                  <a:pt x="33487" y="55370"/>
                </a:lnTo>
                <a:close/>
              </a:path>
              <a:path w="295275" h="133985">
                <a:moveTo>
                  <a:pt x="72163" y="13223"/>
                </a:moveTo>
                <a:lnTo>
                  <a:pt x="47676" y="13223"/>
                </a:lnTo>
                <a:lnTo>
                  <a:pt x="52785" y="15152"/>
                </a:lnTo>
                <a:lnTo>
                  <a:pt x="60731" y="22889"/>
                </a:lnTo>
                <a:lnTo>
                  <a:pt x="62812" y="27770"/>
                </a:lnTo>
                <a:lnTo>
                  <a:pt x="62812" y="41125"/>
                </a:lnTo>
                <a:lnTo>
                  <a:pt x="59974" y="46630"/>
                </a:lnTo>
                <a:lnTo>
                  <a:pt x="49001" y="53762"/>
                </a:lnTo>
                <a:lnTo>
                  <a:pt x="42946" y="55559"/>
                </a:lnTo>
                <a:lnTo>
                  <a:pt x="69934" y="55559"/>
                </a:lnTo>
                <a:lnTo>
                  <a:pt x="71704" y="54121"/>
                </a:lnTo>
                <a:lnTo>
                  <a:pt x="77758" y="44833"/>
                </a:lnTo>
                <a:lnTo>
                  <a:pt x="79272" y="39687"/>
                </a:lnTo>
                <a:lnTo>
                  <a:pt x="79190" y="27770"/>
                </a:lnTo>
                <a:lnTo>
                  <a:pt x="77758" y="22454"/>
                </a:lnTo>
                <a:lnTo>
                  <a:pt x="72163" y="13223"/>
                </a:lnTo>
                <a:close/>
              </a:path>
              <a:path w="295275" h="133985">
                <a:moveTo>
                  <a:pt x="48055" y="0"/>
                </a:moveTo>
                <a:lnTo>
                  <a:pt x="41055" y="0"/>
                </a:lnTo>
                <a:lnTo>
                  <a:pt x="33570" y="556"/>
                </a:lnTo>
                <a:lnTo>
                  <a:pt x="3505" y="26307"/>
                </a:lnTo>
                <a:lnTo>
                  <a:pt x="1513" y="33937"/>
                </a:lnTo>
                <a:lnTo>
                  <a:pt x="17595" y="36793"/>
                </a:lnTo>
                <a:lnTo>
                  <a:pt x="18919" y="28943"/>
                </a:lnTo>
                <a:lnTo>
                  <a:pt x="21568" y="23040"/>
                </a:lnTo>
                <a:lnTo>
                  <a:pt x="29892" y="15190"/>
                </a:lnTo>
                <a:lnTo>
                  <a:pt x="35000" y="13223"/>
                </a:lnTo>
                <a:lnTo>
                  <a:pt x="72163" y="13223"/>
                </a:lnTo>
                <a:lnTo>
                  <a:pt x="71325" y="11842"/>
                </a:lnTo>
                <a:lnTo>
                  <a:pt x="66785" y="7661"/>
                </a:lnTo>
                <a:lnTo>
                  <a:pt x="54676" y="1532"/>
                </a:lnTo>
                <a:lnTo>
                  <a:pt x="48055" y="0"/>
                </a:lnTo>
                <a:close/>
              </a:path>
              <a:path w="295275" h="133985">
                <a:moveTo>
                  <a:pt x="150976" y="0"/>
                </a:moveTo>
                <a:lnTo>
                  <a:pt x="111878" y="24919"/>
                </a:lnTo>
                <a:lnTo>
                  <a:pt x="104136" y="68555"/>
                </a:lnTo>
                <a:lnTo>
                  <a:pt x="104142" y="71941"/>
                </a:lnTo>
                <a:lnTo>
                  <a:pt x="111160" y="110341"/>
                </a:lnTo>
                <a:lnTo>
                  <a:pt x="149462" y="133705"/>
                </a:lnTo>
                <a:lnTo>
                  <a:pt x="157219" y="133705"/>
                </a:lnTo>
                <a:lnTo>
                  <a:pt x="164409" y="131833"/>
                </a:lnTo>
                <a:lnTo>
                  <a:pt x="170463" y="128087"/>
                </a:lnTo>
                <a:lnTo>
                  <a:pt x="176706" y="124341"/>
                </a:lnTo>
                <a:lnTo>
                  <a:pt x="180215" y="120482"/>
                </a:lnTo>
                <a:lnTo>
                  <a:pt x="144543" y="120482"/>
                </a:lnTo>
                <a:lnTo>
                  <a:pt x="140003" y="119158"/>
                </a:lnTo>
                <a:lnTo>
                  <a:pt x="131678" y="113861"/>
                </a:lnTo>
                <a:lnTo>
                  <a:pt x="128273" y="110002"/>
                </a:lnTo>
                <a:lnTo>
                  <a:pt x="125938" y="104819"/>
                </a:lnTo>
                <a:lnTo>
                  <a:pt x="123543" y="99882"/>
                </a:lnTo>
                <a:lnTo>
                  <a:pt x="122408" y="94585"/>
                </a:lnTo>
                <a:lnTo>
                  <a:pt x="122408" y="80586"/>
                </a:lnTo>
                <a:lnTo>
                  <a:pt x="125056" y="73757"/>
                </a:lnTo>
                <a:lnTo>
                  <a:pt x="129975" y="68555"/>
                </a:lnTo>
                <a:lnTo>
                  <a:pt x="134473" y="63958"/>
                </a:lnTo>
                <a:lnTo>
                  <a:pt x="119948" y="63958"/>
                </a:lnTo>
                <a:lnTo>
                  <a:pt x="127516" y="26578"/>
                </a:lnTo>
                <a:lnTo>
                  <a:pt x="144922" y="13223"/>
                </a:lnTo>
                <a:lnTo>
                  <a:pt x="180597" y="13223"/>
                </a:lnTo>
                <a:lnTo>
                  <a:pt x="176328" y="8664"/>
                </a:lnTo>
                <a:lnTo>
                  <a:pt x="171010" y="4876"/>
                </a:lnTo>
                <a:lnTo>
                  <a:pt x="165000" y="2168"/>
                </a:lnTo>
                <a:lnTo>
                  <a:pt x="158316" y="542"/>
                </a:lnTo>
                <a:lnTo>
                  <a:pt x="150976" y="0"/>
                </a:lnTo>
                <a:close/>
              </a:path>
              <a:path w="295275" h="133985">
                <a:moveTo>
                  <a:pt x="181015" y="60742"/>
                </a:moveTo>
                <a:lnTo>
                  <a:pt x="155895" y="60742"/>
                </a:lnTo>
                <a:lnTo>
                  <a:pt x="161949" y="63334"/>
                </a:lnTo>
                <a:lnTo>
                  <a:pt x="166679" y="68555"/>
                </a:lnTo>
                <a:lnTo>
                  <a:pt x="171598" y="73757"/>
                </a:lnTo>
                <a:lnTo>
                  <a:pt x="173953" y="80586"/>
                </a:lnTo>
                <a:lnTo>
                  <a:pt x="174057" y="99354"/>
                </a:lnTo>
                <a:lnTo>
                  <a:pt x="171598" y="106786"/>
                </a:lnTo>
                <a:lnTo>
                  <a:pt x="161760" y="117758"/>
                </a:lnTo>
                <a:lnTo>
                  <a:pt x="155895" y="120482"/>
                </a:lnTo>
                <a:lnTo>
                  <a:pt x="180215" y="120482"/>
                </a:lnTo>
                <a:lnTo>
                  <a:pt x="181625" y="118931"/>
                </a:lnTo>
                <a:lnTo>
                  <a:pt x="185031" y="111875"/>
                </a:lnTo>
                <a:lnTo>
                  <a:pt x="188625" y="104819"/>
                </a:lnTo>
                <a:lnTo>
                  <a:pt x="190517" y="97176"/>
                </a:lnTo>
                <a:lnTo>
                  <a:pt x="190517" y="88966"/>
                </a:lnTo>
                <a:lnTo>
                  <a:pt x="189808" y="80021"/>
                </a:lnTo>
                <a:lnTo>
                  <a:pt x="187680" y="71941"/>
                </a:lnTo>
                <a:lnTo>
                  <a:pt x="184132" y="64727"/>
                </a:lnTo>
                <a:lnTo>
                  <a:pt x="181015" y="60742"/>
                </a:lnTo>
                <a:close/>
              </a:path>
              <a:path w="295275" h="133985">
                <a:moveTo>
                  <a:pt x="151733" y="46535"/>
                </a:moveTo>
                <a:lnTo>
                  <a:pt x="145679" y="46535"/>
                </a:lnTo>
                <a:lnTo>
                  <a:pt x="139814" y="47954"/>
                </a:lnTo>
                <a:lnTo>
                  <a:pt x="134138" y="50830"/>
                </a:lnTo>
                <a:lnTo>
                  <a:pt x="128651" y="53686"/>
                </a:lnTo>
                <a:lnTo>
                  <a:pt x="123921" y="58056"/>
                </a:lnTo>
                <a:lnTo>
                  <a:pt x="119948" y="63958"/>
                </a:lnTo>
                <a:lnTo>
                  <a:pt x="134473" y="63958"/>
                </a:lnTo>
                <a:lnTo>
                  <a:pt x="135084" y="63334"/>
                </a:lnTo>
                <a:lnTo>
                  <a:pt x="141327" y="60742"/>
                </a:lnTo>
                <a:lnTo>
                  <a:pt x="181015" y="60742"/>
                </a:lnTo>
                <a:lnTo>
                  <a:pt x="179166" y="58378"/>
                </a:lnTo>
                <a:lnTo>
                  <a:pt x="173203" y="53191"/>
                </a:lnTo>
                <a:lnTo>
                  <a:pt x="166655" y="49491"/>
                </a:lnTo>
                <a:lnTo>
                  <a:pt x="159504" y="47274"/>
                </a:lnTo>
                <a:lnTo>
                  <a:pt x="151733" y="46535"/>
                </a:lnTo>
                <a:close/>
              </a:path>
              <a:path w="295275" h="133985">
                <a:moveTo>
                  <a:pt x="180597" y="13223"/>
                </a:moveTo>
                <a:lnTo>
                  <a:pt x="156273" y="13223"/>
                </a:lnTo>
                <a:lnTo>
                  <a:pt x="161760" y="15511"/>
                </a:lnTo>
                <a:lnTo>
                  <a:pt x="166111" y="20089"/>
                </a:lnTo>
                <a:lnTo>
                  <a:pt x="168760" y="22946"/>
                </a:lnTo>
                <a:lnTo>
                  <a:pt x="170652" y="27543"/>
                </a:lnTo>
                <a:lnTo>
                  <a:pt x="172166" y="33842"/>
                </a:lnTo>
                <a:lnTo>
                  <a:pt x="188058" y="32594"/>
                </a:lnTo>
                <a:lnTo>
                  <a:pt x="186598" y="25372"/>
                </a:lnTo>
                <a:lnTo>
                  <a:pt x="184179" y="18976"/>
                </a:lnTo>
                <a:lnTo>
                  <a:pt x="180768" y="13405"/>
                </a:lnTo>
                <a:lnTo>
                  <a:pt x="180597" y="13223"/>
                </a:lnTo>
                <a:close/>
              </a:path>
              <a:path w="295275" h="133985">
                <a:moveTo>
                  <a:pt x="259195" y="0"/>
                </a:moveTo>
                <a:lnTo>
                  <a:pt x="242546" y="0"/>
                </a:lnTo>
                <a:lnTo>
                  <a:pt x="234789" y="2553"/>
                </a:lnTo>
                <a:lnTo>
                  <a:pt x="212151" y="37157"/>
                </a:lnTo>
                <a:lnTo>
                  <a:pt x="209437" y="66890"/>
                </a:lnTo>
                <a:lnTo>
                  <a:pt x="210253" y="84061"/>
                </a:lnTo>
                <a:lnTo>
                  <a:pt x="228383" y="126076"/>
                </a:lnTo>
                <a:lnTo>
                  <a:pt x="252195" y="133705"/>
                </a:lnTo>
                <a:lnTo>
                  <a:pt x="261843" y="133705"/>
                </a:lnTo>
                <a:lnTo>
                  <a:pt x="269600" y="131133"/>
                </a:lnTo>
                <a:lnTo>
                  <a:pt x="276033" y="125987"/>
                </a:lnTo>
                <a:lnTo>
                  <a:pt x="280432" y="121724"/>
                </a:lnTo>
                <a:lnTo>
                  <a:pt x="281370" y="120482"/>
                </a:lnTo>
                <a:lnTo>
                  <a:pt x="244816" y="120482"/>
                </a:lnTo>
                <a:lnTo>
                  <a:pt x="238573" y="116926"/>
                </a:lnTo>
                <a:lnTo>
                  <a:pt x="226086" y="66890"/>
                </a:lnTo>
                <a:lnTo>
                  <a:pt x="226585" y="52039"/>
                </a:lnTo>
                <a:lnTo>
                  <a:pt x="244627" y="13317"/>
                </a:lnTo>
                <a:lnTo>
                  <a:pt x="281773" y="13317"/>
                </a:lnTo>
                <a:lnTo>
                  <a:pt x="280384" y="11142"/>
                </a:lnTo>
                <a:lnTo>
                  <a:pt x="276033" y="7074"/>
                </a:lnTo>
                <a:lnTo>
                  <a:pt x="265438" y="1418"/>
                </a:lnTo>
                <a:lnTo>
                  <a:pt x="259195" y="0"/>
                </a:lnTo>
                <a:close/>
              </a:path>
              <a:path w="295275" h="133985">
                <a:moveTo>
                  <a:pt x="281773" y="13317"/>
                </a:moveTo>
                <a:lnTo>
                  <a:pt x="259573" y="13317"/>
                </a:lnTo>
                <a:lnTo>
                  <a:pt x="265816" y="16855"/>
                </a:lnTo>
                <a:lnTo>
                  <a:pt x="270735" y="23930"/>
                </a:lnTo>
                <a:lnTo>
                  <a:pt x="274073" y="30605"/>
                </a:lnTo>
                <a:lnTo>
                  <a:pt x="276435" y="39990"/>
                </a:lnTo>
                <a:lnTo>
                  <a:pt x="277834" y="52039"/>
                </a:lnTo>
                <a:lnTo>
                  <a:pt x="278303" y="66890"/>
                </a:lnTo>
                <a:lnTo>
                  <a:pt x="277835" y="81671"/>
                </a:lnTo>
                <a:lnTo>
                  <a:pt x="259573" y="120482"/>
                </a:lnTo>
                <a:lnTo>
                  <a:pt x="281370" y="120482"/>
                </a:lnTo>
                <a:lnTo>
                  <a:pt x="294639" y="77865"/>
                </a:lnTo>
                <a:lnTo>
                  <a:pt x="294952" y="66890"/>
                </a:lnTo>
                <a:lnTo>
                  <a:pt x="294745" y="57657"/>
                </a:lnTo>
                <a:lnTo>
                  <a:pt x="287195" y="21811"/>
                </a:lnTo>
                <a:lnTo>
                  <a:pt x="281773" y="13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618917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122929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626752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130763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634775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138597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6642609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146621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650443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154454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658277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9162289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9666300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9750492" y="469215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0"/>
                </a:moveTo>
                <a:lnTo>
                  <a:pt x="0" y="75573"/>
                </a:lnTo>
              </a:path>
            </a:pathLst>
          </a:custGeom>
          <a:ln w="108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5582747" y="5146596"/>
            <a:ext cx="2201077" cy="16944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4011929" y="1104201"/>
            <a:ext cx="3862704" cy="82423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20" b="1">
                <a:solidFill>
                  <a:srgbClr val="0080FF"/>
                </a:solidFill>
                <a:latin typeface="Calibri"/>
                <a:cs typeface="Calibri"/>
              </a:rPr>
              <a:t>Control </a:t>
            </a:r>
            <a:r>
              <a:rPr dirty="0" sz="1800" spc="-10" b="1">
                <a:solidFill>
                  <a:srgbClr val="0080FF"/>
                </a:solidFill>
                <a:latin typeface="Calibri"/>
                <a:cs typeface="Calibri"/>
              </a:rPr>
              <a:t>Group: 124 </a:t>
            </a:r>
            <a:r>
              <a:rPr dirty="0" sz="1800" spc="-5" b="1">
                <a:solidFill>
                  <a:srgbClr val="0080FF"/>
                </a:solidFill>
                <a:latin typeface="Calibri"/>
                <a:cs typeface="Calibri"/>
              </a:rPr>
              <a:t>patients</a:t>
            </a:r>
            <a:r>
              <a:rPr dirty="0" sz="1800" spc="85" b="1">
                <a:solidFill>
                  <a:srgbClr val="0080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80FF"/>
                </a:solidFill>
                <a:latin typeface="Calibri"/>
                <a:cs typeface="Calibri"/>
              </a:rPr>
              <a:t>(20.1%)</a:t>
            </a:r>
            <a:endParaRPr sz="180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  <a:spcBef>
                <a:spcPts val="985"/>
              </a:spcBef>
            </a:pPr>
            <a:r>
              <a:rPr dirty="0" sz="1800" spc="-5" b="1">
                <a:solidFill>
                  <a:srgbClr val="FF7E00"/>
                </a:solidFill>
                <a:latin typeface="Calibri"/>
                <a:cs typeface="Calibri"/>
              </a:rPr>
              <a:t>Dapagliflozin </a:t>
            </a:r>
            <a:r>
              <a:rPr dirty="0" sz="1800" spc="-10" b="1">
                <a:solidFill>
                  <a:srgbClr val="FF7E00"/>
                </a:solidFill>
                <a:latin typeface="Calibri"/>
                <a:cs typeface="Calibri"/>
              </a:rPr>
              <a:t>Group: 91 </a:t>
            </a:r>
            <a:r>
              <a:rPr dirty="0" sz="1800" spc="-5" b="1">
                <a:solidFill>
                  <a:srgbClr val="FF7E00"/>
                </a:solidFill>
                <a:latin typeface="Calibri"/>
                <a:cs typeface="Calibri"/>
              </a:rPr>
              <a:t>patients</a:t>
            </a:r>
            <a:r>
              <a:rPr dirty="0" sz="1800" spc="-25" b="1">
                <a:solidFill>
                  <a:srgbClr val="FF7E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7E00"/>
                </a:solidFill>
                <a:latin typeface="Calibri"/>
                <a:cs typeface="Calibri"/>
              </a:rPr>
              <a:t>(15.0%)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958076" y="3595751"/>
            <a:ext cx="3771900" cy="885825"/>
          </a:xfrm>
          <a:custGeom>
            <a:avLst/>
            <a:gdLst/>
            <a:ahLst/>
            <a:cxnLst/>
            <a:rect l="l" t="t" r="r" b="b"/>
            <a:pathLst>
              <a:path w="3771900" h="885825">
                <a:moveTo>
                  <a:pt x="3624199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3624199" y="885825"/>
                </a:lnTo>
                <a:lnTo>
                  <a:pt x="3670868" y="878291"/>
                </a:lnTo>
                <a:lnTo>
                  <a:pt x="3711412" y="857316"/>
                </a:lnTo>
                <a:lnTo>
                  <a:pt x="3743391" y="825337"/>
                </a:lnTo>
                <a:lnTo>
                  <a:pt x="3764366" y="784793"/>
                </a:lnTo>
                <a:lnTo>
                  <a:pt x="3771900" y="738124"/>
                </a:lnTo>
                <a:lnTo>
                  <a:pt x="3771900" y="147574"/>
                </a:lnTo>
                <a:lnTo>
                  <a:pt x="3764366" y="100917"/>
                </a:lnTo>
                <a:lnTo>
                  <a:pt x="3743391" y="60405"/>
                </a:lnTo>
                <a:lnTo>
                  <a:pt x="3711412" y="28464"/>
                </a:lnTo>
                <a:lnTo>
                  <a:pt x="3670868" y="7520"/>
                </a:lnTo>
                <a:lnTo>
                  <a:pt x="362419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958076" y="3595751"/>
            <a:ext cx="3771900" cy="885825"/>
          </a:xfrm>
          <a:custGeom>
            <a:avLst/>
            <a:gdLst/>
            <a:ahLst/>
            <a:cxnLst/>
            <a:rect l="l" t="t" r="r" b="b"/>
            <a:pathLst>
              <a:path w="3771900" h="885825">
                <a:moveTo>
                  <a:pt x="0" y="147574"/>
                </a:moveTo>
                <a:lnTo>
                  <a:pt x="7520" y="100917"/>
                </a:lnTo>
                <a:lnTo>
                  <a:pt x="28464" y="60405"/>
                </a:lnTo>
                <a:lnTo>
                  <a:pt x="60405" y="28464"/>
                </a:lnTo>
                <a:lnTo>
                  <a:pt x="100917" y="7520"/>
                </a:lnTo>
                <a:lnTo>
                  <a:pt x="147574" y="0"/>
                </a:lnTo>
                <a:lnTo>
                  <a:pt x="3624199" y="0"/>
                </a:lnTo>
                <a:lnTo>
                  <a:pt x="3670868" y="7520"/>
                </a:lnTo>
                <a:lnTo>
                  <a:pt x="3711412" y="28464"/>
                </a:lnTo>
                <a:lnTo>
                  <a:pt x="3743391" y="60405"/>
                </a:lnTo>
                <a:lnTo>
                  <a:pt x="3764366" y="100917"/>
                </a:lnTo>
                <a:lnTo>
                  <a:pt x="3771900" y="147574"/>
                </a:lnTo>
                <a:lnTo>
                  <a:pt x="3771900" y="738124"/>
                </a:lnTo>
                <a:lnTo>
                  <a:pt x="3764366" y="784793"/>
                </a:lnTo>
                <a:lnTo>
                  <a:pt x="3743391" y="825337"/>
                </a:lnTo>
                <a:lnTo>
                  <a:pt x="3711412" y="857316"/>
                </a:lnTo>
                <a:lnTo>
                  <a:pt x="3670868" y="878291"/>
                </a:lnTo>
                <a:lnTo>
                  <a:pt x="3624199" y="885825"/>
                </a:lnTo>
                <a:lnTo>
                  <a:pt x="147574" y="885825"/>
                </a:lnTo>
                <a:lnTo>
                  <a:pt x="100917" y="878291"/>
                </a:lnTo>
                <a:lnTo>
                  <a:pt x="60405" y="857316"/>
                </a:lnTo>
                <a:lnTo>
                  <a:pt x="28464" y="825337"/>
                </a:lnTo>
                <a:lnTo>
                  <a:pt x="7520" y="784793"/>
                </a:lnTo>
                <a:lnTo>
                  <a:pt x="0" y="738124"/>
                </a:lnTo>
                <a:lnTo>
                  <a:pt x="0" y="147574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 txBox="1"/>
          <p:nvPr/>
        </p:nvSpPr>
        <p:spPr>
          <a:xfrm>
            <a:off x="7151369" y="3641661"/>
            <a:ext cx="3397885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  <a:tabLst>
                <a:tab pos="500380" algn="l"/>
              </a:tabLst>
            </a:pP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HR	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0.72 </a:t>
            </a:r>
            <a:r>
              <a:rPr dirty="0" sz="2400" spc="-5">
                <a:solidFill>
                  <a:srgbClr val="000099"/>
                </a:solidFill>
                <a:latin typeface="Calibri"/>
                <a:cs typeface="Calibri"/>
              </a:rPr>
              <a:t>(95% CI</a:t>
            </a:r>
            <a:r>
              <a:rPr dirty="0" sz="2400" spc="-12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99"/>
                </a:solidFill>
                <a:latin typeface="Calibri"/>
                <a:cs typeface="Calibri"/>
              </a:rPr>
              <a:t>0.55-0.95)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dirty="0" sz="2400" spc="-10">
                <a:solidFill>
                  <a:srgbClr val="000099"/>
                </a:solidFill>
                <a:latin typeface="Calibri"/>
                <a:cs typeface="Calibri"/>
              </a:rPr>
              <a:t>P=0.018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 txBox="1"/>
          <p:nvPr/>
        </p:nvSpPr>
        <p:spPr>
          <a:xfrm>
            <a:off x="9102343" y="6183391"/>
            <a:ext cx="3070860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081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© </a:t>
            </a:r>
            <a:r>
              <a:rPr dirty="0" sz="1800" spc="-10">
                <a:latin typeface="Calibri"/>
                <a:cs typeface="Calibri"/>
              </a:rPr>
              <a:t>Copyright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4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RESULTS: </a:t>
            </a:r>
            <a:r>
              <a:rPr dirty="0" spc="25"/>
              <a:t>Primary </a:t>
            </a:r>
            <a:r>
              <a:rPr dirty="0" spc="15"/>
              <a:t>end-point </a:t>
            </a:r>
            <a:r>
              <a:rPr dirty="0" sz="2000"/>
              <a:t>(per </a:t>
            </a:r>
            <a:r>
              <a:rPr dirty="0" sz="2000" spc="-15"/>
              <a:t>protocol</a:t>
            </a:r>
            <a:r>
              <a:rPr dirty="0" sz="2000" spc="45"/>
              <a:t> </a:t>
            </a:r>
            <a:r>
              <a:rPr dirty="0" sz="2000" spc="-5"/>
              <a:t>analysis)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3125" y="762000"/>
            <a:ext cx="7686675" cy="544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76751" y="1462150"/>
            <a:ext cx="3771900" cy="676275"/>
          </a:xfrm>
          <a:custGeom>
            <a:avLst/>
            <a:gdLst/>
            <a:ahLst/>
            <a:cxnLst/>
            <a:rect l="l" t="t" r="r" b="b"/>
            <a:pathLst>
              <a:path w="3771900" h="676275">
                <a:moveTo>
                  <a:pt x="3659124" y="0"/>
                </a:moveTo>
                <a:lnTo>
                  <a:pt x="112649" y="0"/>
                </a:lnTo>
                <a:lnTo>
                  <a:pt x="68794" y="8850"/>
                </a:lnTo>
                <a:lnTo>
                  <a:pt x="32988" y="32988"/>
                </a:lnTo>
                <a:lnTo>
                  <a:pt x="8850" y="68794"/>
                </a:lnTo>
                <a:lnTo>
                  <a:pt x="0" y="112649"/>
                </a:lnTo>
                <a:lnTo>
                  <a:pt x="0" y="563499"/>
                </a:lnTo>
                <a:lnTo>
                  <a:pt x="8850" y="607373"/>
                </a:lnTo>
                <a:lnTo>
                  <a:pt x="32988" y="643223"/>
                </a:lnTo>
                <a:lnTo>
                  <a:pt x="68794" y="667404"/>
                </a:lnTo>
                <a:lnTo>
                  <a:pt x="112649" y="676275"/>
                </a:lnTo>
                <a:lnTo>
                  <a:pt x="3659124" y="676275"/>
                </a:lnTo>
                <a:lnTo>
                  <a:pt x="3702998" y="667404"/>
                </a:lnTo>
                <a:lnTo>
                  <a:pt x="3738848" y="643223"/>
                </a:lnTo>
                <a:lnTo>
                  <a:pt x="3763029" y="607373"/>
                </a:lnTo>
                <a:lnTo>
                  <a:pt x="3771900" y="563499"/>
                </a:lnTo>
                <a:lnTo>
                  <a:pt x="3771900" y="112649"/>
                </a:lnTo>
                <a:lnTo>
                  <a:pt x="3763029" y="68794"/>
                </a:lnTo>
                <a:lnTo>
                  <a:pt x="3738848" y="32988"/>
                </a:lnTo>
                <a:lnTo>
                  <a:pt x="3702998" y="8850"/>
                </a:lnTo>
                <a:lnTo>
                  <a:pt x="36591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76751" y="1462150"/>
            <a:ext cx="3771900" cy="676275"/>
          </a:xfrm>
          <a:custGeom>
            <a:avLst/>
            <a:gdLst/>
            <a:ahLst/>
            <a:cxnLst/>
            <a:rect l="l" t="t" r="r" b="b"/>
            <a:pathLst>
              <a:path w="3771900" h="676275">
                <a:moveTo>
                  <a:pt x="0" y="112649"/>
                </a:moveTo>
                <a:lnTo>
                  <a:pt x="8850" y="68794"/>
                </a:lnTo>
                <a:lnTo>
                  <a:pt x="32988" y="32988"/>
                </a:lnTo>
                <a:lnTo>
                  <a:pt x="68794" y="8850"/>
                </a:lnTo>
                <a:lnTo>
                  <a:pt x="112649" y="0"/>
                </a:lnTo>
                <a:lnTo>
                  <a:pt x="3659124" y="0"/>
                </a:lnTo>
                <a:lnTo>
                  <a:pt x="3702998" y="8850"/>
                </a:lnTo>
                <a:lnTo>
                  <a:pt x="3738848" y="32988"/>
                </a:lnTo>
                <a:lnTo>
                  <a:pt x="3763029" y="68794"/>
                </a:lnTo>
                <a:lnTo>
                  <a:pt x="3771900" y="112649"/>
                </a:lnTo>
                <a:lnTo>
                  <a:pt x="3771900" y="563499"/>
                </a:lnTo>
                <a:lnTo>
                  <a:pt x="3763029" y="607373"/>
                </a:lnTo>
                <a:lnTo>
                  <a:pt x="3738848" y="643223"/>
                </a:lnTo>
                <a:lnTo>
                  <a:pt x="3702998" y="667404"/>
                </a:lnTo>
                <a:lnTo>
                  <a:pt x="3659124" y="676275"/>
                </a:lnTo>
                <a:lnTo>
                  <a:pt x="112649" y="676275"/>
                </a:lnTo>
                <a:lnTo>
                  <a:pt x="68794" y="667404"/>
                </a:lnTo>
                <a:lnTo>
                  <a:pt x="32988" y="643223"/>
                </a:lnTo>
                <a:lnTo>
                  <a:pt x="8850" y="607373"/>
                </a:lnTo>
                <a:lnTo>
                  <a:pt x="0" y="563499"/>
                </a:lnTo>
                <a:lnTo>
                  <a:pt x="0" y="112649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66870" y="1580261"/>
            <a:ext cx="339788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13080" algn="l"/>
              </a:tabLst>
            </a:pP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HR	0.67 </a:t>
            </a:r>
            <a:r>
              <a:rPr dirty="0" sz="2400" spc="-5">
                <a:solidFill>
                  <a:srgbClr val="000099"/>
                </a:solidFill>
                <a:latin typeface="Calibri"/>
                <a:cs typeface="Calibri"/>
              </a:rPr>
              <a:t>(95% CI</a:t>
            </a:r>
            <a:r>
              <a:rPr dirty="0" sz="2400" spc="-12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99"/>
                </a:solidFill>
                <a:latin typeface="Calibri"/>
                <a:cs typeface="Calibri"/>
              </a:rPr>
              <a:t>0.49-0.90)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95776" y="1043050"/>
            <a:ext cx="3057525" cy="257175"/>
          </a:xfrm>
          <a:custGeom>
            <a:avLst/>
            <a:gdLst/>
            <a:ahLst/>
            <a:cxnLst/>
            <a:rect l="l" t="t" r="r" b="b"/>
            <a:pathLst>
              <a:path w="3057525" h="257175">
                <a:moveTo>
                  <a:pt x="0" y="257175"/>
                </a:moveTo>
                <a:lnTo>
                  <a:pt x="3057525" y="257175"/>
                </a:lnTo>
                <a:lnTo>
                  <a:pt x="30575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95776" y="1043050"/>
            <a:ext cx="3057525" cy="257175"/>
          </a:xfrm>
          <a:custGeom>
            <a:avLst/>
            <a:gdLst/>
            <a:ahLst/>
            <a:cxnLst/>
            <a:rect l="l" t="t" r="r" b="b"/>
            <a:pathLst>
              <a:path w="3057525" h="257175">
                <a:moveTo>
                  <a:pt x="0" y="257175"/>
                </a:moveTo>
                <a:lnTo>
                  <a:pt x="3057525" y="257175"/>
                </a:lnTo>
                <a:lnTo>
                  <a:pt x="30575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02343" y="6183391"/>
            <a:ext cx="3070860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081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© </a:t>
            </a:r>
            <a:r>
              <a:rPr dirty="0" sz="1800" spc="-10">
                <a:latin typeface="Calibri"/>
                <a:cs typeface="Calibri"/>
              </a:rPr>
              <a:t>Copyright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4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RESULTS: </a:t>
            </a:r>
            <a:r>
              <a:rPr dirty="0" spc="10"/>
              <a:t>Subgroup</a:t>
            </a:r>
            <a:r>
              <a:rPr dirty="0" spc="70"/>
              <a:t> </a:t>
            </a:r>
            <a:r>
              <a:rPr dirty="0" spc="15"/>
              <a:t>analysis</a:t>
            </a:r>
          </a:p>
        </p:txBody>
      </p:sp>
      <p:sp>
        <p:nvSpPr>
          <p:cNvPr id="7" name="object 7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3862" y="871600"/>
            <a:ext cx="4039235" cy="2200275"/>
          </a:xfrm>
          <a:custGeom>
            <a:avLst/>
            <a:gdLst/>
            <a:ahLst/>
            <a:cxnLst/>
            <a:rect l="l" t="t" r="r" b="b"/>
            <a:pathLst>
              <a:path w="4039235" h="2200275">
                <a:moveTo>
                  <a:pt x="3671887" y="0"/>
                </a:moveTo>
                <a:lnTo>
                  <a:pt x="366725" y="0"/>
                </a:lnTo>
                <a:lnTo>
                  <a:pt x="320723" y="2855"/>
                </a:lnTo>
                <a:lnTo>
                  <a:pt x="276426" y="11193"/>
                </a:lnTo>
                <a:lnTo>
                  <a:pt x="234179" y="24671"/>
                </a:lnTo>
                <a:lnTo>
                  <a:pt x="194324" y="42944"/>
                </a:lnTo>
                <a:lnTo>
                  <a:pt x="157205" y="65672"/>
                </a:lnTo>
                <a:lnTo>
                  <a:pt x="123167" y="92509"/>
                </a:lnTo>
                <a:lnTo>
                  <a:pt x="92552" y="123114"/>
                </a:lnTo>
                <a:lnTo>
                  <a:pt x="65704" y="157143"/>
                </a:lnTo>
                <a:lnTo>
                  <a:pt x="42967" y="194254"/>
                </a:lnTo>
                <a:lnTo>
                  <a:pt x="24684" y="234103"/>
                </a:lnTo>
                <a:lnTo>
                  <a:pt x="11199" y="276347"/>
                </a:lnTo>
                <a:lnTo>
                  <a:pt x="2857" y="320643"/>
                </a:lnTo>
                <a:lnTo>
                  <a:pt x="0" y="366649"/>
                </a:lnTo>
                <a:lnTo>
                  <a:pt x="0" y="1833499"/>
                </a:lnTo>
                <a:lnTo>
                  <a:pt x="2857" y="1879506"/>
                </a:lnTo>
                <a:lnTo>
                  <a:pt x="11199" y="1923808"/>
                </a:lnTo>
                <a:lnTo>
                  <a:pt x="24684" y="1966062"/>
                </a:lnTo>
                <a:lnTo>
                  <a:pt x="42967" y="2005922"/>
                </a:lnTo>
                <a:lnTo>
                  <a:pt x="65704" y="2043046"/>
                </a:lnTo>
                <a:lnTo>
                  <a:pt x="92552" y="2077089"/>
                </a:lnTo>
                <a:lnTo>
                  <a:pt x="123167" y="2107709"/>
                </a:lnTo>
                <a:lnTo>
                  <a:pt x="157205" y="2134561"/>
                </a:lnTo>
                <a:lnTo>
                  <a:pt x="194324" y="2157301"/>
                </a:lnTo>
                <a:lnTo>
                  <a:pt x="234179" y="2175586"/>
                </a:lnTo>
                <a:lnTo>
                  <a:pt x="276426" y="2189073"/>
                </a:lnTo>
                <a:lnTo>
                  <a:pt x="320723" y="2197417"/>
                </a:lnTo>
                <a:lnTo>
                  <a:pt x="366725" y="2200275"/>
                </a:lnTo>
                <a:lnTo>
                  <a:pt x="3671887" y="2200275"/>
                </a:lnTo>
                <a:lnTo>
                  <a:pt x="3717895" y="2197417"/>
                </a:lnTo>
                <a:lnTo>
                  <a:pt x="3762197" y="2189073"/>
                </a:lnTo>
                <a:lnTo>
                  <a:pt x="3804450" y="2175586"/>
                </a:lnTo>
                <a:lnTo>
                  <a:pt x="3844310" y="2157301"/>
                </a:lnTo>
                <a:lnTo>
                  <a:pt x="3881434" y="2134561"/>
                </a:lnTo>
                <a:lnTo>
                  <a:pt x="3915478" y="2107709"/>
                </a:lnTo>
                <a:lnTo>
                  <a:pt x="3946097" y="2077089"/>
                </a:lnTo>
                <a:lnTo>
                  <a:pt x="3972949" y="2043046"/>
                </a:lnTo>
                <a:lnTo>
                  <a:pt x="3995689" y="2005922"/>
                </a:lnTo>
                <a:lnTo>
                  <a:pt x="4013975" y="1966062"/>
                </a:lnTo>
                <a:lnTo>
                  <a:pt x="4027461" y="1923808"/>
                </a:lnTo>
                <a:lnTo>
                  <a:pt x="4035805" y="1879506"/>
                </a:lnTo>
                <a:lnTo>
                  <a:pt x="4038663" y="1833499"/>
                </a:lnTo>
                <a:lnTo>
                  <a:pt x="4038663" y="366649"/>
                </a:lnTo>
                <a:lnTo>
                  <a:pt x="4035805" y="320643"/>
                </a:lnTo>
                <a:lnTo>
                  <a:pt x="4027461" y="276347"/>
                </a:lnTo>
                <a:lnTo>
                  <a:pt x="4013975" y="234103"/>
                </a:lnTo>
                <a:lnTo>
                  <a:pt x="3995689" y="194254"/>
                </a:lnTo>
                <a:lnTo>
                  <a:pt x="3972949" y="157143"/>
                </a:lnTo>
                <a:lnTo>
                  <a:pt x="3946097" y="123114"/>
                </a:lnTo>
                <a:lnTo>
                  <a:pt x="3915478" y="92509"/>
                </a:lnTo>
                <a:lnTo>
                  <a:pt x="3881434" y="65672"/>
                </a:lnTo>
                <a:lnTo>
                  <a:pt x="3844310" y="42944"/>
                </a:lnTo>
                <a:lnTo>
                  <a:pt x="3804450" y="24671"/>
                </a:lnTo>
                <a:lnTo>
                  <a:pt x="3762197" y="11193"/>
                </a:lnTo>
                <a:lnTo>
                  <a:pt x="3717895" y="2855"/>
                </a:lnTo>
                <a:lnTo>
                  <a:pt x="3671887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3862" y="871600"/>
            <a:ext cx="4039235" cy="2200275"/>
          </a:xfrm>
          <a:custGeom>
            <a:avLst/>
            <a:gdLst/>
            <a:ahLst/>
            <a:cxnLst/>
            <a:rect l="l" t="t" r="r" b="b"/>
            <a:pathLst>
              <a:path w="4039235" h="2200275">
                <a:moveTo>
                  <a:pt x="0" y="366649"/>
                </a:moveTo>
                <a:lnTo>
                  <a:pt x="2857" y="320643"/>
                </a:lnTo>
                <a:lnTo>
                  <a:pt x="11199" y="276347"/>
                </a:lnTo>
                <a:lnTo>
                  <a:pt x="24684" y="234103"/>
                </a:lnTo>
                <a:lnTo>
                  <a:pt x="42967" y="194254"/>
                </a:lnTo>
                <a:lnTo>
                  <a:pt x="65704" y="157143"/>
                </a:lnTo>
                <a:lnTo>
                  <a:pt x="92552" y="123114"/>
                </a:lnTo>
                <a:lnTo>
                  <a:pt x="123167" y="92509"/>
                </a:lnTo>
                <a:lnTo>
                  <a:pt x="157205" y="65672"/>
                </a:lnTo>
                <a:lnTo>
                  <a:pt x="194324" y="42944"/>
                </a:lnTo>
                <a:lnTo>
                  <a:pt x="234179" y="24671"/>
                </a:lnTo>
                <a:lnTo>
                  <a:pt x="276426" y="11193"/>
                </a:lnTo>
                <a:lnTo>
                  <a:pt x="320723" y="2855"/>
                </a:lnTo>
                <a:lnTo>
                  <a:pt x="366725" y="0"/>
                </a:lnTo>
                <a:lnTo>
                  <a:pt x="3671887" y="0"/>
                </a:lnTo>
                <a:lnTo>
                  <a:pt x="3717895" y="2855"/>
                </a:lnTo>
                <a:lnTo>
                  <a:pt x="3762197" y="11193"/>
                </a:lnTo>
                <a:lnTo>
                  <a:pt x="3804450" y="24671"/>
                </a:lnTo>
                <a:lnTo>
                  <a:pt x="3844310" y="42944"/>
                </a:lnTo>
                <a:lnTo>
                  <a:pt x="3881434" y="65672"/>
                </a:lnTo>
                <a:lnTo>
                  <a:pt x="3915478" y="92509"/>
                </a:lnTo>
                <a:lnTo>
                  <a:pt x="3946097" y="123114"/>
                </a:lnTo>
                <a:lnTo>
                  <a:pt x="3972949" y="157143"/>
                </a:lnTo>
                <a:lnTo>
                  <a:pt x="3995689" y="194254"/>
                </a:lnTo>
                <a:lnTo>
                  <a:pt x="4013975" y="234103"/>
                </a:lnTo>
                <a:lnTo>
                  <a:pt x="4027461" y="276347"/>
                </a:lnTo>
                <a:lnTo>
                  <a:pt x="4035805" y="320643"/>
                </a:lnTo>
                <a:lnTo>
                  <a:pt x="4038663" y="366649"/>
                </a:lnTo>
                <a:lnTo>
                  <a:pt x="4038663" y="1833499"/>
                </a:lnTo>
                <a:lnTo>
                  <a:pt x="4035805" y="1879506"/>
                </a:lnTo>
                <a:lnTo>
                  <a:pt x="4027461" y="1923808"/>
                </a:lnTo>
                <a:lnTo>
                  <a:pt x="4013975" y="1966062"/>
                </a:lnTo>
                <a:lnTo>
                  <a:pt x="3995689" y="2005922"/>
                </a:lnTo>
                <a:lnTo>
                  <a:pt x="3972949" y="2043046"/>
                </a:lnTo>
                <a:lnTo>
                  <a:pt x="3946097" y="2077089"/>
                </a:lnTo>
                <a:lnTo>
                  <a:pt x="3915478" y="2107709"/>
                </a:lnTo>
                <a:lnTo>
                  <a:pt x="3881434" y="2134561"/>
                </a:lnTo>
                <a:lnTo>
                  <a:pt x="3844310" y="2157301"/>
                </a:lnTo>
                <a:lnTo>
                  <a:pt x="3804450" y="2175586"/>
                </a:lnTo>
                <a:lnTo>
                  <a:pt x="3762197" y="2189073"/>
                </a:lnTo>
                <a:lnTo>
                  <a:pt x="3717895" y="2197417"/>
                </a:lnTo>
                <a:lnTo>
                  <a:pt x="3671887" y="2200275"/>
                </a:lnTo>
                <a:lnTo>
                  <a:pt x="366725" y="2200275"/>
                </a:lnTo>
                <a:lnTo>
                  <a:pt x="320723" y="2197417"/>
                </a:lnTo>
                <a:lnTo>
                  <a:pt x="276426" y="2189073"/>
                </a:lnTo>
                <a:lnTo>
                  <a:pt x="234179" y="2175586"/>
                </a:lnTo>
                <a:lnTo>
                  <a:pt x="194324" y="2157301"/>
                </a:lnTo>
                <a:lnTo>
                  <a:pt x="157205" y="2134561"/>
                </a:lnTo>
                <a:lnTo>
                  <a:pt x="123167" y="2107709"/>
                </a:lnTo>
                <a:lnTo>
                  <a:pt x="92552" y="2077089"/>
                </a:lnTo>
                <a:lnTo>
                  <a:pt x="65704" y="2043046"/>
                </a:lnTo>
                <a:lnTo>
                  <a:pt x="42967" y="2005922"/>
                </a:lnTo>
                <a:lnTo>
                  <a:pt x="24684" y="1966062"/>
                </a:lnTo>
                <a:lnTo>
                  <a:pt x="11199" y="1923808"/>
                </a:lnTo>
                <a:lnTo>
                  <a:pt x="2857" y="1879506"/>
                </a:lnTo>
                <a:lnTo>
                  <a:pt x="0" y="1833499"/>
                </a:lnTo>
                <a:lnTo>
                  <a:pt x="0" y="36664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8034" y="1021778"/>
            <a:ext cx="3301365" cy="1860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0"/>
              </a:spcBef>
            </a:pP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The effect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dirty="0" sz="2400" spc="-11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dapagliflozin 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on the </a:t>
            </a:r>
            <a:r>
              <a:rPr dirty="0" sz="2400" b="1">
                <a:solidFill>
                  <a:srgbClr val="000099"/>
                </a:solidFill>
                <a:latin typeface="Calibri"/>
                <a:cs typeface="Calibri"/>
              </a:rPr>
              <a:t>primary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outcome  </a:t>
            </a:r>
            <a:r>
              <a:rPr dirty="0" sz="2400" spc="5" b="1">
                <a:solidFill>
                  <a:srgbClr val="000099"/>
                </a:solidFill>
                <a:latin typeface="Calibri"/>
                <a:cs typeface="Calibri"/>
              </a:rPr>
              <a:t>also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appeared consistent  across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prespecified  subgroups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76800" y="714375"/>
            <a:ext cx="5819775" cy="5724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200" y="4248150"/>
            <a:ext cx="11887200" cy="876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150" y="4229100"/>
            <a:ext cx="11925300" cy="914400"/>
          </a:xfrm>
          <a:custGeom>
            <a:avLst/>
            <a:gdLst/>
            <a:ahLst/>
            <a:cxnLst/>
            <a:rect l="l" t="t" r="r" b="b"/>
            <a:pathLst>
              <a:path w="11925300" h="914400">
                <a:moveTo>
                  <a:pt x="0" y="914400"/>
                </a:moveTo>
                <a:lnTo>
                  <a:pt x="11925300" y="914400"/>
                </a:lnTo>
                <a:lnTo>
                  <a:pt x="119253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5250" y="3238500"/>
            <a:ext cx="11887200" cy="876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200" y="3219450"/>
            <a:ext cx="11925300" cy="914400"/>
          </a:xfrm>
          <a:custGeom>
            <a:avLst/>
            <a:gdLst/>
            <a:ahLst/>
            <a:cxnLst/>
            <a:rect l="l" t="t" r="r" b="b"/>
            <a:pathLst>
              <a:path w="11925300" h="914400">
                <a:moveTo>
                  <a:pt x="0" y="914400"/>
                </a:moveTo>
                <a:lnTo>
                  <a:pt x="11925300" y="914400"/>
                </a:lnTo>
                <a:lnTo>
                  <a:pt x="119253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200" y="5267325"/>
            <a:ext cx="11887200" cy="866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150" y="5248275"/>
            <a:ext cx="11925300" cy="904875"/>
          </a:xfrm>
          <a:custGeom>
            <a:avLst/>
            <a:gdLst/>
            <a:ahLst/>
            <a:cxnLst/>
            <a:rect l="l" t="t" r="r" b="b"/>
            <a:pathLst>
              <a:path w="11925300" h="904875">
                <a:moveTo>
                  <a:pt x="0" y="904875"/>
                </a:moveTo>
                <a:lnTo>
                  <a:pt x="11925300" y="904875"/>
                </a:lnTo>
                <a:lnTo>
                  <a:pt x="11925300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359025" y="6193551"/>
            <a:ext cx="9814560" cy="608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  <a:tabLst>
                <a:tab pos="8143875" algn="l"/>
              </a:tabLst>
            </a:pPr>
            <a:r>
              <a:rPr dirty="0" u="heavy" sz="180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	© </a:t>
            </a:r>
            <a:r>
              <a:rPr dirty="0" u="heavy" sz="1800" spc="-1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Copyright</a:t>
            </a:r>
            <a:r>
              <a:rPr dirty="0" u="heavy" sz="1800" spc="-80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1800" spc="5">
                <a:uFill>
                  <a:solidFill>
                    <a:srgbClr val="000099"/>
                  </a:solidFill>
                </a:uFill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algn="r" marR="137160">
              <a:lnSpc>
                <a:spcPct val="100000"/>
              </a:lnSpc>
              <a:spcBef>
                <a:spcPts val="93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6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RESULTS: </a:t>
            </a:r>
            <a:r>
              <a:rPr dirty="0" spc="20"/>
              <a:t>Secondary</a:t>
            </a:r>
            <a:r>
              <a:rPr dirty="0" spc="55"/>
              <a:t> </a:t>
            </a:r>
            <a:r>
              <a:rPr dirty="0" spc="15"/>
              <a:t>end-points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82885" y="2114550"/>
            <a:ext cx="5782460" cy="397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1925" y="2114550"/>
            <a:ext cx="5780570" cy="39738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3962" y="928750"/>
            <a:ext cx="4658360" cy="561975"/>
          </a:xfrm>
          <a:custGeom>
            <a:avLst/>
            <a:gdLst/>
            <a:ahLst/>
            <a:cxnLst/>
            <a:rect l="l" t="t" r="r" b="b"/>
            <a:pathLst>
              <a:path w="4658360" h="561975">
                <a:moveTo>
                  <a:pt x="4564062" y="0"/>
                </a:moveTo>
                <a:lnTo>
                  <a:pt x="93662" y="0"/>
                </a:lnTo>
                <a:lnTo>
                  <a:pt x="57205" y="7356"/>
                </a:lnTo>
                <a:lnTo>
                  <a:pt x="27433" y="27416"/>
                </a:lnTo>
                <a:lnTo>
                  <a:pt x="7360" y="57167"/>
                </a:lnTo>
                <a:lnTo>
                  <a:pt x="0" y="93599"/>
                </a:lnTo>
                <a:lnTo>
                  <a:pt x="0" y="468249"/>
                </a:lnTo>
                <a:lnTo>
                  <a:pt x="7360" y="504699"/>
                </a:lnTo>
                <a:lnTo>
                  <a:pt x="27433" y="534495"/>
                </a:lnTo>
                <a:lnTo>
                  <a:pt x="57205" y="554599"/>
                </a:lnTo>
                <a:lnTo>
                  <a:pt x="93662" y="561975"/>
                </a:lnTo>
                <a:lnTo>
                  <a:pt x="4564062" y="561975"/>
                </a:lnTo>
                <a:lnTo>
                  <a:pt x="4600513" y="554599"/>
                </a:lnTo>
                <a:lnTo>
                  <a:pt x="4630308" y="534495"/>
                </a:lnTo>
                <a:lnTo>
                  <a:pt x="4650412" y="504699"/>
                </a:lnTo>
                <a:lnTo>
                  <a:pt x="4657788" y="468249"/>
                </a:lnTo>
                <a:lnTo>
                  <a:pt x="4657788" y="93599"/>
                </a:lnTo>
                <a:lnTo>
                  <a:pt x="4650412" y="57167"/>
                </a:lnTo>
                <a:lnTo>
                  <a:pt x="4630308" y="27416"/>
                </a:lnTo>
                <a:lnTo>
                  <a:pt x="4600513" y="7356"/>
                </a:lnTo>
                <a:lnTo>
                  <a:pt x="4564062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23962" y="928750"/>
            <a:ext cx="4658360" cy="561975"/>
          </a:xfrm>
          <a:custGeom>
            <a:avLst/>
            <a:gdLst/>
            <a:ahLst/>
            <a:cxnLst/>
            <a:rect l="l" t="t" r="r" b="b"/>
            <a:pathLst>
              <a:path w="4658360" h="561975">
                <a:moveTo>
                  <a:pt x="0" y="93599"/>
                </a:moveTo>
                <a:lnTo>
                  <a:pt x="7360" y="57167"/>
                </a:lnTo>
                <a:lnTo>
                  <a:pt x="27433" y="27416"/>
                </a:lnTo>
                <a:lnTo>
                  <a:pt x="57205" y="7356"/>
                </a:lnTo>
                <a:lnTo>
                  <a:pt x="93662" y="0"/>
                </a:lnTo>
                <a:lnTo>
                  <a:pt x="4564062" y="0"/>
                </a:lnTo>
                <a:lnTo>
                  <a:pt x="4600513" y="7356"/>
                </a:lnTo>
                <a:lnTo>
                  <a:pt x="4630308" y="27416"/>
                </a:lnTo>
                <a:lnTo>
                  <a:pt x="4650412" y="57167"/>
                </a:lnTo>
                <a:lnTo>
                  <a:pt x="4657788" y="93599"/>
                </a:lnTo>
                <a:lnTo>
                  <a:pt x="4657788" y="468249"/>
                </a:lnTo>
                <a:lnTo>
                  <a:pt x="4650412" y="504699"/>
                </a:lnTo>
                <a:lnTo>
                  <a:pt x="4630308" y="534495"/>
                </a:lnTo>
                <a:lnTo>
                  <a:pt x="4600513" y="554599"/>
                </a:lnTo>
                <a:lnTo>
                  <a:pt x="4564062" y="561975"/>
                </a:lnTo>
                <a:lnTo>
                  <a:pt x="93662" y="561975"/>
                </a:lnTo>
                <a:lnTo>
                  <a:pt x="57205" y="554599"/>
                </a:lnTo>
                <a:lnTo>
                  <a:pt x="27433" y="534495"/>
                </a:lnTo>
                <a:lnTo>
                  <a:pt x="7360" y="504699"/>
                </a:lnTo>
                <a:lnTo>
                  <a:pt x="0" y="468249"/>
                </a:lnTo>
                <a:lnTo>
                  <a:pt x="0" y="9359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41930" y="990218"/>
            <a:ext cx="462216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All-cause</a:t>
            </a:r>
            <a:r>
              <a:rPr dirty="0" sz="2400" spc="-3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Death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24776" y="928750"/>
            <a:ext cx="4657725" cy="561975"/>
          </a:xfrm>
          <a:custGeom>
            <a:avLst/>
            <a:gdLst/>
            <a:ahLst/>
            <a:cxnLst/>
            <a:rect l="l" t="t" r="r" b="b"/>
            <a:pathLst>
              <a:path w="4657725" h="561975">
                <a:moveTo>
                  <a:pt x="4563999" y="0"/>
                </a:moveTo>
                <a:lnTo>
                  <a:pt x="93599" y="0"/>
                </a:lnTo>
                <a:lnTo>
                  <a:pt x="57167" y="7356"/>
                </a:lnTo>
                <a:lnTo>
                  <a:pt x="27416" y="27416"/>
                </a:lnTo>
                <a:lnTo>
                  <a:pt x="7356" y="57167"/>
                </a:lnTo>
                <a:lnTo>
                  <a:pt x="0" y="93599"/>
                </a:lnTo>
                <a:lnTo>
                  <a:pt x="0" y="468249"/>
                </a:lnTo>
                <a:lnTo>
                  <a:pt x="7356" y="504699"/>
                </a:lnTo>
                <a:lnTo>
                  <a:pt x="27416" y="534495"/>
                </a:lnTo>
                <a:lnTo>
                  <a:pt x="57167" y="554599"/>
                </a:lnTo>
                <a:lnTo>
                  <a:pt x="93599" y="561975"/>
                </a:lnTo>
                <a:lnTo>
                  <a:pt x="4563999" y="561975"/>
                </a:lnTo>
                <a:lnTo>
                  <a:pt x="4600449" y="554599"/>
                </a:lnTo>
                <a:lnTo>
                  <a:pt x="4630245" y="534495"/>
                </a:lnTo>
                <a:lnTo>
                  <a:pt x="4650349" y="504699"/>
                </a:lnTo>
                <a:lnTo>
                  <a:pt x="4657725" y="468249"/>
                </a:lnTo>
                <a:lnTo>
                  <a:pt x="4657725" y="93599"/>
                </a:lnTo>
                <a:lnTo>
                  <a:pt x="4650349" y="57167"/>
                </a:lnTo>
                <a:lnTo>
                  <a:pt x="4630245" y="27416"/>
                </a:lnTo>
                <a:lnTo>
                  <a:pt x="4600449" y="7356"/>
                </a:lnTo>
                <a:lnTo>
                  <a:pt x="456399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24776" y="928750"/>
            <a:ext cx="4657725" cy="561975"/>
          </a:xfrm>
          <a:custGeom>
            <a:avLst/>
            <a:gdLst/>
            <a:ahLst/>
            <a:cxnLst/>
            <a:rect l="l" t="t" r="r" b="b"/>
            <a:pathLst>
              <a:path w="4657725" h="561975">
                <a:moveTo>
                  <a:pt x="0" y="93599"/>
                </a:moveTo>
                <a:lnTo>
                  <a:pt x="7356" y="57167"/>
                </a:lnTo>
                <a:lnTo>
                  <a:pt x="27416" y="27416"/>
                </a:lnTo>
                <a:lnTo>
                  <a:pt x="57167" y="7356"/>
                </a:lnTo>
                <a:lnTo>
                  <a:pt x="93599" y="0"/>
                </a:lnTo>
                <a:lnTo>
                  <a:pt x="4563999" y="0"/>
                </a:lnTo>
                <a:lnTo>
                  <a:pt x="4600449" y="7356"/>
                </a:lnTo>
                <a:lnTo>
                  <a:pt x="4630245" y="27416"/>
                </a:lnTo>
                <a:lnTo>
                  <a:pt x="4650349" y="57167"/>
                </a:lnTo>
                <a:lnTo>
                  <a:pt x="4657725" y="93599"/>
                </a:lnTo>
                <a:lnTo>
                  <a:pt x="4657725" y="468249"/>
                </a:lnTo>
                <a:lnTo>
                  <a:pt x="4650349" y="504699"/>
                </a:lnTo>
                <a:lnTo>
                  <a:pt x="4630245" y="534495"/>
                </a:lnTo>
                <a:lnTo>
                  <a:pt x="4600449" y="554599"/>
                </a:lnTo>
                <a:lnTo>
                  <a:pt x="4563999" y="561975"/>
                </a:lnTo>
                <a:lnTo>
                  <a:pt x="93599" y="561975"/>
                </a:lnTo>
                <a:lnTo>
                  <a:pt x="57167" y="554599"/>
                </a:lnTo>
                <a:lnTo>
                  <a:pt x="27416" y="534495"/>
                </a:lnTo>
                <a:lnTo>
                  <a:pt x="7356" y="504699"/>
                </a:lnTo>
                <a:lnTo>
                  <a:pt x="0" y="468249"/>
                </a:lnTo>
                <a:lnTo>
                  <a:pt x="0" y="9359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242741" y="989330"/>
            <a:ext cx="462216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5"/>
              </a:spcBef>
            </a:pPr>
            <a:r>
              <a:rPr dirty="0" sz="2400" spc="-20" b="1">
                <a:solidFill>
                  <a:srgbClr val="000099"/>
                </a:solidFill>
                <a:latin typeface="Calibri"/>
                <a:cs typeface="Calibri"/>
              </a:rPr>
              <a:t>Worsening</a:t>
            </a:r>
            <a:r>
              <a:rPr dirty="0" sz="2400" spc="-4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30" b="1">
                <a:solidFill>
                  <a:srgbClr val="000099"/>
                </a:solidFill>
                <a:latin typeface="Calibri"/>
                <a:cs typeface="Calibri"/>
              </a:rPr>
              <a:t>HF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43176" y="2357501"/>
            <a:ext cx="3095625" cy="447675"/>
          </a:xfrm>
          <a:custGeom>
            <a:avLst/>
            <a:gdLst/>
            <a:ahLst/>
            <a:cxnLst/>
            <a:rect l="l" t="t" r="r" b="b"/>
            <a:pathLst>
              <a:path w="3095625" h="447675">
                <a:moveTo>
                  <a:pt x="0" y="447675"/>
                </a:moveTo>
                <a:lnTo>
                  <a:pt x="3095625" y="447675"/>
                </a:lnTo>
                <a:lnTo>
                  <a:pt x="3095625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43176" y="2357501"/>
            <a:ext cx="3095625" cy="447675"/>
          </a:xfrm>
          <a:custGeom>
            <a:avLst/>
            <a:gdLst/>
            <a:ahLst/>
            <a:cxnLst/>
            <a:rect l="l" t="t" r="r" b="b"/>
            <a:pathLst>
              <a:path w="3095625" h="447675">
                <a:moveTo>
                  <a:pt x="0" y="447675"/>
                </a:moveTo>
                <a:lnTo>
                  <a:pt x="3095625" y="447675"/>
                </a:lnTo>
                <a:lnTo>
                  <a:pt x="3095625" y="0"/>
                </a:lnTo>
                <a:lnTo>
                  <a:pt x="0" y="0"/>
                </a:lnTo>
                <a:lnTo>
                  <a:pt x="0" y="4476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043176" y="1478089"/>
            <a:ext cx="3095625" cy="12363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ctr" marR="58419">
              <a:lnSpc>
                <a:spcPct val="100000"/>
              </a:lnSpc>
              <a:spcBef>
                <a:spcPts val="405"/>
              </a:spcBef>
            </a:pPr>
            <a:r>
              <a:rPr dirty="0" sz="1400" spc="-5" b="1">
                <a:solidFill>
                  <a:srgbClr val="0080FF"/>
                </a:solidFill>
                <a:latin typeface="Calibri"/>
                <a:cs typeface="Calibri"/>
              </a:rPr>
              <a:t>Control </a:t>
            </a:r>
            <a:r>
              <a:rPr dirty="0" sz="1400" b="1">
                <a:solidFill>
                  <a:srgbClr val="0080FF"/>
                </a:solidFill>
                <a:latin typeface="Calibri"/>
                <a:cs typeface="Calibri"/>
              </a:rPr>
              <a:t>Group: </a:t>
            </a:r>
            <a:r>
              <a:rPr dirty="0" sz="1400" spc="20" b="1">
                <a:solidFill>
                  <a:srgbClr val="0080FF"/>
                </a:solidFill>
                <a:latin typeface="Calibri"/>
                <a:cs typeface="Calibri"/>
              </a:rPr>
              <a:t>56 </a:t>
            </a:r>
            <a:r>
              <a:rPr dirty="0" sz="1400" spc="-5" b="1">
                <a:solidFill>
                  <a:srgbClr val="0080FF"/>
                </a:solidFill>
                <a:latin typeface="Calibri"/>
                <a:cs typeface="Calibri"/>
              </a:rPr>
              <a:t>patients</a:t>
            </a:r>
            <a:r>
              <a:rPr dirty="0" sz="1400" spc="-190" b="1">
                <a:solidFill>
                  <a:srgbClr val="0080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80FF"/>
                </a:solidFill>
                <a:latin typeface="Calibri"/>
                <a:cs typeface="Calibri"/>
              </a:rPr>
              <a:t>(9.1%)</a:t>
            </a:r>
            <a:endParaRPr sz="1400">
              <a:latin typeface="Calibri"/>
              <a:cs typeface="Calibri"/>
            </a:endParaRPr>
          </a:p>
          <a:p>
            <a:pPr algn="ctr" marR="74295">
              <a:lnSpc>
                <a:spcPct val="100000"/>
              </a:lnSpc>
              <a:spcBef>
                <a:spcPts val="310"/>
              </a:spcBef>
            </a:pPr>
            <a:r>
              <a:rPr dirty="0" sz="1400" spc="-5" b="1">
                <a:solidFill>
                  <a:srgbClr val="FF7E00"/>
                </a:solidFill>
                <a:latin typeface="Calibri"/>
                <a:cs typeface="Calibri"/>
              </a:rPr>
              <a:t>Dapagliflozin </a:t>
            </a:r>
            <a:r>
              <a:rPr dirty="0" sz="1400" spc="-10" b="1">
                <a:solidFill>
                  <a:srgbClr val="FF7E00"/>
                </a:solidFill>
                <a:latin typeface="Calibri"/>
                <a:cs typeface="Calibri"/>
              </a:rPr>
              <a:t>Group: </a:t>
            </a:r>
            <a:r>
              <a:rPr dirty="0" sz="1400" spc="-15" b="1">
                <a:solidFill>
                  <a:srgbClr val="FF7E00"/>
                </a:solidFill>
                <a:latin typeface="Calibri"/>
                <a:cs typeface="Calibri"/>
              </a:rPr>
              <a:t>47 </a:t>
            </a:r>
            <a:r>
              <a:rPr dirty="0" sz="1400" spc="-5" b="1">
                <a:solidFill>
                  <a:srgbClr val="FF7E00"/>
                </a:solidFill>
                <a:latin typeface="Calibri"/>
                <a:cs typeface="Calibri"/>
              </a:rPr>
              <a:t>patients</a:t>
            </a:r>
            <a:r>
              <a:rPr dirty="0" sz="1400" spc="-40" b="1">
                <a:solidFill>
                  <a:srgbClr val="FF7E00"/>
                </a:solidFill>
                <a:latin typeface="Calibri"/>
                <a:cs typeface="Calibri"/>
              </a:rPr>
              <a:t> </a:t>
            </a:r>
            <a:r>
              <a:rPr dirty="0" sz="1400" spc="5" b="1">
                <a:solidFill>
                  <a:srgbClr val="FF7E00"/>
                </a:solidFill>
                <a:latin typeface="Calibri"/>
                <a:cs typeface="Calibri"/>
              </a:rPr>
              <a:t>(7.8%)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alibri"/>
              <a:cs typeface="Calibri"/>
            </a:endParaRPr>
          </a:p>
          <a:p>
            <a:pPr marL="278765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HR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0.87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(95% CI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0.59-1.28)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72501" y="2347976"/>
            <a:ext cx="3095625" cy="457200"/>
          </a:xfrm>
          <a:custGeom>
            <a:avLst/>
            <a:gdLst/>
            <a:ahLst/>
            <a:cxnLst/>
            <a:rect l="l" t="t" r="r" b="b"/>
            <a:pathLst>
              <a:path w="3095625" h="457200">
                <a:moveTo>
                  <a:pt x="0" y="457200"/>
                </a:moveTo>
                <a:lnTo>
                  <a:pt x="3095625" y="457200"/>
                </a:lnTo>
                <a:lnTo>
                  <a:pt x="30956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72501" y="2347976"/>
            <a:ext cx="3095625" cy="457200"/>
          </a:xfrm>
          <a:custGeom>
            <a:avLst/>
            <a:gdLst/>
            <a:ahLst/>
            <a:cxnLst/>
            <a:rect l="l" t="t" r="r" b="b"/>
            <a:pathLst>
              <a:path w="3095625" h="457200">
                <a:moveTo>
                  <a:pt x="0" y="457200"/>
                </a:moveTo>
                <a:lnTo>
                  <a:pt x="3095625" y="457200"/>
                </a:lnTo>
                <a:lnTo>
                  <a:pt x="30956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072501" y="1483169"/>
            <a:ext cx="3095625" cy="12236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algn="ctr" marR="113664">
              <a:lnSpc>
                <a:spcPct val="100000"/>
              </a:lnSpc>
              <a:spcBef>
                <a:spcPts val="405"/>
              </a:spcBef>
            </a:pPr>
            <a:r>
              <a:rPr dirty="0" sz="1400" spc="-5" b="1">
                <a:solidFill>
                  <a:srgbClr val="0080FF"/>
                </a:solidFill>
                <a:latin typeface="Calibri"/>
                <a:cs typeface="Calibri"/>
              </a:rPr>
              <a:t>Control </a:t>
            </a:r>
            <a:r>
              <a:rPr dirty="0" sz="1400" b="1">
                <a:solidFill>
                  <a:srgbClr val="0080FF"/>
                </a:solidFill>
                <a:latin typeface="Calibri"/>
                <a:cs typeface="Calibri"/>
              </a:rPr>
              <a:t>Group: </a:t>
            </a:r>
            <a:r>
              <a:rPr dirty="0" sz="1400" spc="20" b="1">
                <a:solidFill>
                  <a:srgbClr val="0080FF"/>
                </a:solidFill>
                <a:latin typeface="Calibri"/>
                <a:cs typeface="Calibri"/>
              </a:rPr>
              <a:t>89 </a:t>
            </a:r>
            <a:r>
              <a:rPr dirty="0" sz="1400" spc="-5" b="1">
                <a:solidFill>
                  <a:srgbClr val="0080FF"/>
                </a:solidFill>
                <a:latin typeface="Calibri"/>
                <a:cs typeface="Calibri"/>
              </a:rPr>
              <a:t>patients</a:t>
            </a:r>
            <a:r>
              <a:rPr dirty="0" sz="1400" spc="-200" b="1">
                <a:solidFill>
                  <a:srgbClr val="0080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80FF"/>
                </a:solidFill>
                <a:latin typeface="Calibri"/>
                <a:cs typeface="Calibri"/>
              </a:rPr>
              <a:t>(14.4%)</a:t>
            </a:r>
            <a:endParaRPr sz="1400">
              <a:latin typeface="Calibri"/>
              <a:cs typeface="Calibri"/>
            </a:endParaRPr>
          </a:p>
          <a:p>
            <a:pPr algn="ctr" marR="90170">
              <a:lnSpc>
                <a:spcPct val="100000"/>
              </a:lnSpc>
              <a:spcBef>
                <a:spcPts val="310"/>
              </a:spcBef>
            </a:pPr>
            <a:r>
              <a:rPr dirty="0" sz="1400" spc="-5" b="1">
                <a:solidFill>
                  <a:srgbClr val="FF7E00"/>
                </a:solidFill>
                <a:latin typeface="Calibri"/>
                <a:cs typeface="Calibri"/>
              </a:rPr>
              <a:t>Dapagliflozin </a:t>
            </a:r>
            <a:r>
              <a:rPr dirty="0" sz="1400" spc="-10" b="1">
                <a:solidFill>
                  <a:srgbClr val="FF7E00"/>
                </a:solidFill>
                <a:latin typeface="Calibri"/>
                <a:cs typeface="Calibri"/>
              </a:rPr>
              <a:t>Group: </a:t>
            </a:r>
            <a:r>
              <a:rPr dirty="0" sz="1400" spc="-15" b="1">
                <a:solidFill>
                  <a:srgbClr val="FF7E00"/>
                </a:solidFill>
                <a:latin typeface="Calibri"/>
                <a:cs typeface="Calibri"/>
              </a:rPr>
              <a:t>57 </a:t>
            </a:r>
            <a:r>
              <a:rPr dirty="0" sz="1400" spc="-5" b="1">
                <a:solidFill>
                  <a:srgbClr val="FF7E00"/>
                </a:solidFill>
                <a:latin typeface="Calibri"/>
                <a:cs typeface="Calibri"/>
              </a:rPr>
              <a:t>patients</a:t>
            </a:r>
            <a:r>
              <a:rPr dirty="0" sz="1400" spc="-40" b="1">
                <a:solidFill>
                  <a:srgbClr val="FF7E00"/>
                </a:solidFill>
                <a:latin typeface="Calibri"/>
                <a:cs typeface="Calibri"/>
              </a:rPr>
              <a:t> </a:t>
            </a:r>
            <a:r>
              <a:rPr dirty="0" sz="1400" spc="5" b="1">
                <a:solidFill>
                  <a:srgbClr val="FF7E00"/>
                </a:solidFill>
                <a:latin typeface="Calibri"/>
                <a:cs typeface="Calibri"/>
              </a:rPr>
              <a:t>(9.4%)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278765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HR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0.63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(95% CI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0.45-0.88)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102343" y="6183391"/>
            <a:ext cx="3070860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081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© </a:t>
            </a:r>
            <a:r>
              <a:rPr dirty="0" sz="1800" spc="-10">
                <a:latin typeface="Calibri"/>
                <a:cs typeface="Calibri"/>
              </a:rPr>
              <a:t>Copyright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4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944" y="173672"/>
            <a:ext cx="465772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RESULTS: </a:t>
            </a:r>
            <a:r>
              <a:rPr dirty="0" spc="20"/>
              <a:t>Secondary</a:t>
            </a:r>
            <a:r>
              <a:rPr dirty="0" spc="25"/>
              <a:t> </a:t>
            </a:r>
            <a:r>
              <a:rPr dirty="0" spc="15"/>
              <a:t>end-points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3920" y="1057275"/>
            <a:ext cx="8472348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7750" y="3924300"/>
            <a:ext cx="9229725" cy="251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19351" y="776351"/>
            <a:ext cx="3467100" cy="238125"/>
          </a:xfrm>
          <a:custGeom>
            <a:avLst/>
            <a:gdLst/>
            <a:ahLst/>
            <a:cxnLst/>
            <a:rect l="l" t="t" r="r" b="b"/>
            <a:pathLst>
              <a:path w="3467100" h="238125">
                <a:moveTo>
                  <a:pt x="3427349" y="0"/>
                </a:moveTo>
                <a:lnTo>
                  <a:pt x="39624" y="0"/>
                </a:lnTo>
                <a:lnTo>
                  <a:pt x="24163" y="3101"/>
                </a:lnTo>
                <a:lnTo>
                  <a:pt x="11572" y="11572"/>
                </a:lnTo>
                <a:lnTo>
                  <a:pt x="3101" y="24163"/>
                </a:lnTo>
                <a:lnTo>
                  <a:pt x="0" y="39624"/>
                </a:lnTo>
                <a:lnTo>
                  <a:pt x="0" y="198374"/>
                </a:lnTo>
                <a:lnTo>
                  <a:pt x="3101" y="213854"/>
                </a:lnTo>
                <a:lnTo>
                  <a:pt x="11572" y="226488"/>
                </a:lnTo>
                <a:lnTo>
                  <a:pt x="24163" y="235003"/>
                </a:lnTo>
                <a:lnTo>
                  <a:pt x="39624" y="238125"/>
                </a:lnTo>
                <a:lnTo>
                  <a:pt x="3427349" y="238125"/>
                </a:lnTo>
                <a:lnTo>
                  <a:pt x="3442829" y="235003"/>
                </a:lnTo>
                <a:lnTo>
                  <a:pt x="3455463" y="226488"/>
                </a:lnTo>
                <a:lnTo>
                  <a:pt x="3463978" y="213854"/>
                </a:lnTo>
                <a:lnTo>
                  <a:pt x="3467100" y="198374"/>
                </a:lnTo>
                <a:lnTo>
                  <a:pt x="3467100" y="39624"/>
                </a:lnTo>
                <a:lnTo>
                  <a:pt x="3463978" y="24163"/>
                </a:lnTo>
                <a:lnTo>
                  <a:pt x="3455463" y="11572"/>
                </a:lnTo>
                <a:lnTo>
                  <a:pt x="3442829" y="3101"/>
                </a:lnTo>
                <a:lnTo>
                  <a:pt x="342734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19351" y="776351"/>
            <a:ext cx="3467100" cy="238125"/>
          </a:xfrm>
          <a:custGeom>
            <a:avLst/>
            <a:gdLst/>
            <a:ahLst/>
            <a:cxnLst/>
            <a:rect l="l" t="t" r="r" b="b"/>
            <a:pathLst>
              <a:path w="3467100" h="238125">
                <a:moveTo>
                  <a:pt x="0" y="39624"/>
                </a:moveTo>
                <a:lnTo>
                  <a:pt x="3101" y="24163"/>
                </a:lnTo>
                <a:lnTo>
                  <a:pt x="11572" y="11572"/>
                </a:lnTo>
                <a:lnTo>
                  <a:pt x="24163" y="3101"/>
                </a:lnTo>
                <a:lnTo>
                  <a:pt x="39624" y="0"/>
                </a:lnTo>
                <a:lnTo>
                  <a:pt x="3427349" y="0"/>
                </a:lnTo>
                <a:lnTo>
                  <a:pt x="3442829" y="3101"/>
                </a:lnTo>
                <a:lnTo>
                  <a:pt x="3455463" y="11572"/>
                </a:lnTo>
                <a:lnTo>
                  <a:pt x="3463978" y="24163"/>
                </a:lnTo>
                <a:lnTo>
                  <a:pt x="3467100" y="39624"/>
                </a:lnTo>
                <a:lnTo>
                  <a:pt x="3467100" y="198374"/>
                </a:lnTo>
                <a:lnTo>
                  <a:pt x="3463978" y="213854"/>
                </a:lnTo>
                <a:lnTo>
                  <a:pt x="3455463" y="226488"/>
                </a:lnTo>
                <a:lnTo>
                  <a:pt x="3442829" y="235003"/>
                </a:lnTo>
                <a:lnTo>
                  <a:pt x="3427349" y="238125"/>
                </a:lnTo>
                <a:lnTo>
                  <a:pt x="39624" y="238125"/>
                </a:lnTo>
                <a:lnTo>
                  <a:pt x="24163" y="235003"/>
                </a:lnTo>
                <a:lnTo>
                  <a:pt x="11572" y="226488"/>
                </a:lnTo>
                <a:lnTo>
                  <a:pt x="3101" y="213854"/>
                </a:lnTo>
                <a:lnTo>
                  <a:pt x="0" y="198374"/>
                </a:lnTo>
                <a:lnTo>
                  <a:pt x="0" y="3962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17216" y="722566"/>
            <a:ext cx="20624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Hospitalization </a:t>
            </a:r>
            <a:r>
              <a:rPr dirty="0" sz="1800" spc="-20" b="1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dirty="0" sz="1800" spc="-3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HF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77076" y="766826"/>
            <a:ext cx="3457575" cy="247650"/>
          </a:xfrm>
          <a:custGeom>
            <a:avLst/>
            <a:gdLst/>
            <a:ahLst/>
            <a:cxnLst/>
            <a:rect l="l" t="t" r="r" b="b"/>
            <a:pathLst>
              <a:path w="3457575" h="247650">
                <a:moveTo>
                  <a:pt x="3416173" y="0"/>
                </a:moveTo>
                <a:lnTo>
                  <a:pt x="41275" y="0"/>
                </a:lnTo>
                <a:lnTo>
                  <a:pt x="25181" y="3234"/>
                </a:lnTo>
                <a:lnTo>
                  <a:pt x="12065" y="12065"/>
                </a:lnTo>
                <a:lnTo>
                  <a:pt x="3234" y="25181"/>
                </a:lnTo>
                <a:lnTo>
                  <a:pt x="0" y="41275"/>
                </a:lnTo>
                <a:lnTo>
                  <a:pt x="0" y="206248"/>
                </a:lnTo>
                <a:lnTo>
                  <a:pt x="3234" y="222361"/>
                </a:lnTo>
                <a:lnTo>
                  <a:pt x="12065" y="235521"/>
                </a:lnTo>
                <a:lnTo>
                  <a:pt x="25181" y="244395"/>
                </a:lnTo>
                <a:lnTo>
                  <a:pt x="41275" y="247650"/>
                </a:lnTo>
                <a:lnTo>
                  <a:pt x="3416173" y="247650"/>
                </a:lnTo>
                <a:lnTo>
                  <a:pt x="3432286" y="244395"/>
                </a:lnTo>
                <a:lnTo>
                  <a:pt x="3445446" y="235521"/>
                </a:lnTo>
                <a:lnTo>
                  <a:pt x="3454320" y="222361"/>
                </a:lnTo>
                <a:lnTo>
                  <a:pt x="3457575" y="206248"/>
                </a:lnTo>
                <a:lnTo>
                  <a:pt x="3457575" y="41275"/>
                </a:lnTo>
                <a:lnTo>
                  <a:pt x="3454320" y="25181"/>
                </a:lnTo>
                <a:lnTo>
                  <a:pt x="3445446" y="12065"/>
                </a:lnTo>
                <a:lnTo>
                  <a:pt x="3432286" y="3234"/>
                </a:lnTo>
                <a:lnTo>
                  <a:pt x="341617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77076" y="766826"/>
            <a:ext cx="3457575" cy="247650"/>
          </a:xfrm>
          <a:custGeom>
            <a:avLst/>
            <a:gdLst/>
            <a:ahLst/>
            <a:cxnLst/>
            <a:rect l="l" t="t" r="r" b="b"/>
            <a:pathLst>
              <a:path w="3457575" h="247650">
                <a:moveTo>
                  <a:pt x="0" y="41275"/>
                </a:moveTo>
                <a:lnTo>
                  <a:pt x="3234" y="25181"/>
                </a:lnTo>
                <a:lnTo>
                  <a:pt x="12065" y="12065"/>
                </a:lnTo>
                <a:lnTo>
                  <a:pt x="25181" y="3234"/>
                </a:lnTo>
                <a:lnTo>
                  <a:pt x="41275" y="0"/>
                </a:lnTo>
                <a:lnTo>
                  <a:pt x="3416173" y="0"/>
                </a:lnTo>
                <a:lnTo>
                  <a:pt x="3432286" y="3234"/>
                </a:lnTo>
                <a:lnTo>
                  <a:pt x="3445446" y="12064"/>
                </a:lnTo>
                <a:lnTo>
                  <a:pt x="3454320" y="25181"/>
                </a:lnTo>
                <a:lnTo>
                  <a:pt x="3457575" y="41275"/>
                </a:lnTo>
                <a:lnTo>
                  <a:pt x="3457575" y="206248"/>
                </a:lnTo>
                <a:lnTo>
                  <a:pt x="3454320" y="222361"/>
                </a:lnTo>
                <a:lnTo>
                  <a:pt x="3445446" y="235521"/>
                </a:lnTo>
                <a:lnTo>
                  <a:pt x="3432286" y="244395"/>
                </a:lnTo>
                <a:lnTo>
                  <a:pt x="3416173" y="247650"/>
                </a:lnTo>
                <a:lnTo>
                  <a:pt x="41275" y="247650"/>
                </a:lnTo>
                <a:lnTo>
                  <a:pt x="25181" y="244395"/>
                </a:lnTo>
                <a:lnTo>
                  <a:pt x="12065" y="235521"/>
                </a:lnTo>
                <a:lnTo>
                  <a:pt x="3234" y="222361"/>
                </a:lnTo>
                <a:lnTo>
                  <a:pt x="0" y="206248"/>
                </a:lnTo>
                <a:lnTo>
                  <a:pt x="0" y="412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586980" y="720407"/>
            <a:ext cx="14376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Urgent </a:t>
            </a:r>
            <a:r>
              <a:rPr dirty="0" sz="1800" spc="30" b="1">
                <a:solidFill>
                  <a:srgbClr val="000099"/>
                </a:solidFill>
                <a:latin typeface="Calibri"/>
                <a:cs typeface="Calibri"/>
              </a:rPr>
              <a:t>HF</a:t>
            </a:r>
            <a:r>
              <a:rPr dirty="0" sz="1800" spc="-14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0099"/>
                </a:solidFill>
                <a:latin typeface="Calibri"/>
                <a:cs typeface="Calibri"/>
              </a:rPr>
              <a:t>Visit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19351" y="3652901"/>
            <a:ext cx="3457575" cy="247650"/>
          </a:xfrm>
          <a:custGeom>
            <a:avLst/>
            <a:gdLst/>
            <a:ahLst/>
            <a:cxnLst/>
            <a:rect l="l" t="t" r="r" b="b"/>
            <a:pathLst>
              <a:path w="3457575" h="247650">
                <a:moveTo>
                  <a:pt x="3416173" y="0"/>
                </a:moveTo>
                <a:lnTo>
                  <a:pt x="41275" y="0"/>
                </a:lnTo>
                <a:lnTo>
                  <a:pt x="25181" y="3234"/>
                </a:lnTo>
                <a:lnTo>
                  <a:pt x="12064" y="12064"/>
                </a:lnTo>
                <a:lnTo>
                  <a:pt x="3234" y="25181"/>
                </a:lnTo>
                <a:lnTo>
                  <a:pt x="0" y="41275"/>
                </a:lnTo>
                <a:lnTo>
                  <a:pt x="0" y="206248"/>
                </a:lnTo>
                <a:lnTo>
                  <a:pt x="3234" y="222361"/>
                </a:lnTo>
                <a:lnTo>
                  <a:pt x="12064" y="235521"/>
                </a:lnTo>
                <a:lnTo>
                  <a:pt x="25181" y="244395"/>
                </a:lnTo>
                <a:lnTo>
                  <a:pt x="41275" y="247650"/>
                </a:lnTo>
                <a:lnTo>
                  <a:pt x="3416173" y="247650"/>
                </a:lnTo>
                <a:lnTo>
                  <a:pt x="3432286" y="244395"/>
                </a:lnTo>
                <a:lnTo>
                  <a:pt x="3445446" y="235521"/>
                </a:lnTo>
                <a:lnTo>
                  <a:pt x="3454320" y="222361"/>
                </a:lnTo>
                <a:lnTo>
                  <a:pt x="3457575" y="206248"/>
                </a:lnTo>
                <a:lnTo>
                  <a:pt x="3457575" y="41275"/>
                </a:lnTo>
                <a:lnTo>
                  <a:pt x="3454320" y="25181"/>
                </a:lnTo>
                <a:lnTo>
                  <a:pt x="3445446" y="12064"/>
                </a:lnTo>
                <a:lnTo>
                  <a:pt x="3432286" y="3234"/>
                </a:lnTo>
                <a:lnTo>
                  <a:pt x="341617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19351" y="3652901"/>
            <a:ext cx="3457575" cy="247650"/>
          </a:xfrm>
          <a:custGeom>
            <a:avLst/>
            <a:gdLst/>
            <a:ahLst/>
            <a:cxnLst/>
            <a:rect l="l" t="t" r="r" b="b"/>
            <a:pathLst>
              <a:path w="3457575" h="247650">
                <a:moveTo>
                  <a:pt x="0" y="41275"/>
                </a:moveTo>
                <a:lnTo>
                  <a:pt x="3234" y="25181"/>
                </a:lnTo>
                <a:lnTo>
                  <a:pt x="12064" y="12064"/>
                </a:lnTo>
                <a:lnTo>
                  <a:pt x="25181" y="3234"/>
                </a:lnTo>
                <a:lnTo>
                  <a:pt x="41275" y="0"/>
                </a:lnTo>
                <a:lnTo>
                  <a:pt x="3416173" y="0"/>
                </a:lnTo>
                <a:lnTo>
                  <a:pt x="3432286" y="3234"/>
                </a:lnTo>
                <a:lnTo>
                  <a:pt x="3445446" y="12064"/>
                </a:lnTo>
                <a:lnTo>
                  <a:pt x="3454320" y="25181"/>
                </a:lnTo>
                <a:lnTo>
                  <a:pt x="3457575" y="41275"/>
                </a:lnTo>
                <a:lnTo>
                  <a:pt x="3457575" y="206248"/>
                </a:lnTo>
                <a:lnTo>
                  <a:pt x="3454320" y="222361"/>
                </a:lnTo>
                <a:lnTo>
                  <a:pt x="3445446" y="235521"/>
                </a:lnTo>
                <a:lnTo>
                  <a:pt x="3432286" y="244395"/>
                </a:lnTo>
                <a:lnTo>
                  <a:pt x="3416173" y="247650"/>
                </a:lnTo>
                <a:lnTo>
                  <a:pt x="41275" y="247650"/>
                </a:lnTo>
                <a:lnTo>
                  <a:pt x="25181" y="244395"/>
                </a:lnTo>
                <a:lnTo>
                  <a:pt x="12064" y="235521"/>
                </a:lnTo>
                <a:lnTo>
                  <a:pt x="3234" y="222361"/>
                </a:lnTo>
                <a:lnTo>
                  <a:pt x="0" y="206248"/>
                </a:lnTo>
                <a:lnTo>
                  <a:pt x="0" y="412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24835" y="3610038"/>
            <a:ext cx="20326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Cardiovascular</a:t>
            </a:r>
            <a:r>
              <a:rPr dirty="0" sz="1800" spc="-6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Death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77076" y="3624326"/>
            <a:ext cx="3457575" cy="247650"/>
          </a:xfrm>
          <a:custGeom>
            <a:avLst/>
            <a:gdLst/>
            <a:ahLst/>
            <a:cxnLst/>
            <a:rect l="l" t="t" r="r" b="b"/>
            <a:pathLst>
              <a:path w="3457575" h="247650">
                <a:moveTo>
                  <a:pt x="3416173" y="0"/>
                </a:moveTo>
                <a:lnTo>
                  <a:pt x="41275" y="0"/>
                </a:lnTo>
                <a:lnTo>
                  <a:pt x="25181" y="3234"/>
                </a:lnTo>
                <a:lnTo>
                  <a:pt x="12065" y="12064"/>
                </a:lnTo>
                <a:lnTo>
                  <a:pt x="3234" y="25181"/>
                </a:lnTo>
                <a:lnTo>
                  <a:pt x="0" y="41275"/>
                </a:lnTo>
                <a:lnTo>
                  <a:pt x="0" y="206248"/>
                </a:lnTo>
                <a:lnTo>
                  <a:pt x="3234" y="222361"/>
                </a:lnTo>
                <a:lnTo>
                  <a:pt x="12065" y="235521"/>
                </a:lnTo>
                <a:lnTo>
                  <a:pt x="25181" y="244395"/>
                </a:lnTo>
                <a:lnTo>
                  <a:pt x="41275" y="247650"/>
                </a:lnTo>
                <a:lnTo>
                  <a:pt x="3416173" y="247650"/>
                </a:lnTo>
                <a:lnTo>
                  <a:pt x="3432286" y="244395"/>
                </a:lnTo>
                <a:lnTo>
                  <a:pt x="3445446" y="235521"/>
                </a:lnTo>
                <a:lnTo>
                  <a:pt x="3454320" y="222361"/>
                </a:lnTo>
                <a:lnTo>
                  <a:pt x="3457575" y="206248"/>
                </a:lnTo>
                <a:lnTo>
                  <a:pt x="3457575" y="41275"/>
                </a:lnTo>
                <a:lnTo>
                  <a:pt x="3454320" y="25181"/>
                </a:lnTo>
                <a:lnTo>
                  <a:pt x="3445446" y="12064"/>
                </a:lnTo>
                <a:lnTo>
                  <a:pt x="3432286" y="3234"/>
                </a:lnTo>
                <a:lnTo>
                  <a:pt x="3416173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77076" y="3624326"/>
            <a:ext cx="3457575" cy="247650"/>
          </a:xfrm>
          <a:custGeom>
            <a:avLst/>
            <a:gdLst/>
            <a:ahLst/>
            <a:cxnLst/>
            <a:rect l="l" t="t" r="r" b="b"/>
            <a:pathLst>
              <a:path w="3457575" h="247650">
                <a:moveTo>
                  <a:pt x="0" y="41275"/>
                </a:moveTo>
                <a:lnTo>
                  <a:pt x="3234" y="25181"/>
                </a:lnTo>
                <a:lnTo>
                  <a:pt x="12065" y="12064"/>
                </a:lnTo>
                <a:lnTo>
                  <a:pt x="25181" y="3234"/>
                </a:lnTo>
                <a:lnTo>
                  <a:pt x="41275" y="0"/>
                </a:lnTo>
                <a:lnTo>
                  <a:pt x="3416173" y="0"/>
                </a:lnTo>
                <a:lnTo>
                  <a:pt x="3432286" y="3234"/>
                </a:lnTo>
                <a:lnTo>
                  <a:pt x="3445446" y="12064"/>
                </a:lnTo>
                <a:lnTo>
                  <a:pt x="3454320" y="25181"/>
                </a:lnTo>
                <a:lnTo>
                  <a:pt x="3457575" y="41275"/>
                </a:lnTo>
                <a:lnTo>
                  <a:pt x="3457575" y="206248"/>
                </a:lnTo>
                <a:lnTo>
                  <a:pt x="3454320" y="222361"/>
                </a:lnTo>
                <a:lnTo>
                  <a:pt x="3445446" y="235521"/>
                </a:lnTo>
                <a:lnTo>
                  <a:pt x="3432286" y="244395"/>
                </a:lnTo>
                <a:lnTo>
                  <a:pt x="3416173" y="247650"/>
                </a:lnTo>
                <a:lnTo>
                  <a:pt x="41275" y="247650"/>
                </a:lnTo>
                <a:lnTo>
                  <a:pt x="25181" y="244395"/>
                </a:lnTo>
                <a:lnTo>
                  <a:pt x="12065" y="235521"/>
                </a:lnTo>
                <a:lnTo>
                  <a:pt x="3234" y="222361"/>
                </a:lnTo>
                <a:lnTo>
                  <a:pt x="0" y="206248"/>
                </a:lnTo>
                <a:lnTo>
                  <a:pt x="0" y="412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682740" y="3579177"/>
            <a:ext cx="32524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000099"/>
                </a:solidFill>
                <a:latin typeface="Calibri"/>
                <a:cs typeface="Calibri"/>
              </a:rPr>
              <a:t>CV </a:t>
            </a: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Death </a:t>
            </a:r>
            <a:r>
              <a:rPr dirty="0" sz="1800" b="1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dirty="0" sz="1800" spc="-15" b="1">
                <a:solidFill>
                  <a:srgbClr val="000099"/>
                </a:solidFill>
                <a:latin typeface="Calibri"/>
                <a:cs typeface="Calibri"/>
              </a:rPr>
              <a:t>Hospitalization </a:t>
            </a:r>
            <a:r>
              <a:rPr dirty="0" sz="1800" spc="-20" b="1">
                <a:solidFill>
                  <a:srgbClr val="000099"/>
                </a:solidFill>
                <a:latin typeface="Calibri"/>
                <a:cs typeface="Calibri"/>
              </a:rPr>
              <a:t>for</a:t>
            </a:r>
            <a:r>
              <a:rPr dirty="0" sz="1800" spc="7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0099"/>
                </a:solidFill>
                <a:latin typeface="Calibri"/>
                <a:cs typeface="Calibri"/>
              </a:rPr>
              <a:t>HF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38476" y="1204975"/>
            <a:ext cx="2466975" cy="285750"/>
          </a:xfrm>
          <a:custGeom>
            <a:avLst/>
            <a:gdLst/>
            <a:ahLst/>
            <a:cxnLst/>
            <a:rect l="l" t="t" r="r" b="b"/>
            <a:pathLst>
              <a:path w="2466975" h="285750">
                <a:moveTo>
                  <a:pt x="2419223" y="0"/>
                </a:moveTo>
                <a:lnTo>
                  <a:pt x="47625" y="0"/>
                </a:lnTo>
                <a:lnTo>
                  <a:pt x="29039" y="3726"/>
                </a:lnTo>
                <a:lnTo>
                  <a:pt x="13906" y="13906"/>
                </a:lnTo>
                <a:lnTo>
                  <a:pt x="3726" y="29039"/>
                </a:lnTo>
                <a:lnTo>
                  <a:pt x="0" y="47625"/>
                </a:lnTo>
                <a:lnTo>
                  <a:pt x="0" y="237998"/>
                </a:lnTo>
                <a:lnTo>
                  <a:pt x="3726" y="256603"/>
                </a:lnTo>
                <a:lnTo>
                  <a:pt x="13906" y="271779"/>
                </a:lnTo>
                <a:lnTo>
                  <a:pt x="29039" y="282003"/>
                </a:lnTo>
                <a:lnTo>
                  <a:pt x="47625" y="285750"/>
                </a:lnTo>
                <a:lnTo>
                  <a:pt x="2419223" y="285750"/>
                </a:lnTo>
                <a:lnTo>
                  <a:pt x="2437828" y="282003"/>
                </a:lnTo>
                <a:lnTo>
                  <a:pt x="2453004" y="271779"/>
                </a:lnTo>
                <a:lnTo>
                  <a:pt x="2463228" y="256603"/>
                </a:lnTo>
                <a:lnTo>
                  <a:pt x="2466975" y="237998"/>
                </a:lnTo>
                <a:lnTo>
                  <a:pt x="2466975" y="47625"/>
                </a:lnTo>
                <a:lnTo>
                  <a:pt x="2463228" y="29039"/>
                </a:lnTo>
                <a:lnTo>
                  <a:pt x="2453005" y="13906"/>
                </a:lnTo>
                <a:lnTo>
                  <a:pt x="2437828" y="3726"/>
                </a:lnTo>
                <a:lnTo>
                  <a:pt x="241922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38476" y="1204975"/>
            <a:ext cx="2466975" cy="285750"/>
          </a:xfrm>
          <a:custGeom>
            <a:avLst/>
            <a:gdLst/>
            <a:ahLst/>
            <a:cxnLst/>
            <a:rect l="l" t="t" r="r" b="b"/>
            <a:pathLst>
              <a:path w="2466975" h="285750">
                <a:moveTo>
                  <a:pt x="0" y="47625"/>
                </a:moveTo>
                <a:lnTo>
                  <a:pt x="3726" y="29039"/>
                </a:lnTo>
                <a:lnTo>
                  <a:pt x="13906" y="13906"/>
                </a:lnTo>
                <a:lnTo>
                  <a:pt x="29039" y="3726"/>
                </a:lnTo>
                <a:lnTo>
                  <a:pt x="47625" y="0"/>
                </a:lnTo>
                <a:lnTo>
                  <a:pt x="2419223" y="0"/>
                </a:lnTo>
                <a:lnTo>
                  <a:pt x="2437828" y="3726"/>
                </a:lnTo>
                <a:lnTo>
                  <a:pt x="2453004" y="13906"/>
                </a:lnTo>
                <a:lnTo>
                  <a:pt x="2463228" y="29039"/>
                </a:lnTo>
                <a:lnTo>
                  <a:pt x="2466975" y="47625"/>
                </a:lnTo>
                <a:lnTo>
                  <a:pt x="2466975" y="237998"/>
                </a:lnTo>
                <a:lnTo>
                  <a:pt x="2463228" y="256603"/>
                </a:lnTo>
                <a:lnTo>
                  <a:pt x="2453004" y="271779"/>
                </a:lnTo>
                <a:lnTo>
                  <a:pt x="2437828" y="282003"/>
                </a:lnTo>
                <a:lnTo>
                  <a:pt x="2419223" y="285750"/>
                </a:lnTo>
                <a:lnTo>
                  <a:pt x="47625" y="285750"/>
                </a:lnTo>
                <a:lnTo>
                  <a:pt x="29039" y="282003"/>
                </a:lnTo>
                <a:lnTo>
                  <a:pt x="13906" y="271779"/>
                </a:lnTo>
                <a:lnTo>
                  <a:pt x="3726" y="256603"/>
                </a:lnTo>
                <a:lnTo>
                  <a:pt x="0" y="237998"/>
                </a:lnTo>
                <a:lnTo>
                  <a:pt x="0" y="47625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631694" y="1201102"/>
            <a:ext cx="22809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40" b="1">
                <a:solidFill>
                  <a:srgbClr val="000099"/>
                </a:solidFill>
                <a:latin typeface="Calibri"/>
                <a:cs typeface="Calibri"/>
              </a:rPr>
              <a:t>HR </a:t>
            </a: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0.68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(95% </a:t>
            </a:r>
            <a:r>
              <a:rPr dirty="0" sz="1550" spc="35">
                <a:solidFill>
                  <a:srgbClr val="000099"/>
                </a:solidFill>
                <a:latin typeface="Calibri"/>
                <a:cs typeface="Calibri"/>
              </a:rPr>
              <a:t>CI</a:t>
            </a:r>
            <a:r>
              <a:rPr dirty="0" sz="1550" spc="-8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0.46-0.99)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24776" y="1204975"/>
            <a:ext cx="2476500" cy="285750"/>
          </a:xfrm>
          <a:custGeom>
            <a:avLst/>
            <a:gdLst/>
            <a:ahLst/>
            <a:cxnLst/>
            <a:rect l="l" t="t" r="r" b="b"/>
            <a:pathLst>
              <a:path w="2476500" h="285750">
                <a:moveTo>
                  <a:pt x="2428748" y="0"/>
                </a:moveTo>
                <a:lnTo>
                  <a:pt x="47625" y="0"/>
                </a:lnTo>
                <a:lnTo>
                  <a:pt x="29039" y="3726"/>
                </a:lnTo>
                <a:lnTo>
                  <a:pt x="13906" y="13906"/>
                </a:lnTo>
                <a:lnTo>
                  <a:pt x="3726" y="29039"/>
                </a:lnTo>
                <a:lnTo>
                  <a:pt x="0" y="47625"/>
                </a:lnTo>
                <a:lnTo>
                  <a:pt x="0" y="237998"/>
                </a:lnTo>
                <a:lnTo>
                  <a:pt x="3726" y="256603"/>
                </a:lnTo>
                <a:lnTo>
                  <a:pt x="13906" y="271779"/>
                </a:lnTo>
                <a:lnTo>
                  <a:pt x="29039" y="282003"/>
                </a:lnTo>
                <a:lnTo>
                  <a:pt x="47625" y="285750"/>
                </a:lnTo>
                <a:lnTo>
                  <a:pt x="2428748" y="285750"/>
                </a:lnTo>
                <a:lnTo>
                  <a:pt x="2447353" y="282003"/>
                </a:lnTo>
                <a:lnTo>
                  <a:pt x="2462530" y="271779"/>
                </a:lnTo>
                <a:lnTo>
                  <a:pt x="2472753" y="256603"/>
                </a:lnTo>
                <a:lnTo>
                  <a:pt x="2476500" y="237998"/>
                </a:lnTo>
                <a:lnTo>
                  <a:pt x="2476500" y="47625"/>
                </a:lnTo>
                <a:lnTo>
                  <a:pt x="2472753" y="29039"/>
                </a:lnTo>
                <a:lnTo>
                  <a:pt x="2462530" y="13906"/>
                </a:lnTo>
                <a:lnTo>
                  <a:pt x="2447353" y="3726"/>
                </a:lnTo>
                <a:lnTo>
                  <a:pt x="24287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24776" y="1204975"/>
            <a:ext cx="2476500" cy="285750"/>
          </a:xfrm>
          <a:custGeom>
            <a:avLst/>
            <a:gdLst/>
            <a:ahLst/>
            <a:cxnLst/>
            <a:rect l="l" t="t" r="r" b="b"/>
            <a:pathLst>
              <a:path w="2476500" h="285750">
                <a:moveTo>
                  <a:pt x="0" y="47625"/>
                </a:moveTo>
                <a:lnTo>
                  <a:pt x="3726" y="29039"/>
                </a:lnTo>
                <a:lnTo>
                  <a:pt x="13906" y="13906"/>
                </a:lnTo>
                <a:lnTo>
                  <a:pt x="29039" y="3726"/>
                </a:lnTo>
                <a:lnTo>
                  <a:pt x="47625" y="0"/>
                </a:lnTo>
                <a:lnTo>
                  <a:pt x="2428748" y="0"/>
                </a:lnTo>
                <a:lnTo>
                  <a:pt x="2447353" y="3726"/>
                </a:lnTo>
                <a:lnTo>
                  <a:pt x="2462530" y="13906"/>
                </a:lnTo>
                <a:lnTo>
                  <a:pt x="2472753" y="29039"/>
                </a:lnTo>
                <a:lnTo>
                  <a:pt x="2476500" y="47625"/>
                </a:lnTo>
                <a:lnTo>
                  <a:pt x="2476500" y="237998"/>
                </a:lnTo>
                <a:lnTo>
                  <a:pt x="2472753" y="256603"/>
                </a:lnTo>
                <a:lnTo>
                  <a:pt x="2462530" y="271779"/>
                </a:lnTo>
                <a:lnTo>
                  <a:pt x="2447353" y="282003"/>
                </a:lnTo>
                <a:lnTo>
                  <a:pt x="2428748" y="285750"/>
                </a:lnTo>
                <a:lnTo>
                  <a:pt x="47625" y="285750"/>
                </a:lnTo>
                <a:lnTo>
                  <a:pt x="29039" y="282003"/>
                </a:lnTo>
                <a:lnTo>
                  <a:pt x="13906" y="271779"/>
                </a:lnTo>
                <a:lnTo>
                  <a:pt x="3726" y="256603"/>
                </a:lnTo>
                <a:lnTo>
                  <a:pt x="0" y="237998"/>
                </a:lnTo>
                <a:lnTo>
                  <a:pt x="0" y="47625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326376" y="1201102"/>
            <a:ext cx="22809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40" b="1">
                <a:solidFill>
                  <a:srgbClr val="000099"/>
                </a:solidFill>
                <a:latin typeface="Calibri"/>
                <a:cs typeface="Calibri"/>
              </a:rPr>
              <a:t>HR </a:t>
            </a: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0.46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(95% </a:t>
            </a:r>
            <a:r>
              <a:rPr dirty="0" sz="1550" spc="35">
                <a:solidFill>
                  <a:srgbClr val="000099"/>
                </a:solidFill>
                <a:latin typeface="Calibri"/>
                <a:cs typeface="Calibri"/>
              </a:rPr>
              <a:t>CI</a:t>
            </a:r>
            <a:r>
              <a:rPr dirty="0" sz="1550" spc="-8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0.26-0.82)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38476" y="4110101"/>
            <a:ext cx="2466975" cy="285750"/>
          </a:xfrm>
          <a:custGeom>
            <a:avLst/>
            <a:gdLst/>
            <a:ahLst/>
            <a:cxnLst/>
            <a:rect l="l" t="t" r="r" b="b"/>
            <a:pathLst>
              <a:path w="2466975" h="285750">
                <a:moveTo>
                  <a:pt x="2419223" y="0"/>
                </a:moveTo>
                <a:lnTo>
                  <a:pt x="47625" y="0"/>
                </a:lnTo>
                <a:lnTo>
                  <a:pt x="29039" y="3726"/>
                </a:lnTo>
                <a:lnTo>
                  <a:pt x="13906" y="13906"/>
                </a:lnTo>
                <a:lnTo>
                  <a:pt x="3726" y="29039"/>
                </a:lnTo>
                <a:lnTo>
                  <a:pt x="0" y="47625"/>
                </a:lnTo>
                <a:lnTo>
                  <a:pt x="0" y="237998"/>
                </a:lnTo>
                <a:lnTo>
                  <a:pt x="3726" y="256603"/>
                </a:lnTo>
                <a:lnTo>
                  <a:pt x="13906" y="271780"/>
                </a:lnTo>
                <a:lnTo>
                  <a:pt x="29039" y="282003"/>
                </a:lnTo>
                <a:lnTo>
                  <a:pt x="47625" y="285750"/>
                </a:lnTo>
                <a:lnTo>
                  <a:pt x="2419223" y="285750"/>
                </a:lnTo>
                <a:lnTo>
                  <a:pt x="2437828" y="282003"/>
                </a:lnTo>
                <a:lnTo>
                  <a:pt x="2453004" y="271780"/>
                </a:lnTo>
                <a:lnTo>
                  <a:pt x="2463228" y="256603"/>
                </a:lnTo>
                <a:lnTo>
                  <a:pt x="2466975" y="237998"/>
                </a:lnTo>
                <a:lnTo>
                  <a:pt x="2466975" y="47625"/>
                </a:lnTo>
                <a:lnTo>
                  <a:pt x="2463228" y="29039"/>
                </a:lnTo>
                <a:lnTo>
                  <a:pt x="2453004" y="13906"/>
                </a:lnTo>
                <a:lnTo>
                  <a:pt x="2437828" y="3726"/>
                </a:lnTo>
                <a:lnTo>
                  <a:pt x="241922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38476" y="4110101"/>
            <a:ext cx="2466975" cy="285750"/>
          </a:xfrm>
          <a:custGeom>
            <a:avLst/>
            <a:gdLst/>
            <a:ahLst/>
            <a:cxnLst/>
            <a:rect l="l" t="t" r="r" b="b"/>
            <a:pathLst>
              <a:path w="2466975" h="285750">
                <a:moveTo>
                  <a:pt x="0" y="47625"/>
                </a:moveTo>
                <a:lnTo>
                  <a:pt x="3726" y="29039"/>
                </a:lnTo>
                <a:lnTo>
                  <a:pt x="13906" y="13906"/>
                </a:lnTo>
                <a:lnTo>
                  <a:pt x="29039" y="3726"/>
                </a:lnTo>
                <a:lnTo>
                  <a:pt x="47625" y="0"/>
                </a:lnTo>
                <a:lnTo>
                  <a:pt x="2419223" y="0"/>
                </a:lnTo>
                <a:lnTo>
                  <a:pt x="2437828" y="3726"/>
                </a:lnTo>
                <a:lnTo>
                  <a:pt x="2453004" y="13906"/>
                </a:lnTo>
                <a:lnTo>
                  <a:pt x="2463228" y="29039"/>
                </a:lnTo>
                <a:lnTo>
                  <a:pt x="2466975" y="47625"/>
                </a:lnTo>
                <a:lnTo>
                  <a:pt x="2466975" y="237998"/>
                </a:lnTo>
                <a:lnTo>
                  <a:pt x="2463228" y="256603"/>
                </a:lnTo>
                <a:lnTo>
                  <a:pt x="2453004" y="271780"/>
                </a:lnTo>
                <a:lnTo>
                  <a:pt x="2437828" y="282003"/>
                </a:lnTo>
                <a:lnTo>
                  <a:pt x="2419223" y="285750"/>
                </a:lnTo>
                <a:lnTo>
                  <a:pt x="47625" y="285750"/>
                </a:lnTo>
                <a:lnTo>
                  <a:pt x="29039" y="282003"/>
                </a:lnTo>
                <a:lnTo>
                  <a:pt x="13906" y="271780"/>
                </a:lnTo>
                <a:lnTo>
                  <a:pt x="3726" y="256603"/>
                </a:lnTo>
                <a:lnTo>
                  <a:pt x="0" y="237998"/>
                </a:lnTo>
                <a:lnTo>
                  <a:pt x="0" y="47625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631694" y="4107116"/>
            <a:ext cx="22809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40" b="1">
                <a:solidFill>
                  <a:srgbClr val="000099"/>
                </a:solidFill>
                <a:latin typeface="Calibri"/>
                <a:cs typeface="Calibri"/>
              </a:rPr>
              <a:t>HR </a:t>
            </a: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0.81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(95% </a:t>
            </a:r>
            <a:r>
              <a:rPr dirty="0" sz="1550" spc="35">
                <a:solidFill>
                  <a:srgbClr val="000099"/>
                </a:solidFill>
                <a:latin typeface="Calibri"/>
                <a:cs typeface="Calibri"/>
              </a:rPr>
              <a:t>CI</a:t>
            </a:r>
            <a:r>
              <a:rPr dirty="0" sz="1550" spc="-8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0.49-1.35)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24776" y="4110101"/>
            <a:ext cx="2476500" cy="285750"/>
          </a:xfrm>
          <a:custGeom>
            <a:avLst/>
            <a:gdLst/>
            <a:ahLst/>
            <a:cxnLst/>
            <a:rect l="l" t="t" r="r" b="b"/>
            <a:pathLst>
              <a:path w="2476500" h="285750">
                <a:moveTo>
                  <a:pt x="2428748" y="0"/>
                </a:moveTo>
                <a:lnTo>
                  <a:pt x="47625" y="0"/>
                </a:lnTo>
                <a:lnTo>
                  <a:pt x="29039" y="3726"/>
                </a:lnTo>
                <a:lnTo>
                  <a:pt x="13906" y="13906"/>
                </a:lnTo>
                <a:lnTo>
                  <a:pt x="3726" y="29039"/>
                </a:lnTo>
                <a:lnTo>
                  <a:pt x="0" y="47625"/>
                </a:lnTo>
                <a:lnTo>
                  <a:pt x="0" y="237998"/>
                </a:lnTo>
                <a:lnTo>
                  <a:pt x="3726" y="256603"/>
                </a:lnTo>
                <a:lnTo>
                  <a:pt x="13906" y="271780"/>
                </a:lnTo>
                <a:lnTo>
                  <a:pt x="29039" y="282003"/>
                </a:lnTo>
                <a:lnTo>
                  <a:pt x="47625" y="285750"/>
                </a:lnTo>
                <a:lnTo>
                  <a:pt x="2428748" y="285750"/>
                </a:lnTo>
                <a:lnTo>
                  <a:pt x="2447353" y="282003"/>
                </a:lnTo>
                <a:lnTo>
                  <a:pt x="2462530" y="271780"/>
                </a:lnTo>
                <a:lnTo>
                  <a:pt x="2472753" y="256603"/>
                </a:lnTo>
                <a:lnTo>
                  <a:pt x="2476500" y="237998"/>
                </a:lnTo>
                <a:lnTo>
                  <a:pt x="2476500" y="47625"/>
                </a:lnTo>
                <a:lnTo>
                  <a:pt x="2472753" y="29039"/>
                </a:lnTo>
                <a:lnTo>
                  <a:pt x="2462530" y="13906"/>
                </a:lnTo>
                <a:lnTo>
                  <a:pt x="2447353" y="3726"/>
                </a:lnTo>
                <a:lnTo>
                  <a:pt x="242874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24776" y="4110101"/>
            <a:ext cx="2476500" cy="285750"/>
          </a:xfrm>
          <a:custGeom>
            <a:avLst/>
            <a:gdLst/>
            <a:ahLst/>
            <a:cxnLst/>
            <a:rect l="l" t="t" r="r" b="b"/>
            <a:pathLst>
              <a:path w="2476500" h="285750">
                <a:moveTo>
                  <a:pt x="0" y="47625"/>
                </a:moveTo>
                <a:lnTo>
                  <a:pt x="3726" y="29039"/>
                </a:lnTo>
                <a:lnTo>
                  <a:pt x="13906" y="13906"/>
                </a:lnTo>
                <a:lnTo>
                  <a:pt x="29039" y="3726"/>
                </a:lnTo>
                <a:lnTo>
                  <a:pt x="47625" y="0"/>
                </a:lnTo>
                <a:lnTo>
                  <a:pt x="2428748" y="0"/>
                </a:lnTo>
                <a:lnTo>
                  <a:pt x="2447353" y="3726"/>
                </a:lnTo>
                <a:lnTo>
                  <a:pt x="2462530" y="13906"/>
                </a:lnTo>
                <a:lnTo>
                  <a:pt x="2472753" y="29039"/>
                </a:lnTo>
                <a:lnTo>
                  <a:pt x="2476500" y="47625"/>
                </a:lnTo>
                <a:lnTo>
                  <a:pt x="2476500" y="237998"/>
                </a:lnTo>
                <a:lnTo>
                  <a:pt x="2472753" y="256603"/>
                </a:lnTo>
                <a:lnTo>
                  <a:pt x="2462530" y="271780"/>
                </a:lnTo>
                <a:lnTo>
                  <a:pt x="2447353" y="282003"/>
                </a:lnTo>
                <a:lnTo>
                  <a:pt x="2428748" y="285750"/>
                </a:lnTo>
                <a:lnTo>
                  <a:pt x="47625" y="285750"/>
                </a:lnTo>
                <a:lnTo>
                  <a:pt x="29039" y="282003"/>
                </a:lnTo>
                <a:lnTo>
                  <a:pt x="13906" y="271780"/>
                </a:lnTo>
                <a:lnTo>
                  <a:pt x="3726" y="256603"/>
                </a:lnTo>
                <a:lnTo>
                  <a:pt x="0" y="237998"/>
                </a:lnTo>
                <a:lnTo>
                  <a:pt x="0" y="47625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326376" y="4107116"/>
            <a:ext cx="22809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40" b="1">
                <a:solidFill>
                  <a:srgbClr val="000099"/>
                </a:solidFill>
                <a:latin typeface="Calibri"/>
                <a:cs typeface="Calibri"/>
              </a:rPr>
              <a:t>HR </a:t>
            </a:r>
            <a:r>
              <a:rPr dirty="0" sz="1550" spc="10" b="1">
                <a:solidFill>
                  <a:srgbClr val="000099"/>
                </a:solidFill>
                <a:latin typeface="Calibri"/>
                <a:cs typeface="Calibri"/>
              </a:rPr>
              <a:t>0.71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(95% </a:t>
            </a:r>
            <a:r>
              <a:rPr dirty="0" sz="1550" spc="35">
                <a:solidFill>
                  <a:srgbClr val="000099"/>
                </a:solidFill>
                <a:latin typeface="Calibri"/>
                <a:cs typeface="Calibri"/>
              </a:rPr>
              <a:t>CI</a:t>
            </a:r>
            <a:r>
              <a:rPr dirty="0" sz="1550" spc="-8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0.51-0.98)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76800" y="600075"/>
            <a:ext cx="1171575" cy="1162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572625" y="600075"/>
            <a:ext cx="1162050" cy="1162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572625" y="3543300"/>
            <a:ext cx="1162050" cy="1162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81575" y="3705225"/>
            <a:ext cx="809625" cy="981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102343" y="6183391"/>
            <a:ext cx="3070860" cy="61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081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© </a:t>
            </a:r>
            <a:r>
              <a:rPr dirty="0" sz="1800" spc="-10">
                <a:latin typeface="Calibri"/>
                <a:cs typeface="Calibri"/>
              </a:rPr>
              <a:t>Copyright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2025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4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67424"/>
            <a:ext cx="12191999" cy="79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57575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0" y="1028700"/>
                </a:moveTo>
                <a:lnTo>
                  <a:pt x="12192000" y="1028700"/>
                </a:lnTo>
                <a:lnTo>
                  <a:pt x="121920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4905" y="3692144"/>
            <a:ext cx="9911715" cy="5181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Dapagliflozin </a:t>
            </a:r>
            <a:r>
              <a:rPr dirty="0" sz="3200" spc="-15" b="1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dirty="0" sz="3200" spc="-30" b="1">
                <a:solidFill>
                  <a:srgbClr val="FFFFFF"/>
                </a:solidFill>
                <a:latin typeface="Calibri"/>
                <a:cs typeface="Calibri"/>
              </a:rPr>
              <a:t>Transcatheter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Aortic </a:t>
            </a:r>
            <a:r>
              <a:rPr dirty="0" sz="3200" spc="-45" b="1">
                <a:solidFill>
                  <a:srgbClr val="FFFFFF"/>
                </a:solidFill>
                <a:latin typeface="Calibri"/>
                <a:cs typeface="Calibri"/>
              </a:rPr>
              <a:t>Valve</a:t>
            </a:r>
            <a:r>
              <a:rPr dirty="0" sz="32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Implantation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072" y="4695825"/>
            <a:ext cx="2165168" cy="1120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45502" y="4709184"/>
            <a:ext cx="2393522" cy="988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200" y="66675"/>
            <a:ext cx="12049125" cy="3267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3825" y="66675"/>
            <a:ext cx="5534025" cy="1562100"/>
          </a:xfrm>
          <a:custGeom>
            <a:avLst/>
            <a:gdLst/>
            <a:ahLst/>
            <a:cxnLst/>
            <a:rect l="l" t="t" r="r" b="b"/>
            <a:pathLst>
              <a:path w="5534025" h="1562100">
                <a:moveTo>
                  <a:pt x="0" y="1562100"/>
                </a:moveTo>
                <a:lnTo>
                  <a:pt x="5534025" y="1562100"/>
                </a:lnTo>
                <a:lnTo>
                  <a:pt x="5534025" y="0"/>
                </a:lnTo>
                <a:lnTo>
                  <a:pt x="0" y="0"/>
                </a:lnTo>
                <a:lnTo>
                  <a:pt x="0" y="1562100"/>
                </a:lnTo>
                <a:close/>
              </a:path>
            </a:pathLst>
          </a:custGeom>
          <a:solidFill>
            <a:srgbClr val="172B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200" y="1695450"/>
            <a:ext cx="3924300" cy="1638300"/>
          </a:xfrm>
          <a:custGeom>
            <a:avLst/>
            <a:gdLst/>
            <a:ahLst/>
            <a:cxnLst/>
            <a:rect l="l" t="t" r="r" b="b"/>
            <a:pathLst>
              <a:path w="3924300" h="1638300">
                <a:moveTo>
                  <a:pt x="0" y="1638300"/>
                </a:moveTo>
                <a:lnTo>
                  <a:pt x="3924300" y="1638300"/>
                </a:lnTo>
                <a:lnTo>
                  <a:pt x="3924300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F080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725" y="1685925"/>
            <a:ext cx="2266950" cy="1628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23439" y="1924049"/>
            <a:ext cx="1614170" cy="100456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9685">
              <a:lnSpc>
                <a:spcPts val="3835"/>
              </a:lnSpc>
              <a:spcBef>
                <a:spcPts val="130"/>
              </a:spcBef>
            </a:pPr>
            <a:r>
              <a:rPr dirty="0" sz="3200" spc="-5"/>
              <a:t>CHICAGO</a:t>
            </a:r>
            <a:endParaRPr sz="3200"/>
          </a:p>
          <a:p>
            <a:pPr marL="12700">
              <a:lnSpc>
                <a:spcPts val="3835"/>
              </a:lnSpc>
            </a:pPr>
            <a:r>
              <a:rPr dirty="0" sz="3200" spc="-5"/>
              <a:t>March</a:t>
            </a:r>
            <a:r>
              <a:rPr dirty="0" sz="3200" spc="-160"/>
              <a:t> </a:t>
            </a:r>
            <a:r>
              <a:rPr dirty="0" sz="3200" spc="20"/>
              <a:t>29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171450" y="85725"/>
            <a:ext cx="5372100" cy="1609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163314" y="4478972"/>
            <a:ext cx="3879850" cy="1496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35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ClinicalTrials.gov </a:t>
            </a:r>
            <a:r>
              <a:rPr dirty="0" sz="1800" spc="-5">
                <a:latin typeface="Calibri"/>
                <a:cs typeface="Calibri"/>
              </a:rPr>
              <a:t>Identifier: NCT04696185  </a:t>
            </a:r>
            <a:r>
              <a:rPr dirty="0" sz="1800" spc="-10">
                <a:latin typeface="Calibri"/>
                <a:cs typeface="Calibri"/>
              </a:rPr>
              <a:t>EudraCT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2020-003930-18</a:t>
            </a:r>
            <a:endParaRPr sz="1800">
              <a:latin typeface="Calibri"/>
              <a:cs typeface="Calibri"/>
            </a:endParaRPr>
          </a:p>
          <a:p>
            <a:pPr algn="ctr" marL="10795">
              <a:lnSpc>
                <a:spcPct val="100000"/>
              </a:lnSpc>
              <a:spcBef>
                <a:spcPts val="560"/>
              </a:spcBef>
            </a:pPr>
            <a:r>
              <a:rPr dirty="0" sz="1800" spc="-30">
                <a:latin typeface="Calibri"/>
                <a:cs typeface="Calibri"/>
              </a:rPr>
              <a:t>@DapaTAVI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Sergio</a:t>
            </a:r>
            <a:r>
              <a:rPr dirty="0" sz="2400" spc="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Raposeiras-Roubin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RESULTS: </a:t>
            </a:r>
            <a:r>
              <a:rPr dirty="0" spc="10"/>
              <a:t>Safety</a:t>
            </a:r>
            <a:r>
              <a:rPr dirty="0" spc="35"/>
              <a:t> </a:t>
            </a:r>
            <a:r>
              <a:rPr dirty="0" spc="15"/>
              <a:t>end-points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75486" y="816991"/>
          <a:ext cx="10183495" cy="5545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0729"/>
                <a:gridCol w="1147445"/>
                <a:gridCol w="1797685"/>
                <a:gridCol w="948055"/>
                <a:gridCol w="1775459"/>
                <a:gridCol w="1123950"/>
              </a:tblGrid>
              <a:tr h="58140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4000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52830" marR="538480" indent="-499745">
                        <a:lnSpc>
                          <a:spcPts val="2180"/>
                        </a:lnSpc>
                        <a:spcBef>
                          <a:spcPts val="4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Dapagliflozin 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 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5875">
                        <a:lnSpc>
                          <a:spcPts val="2210"/>
                        </a:lnSpc>
                      </a:pPr>
                      <a:r>
                        <a:rPr dirty="0" sz="2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 </a:t>
                      </a:r>
                      <a:r>
                        <a:rPr dirty="0" sz="2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20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7780">
                        <a:lnSpc>
                          <a:spcPts val="2140"/>
                        </a:lnSpc>
                        <a:spcBef>
                          <a:spcPts val="1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899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ct val="100000"/>
                        </a:lnSpc>
                      </a:pPr>
                      <a:r>
                        <a:rPr dirty="0" sz="1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Incidence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16535">
                        <a:lnSpc>
                          <a:spcPct val="100000"/>
                        </a:lnSpc>
                      </a:pPr>
                      <a:r>
                        <a:rPr dirty="0" sz="18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Incidence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77304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53365" marR="104775" indent="-125730">
                        <a:lnSpc>
                          <a:spcPct val="100800"/>
                        </a:lnSpc>
                        <a:spcBef>
                          <a:spcPts val="73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 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r>
                        <a:rPr dirty="0" sz="1800" spc="-2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 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18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patient-yr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08915" marR="127000" indent="-125730">
                        <a:lnSpc>
                          <a:spcPct val="100800"/>
                        </a:lnSpc>
                        <a:spcBef>
                          <a:spcPts val="735"/>
                        </a:spcBef>
                      </a:pP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 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r>
                        <a:rPr dirty="0" sz="1800" spc="-2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 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r>
                        <a:rPr dirty="0" sz="18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patient-yr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9334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98195">
                <a:tc>
                  <a:txBody>
                    <a:bodyPr/>
                    <a:lstStyle/>
                    <a:p>
                      <a:pPr marL="228600">
                        <a:lnSpc>
                          <a:spcPts val="2095"/>
                        </a:lnSpc>
                        <a:spcBef>
                          <a:spcPts val="15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Genitourinary</a:t>
                      </a:r>
                      <a:r>
                        <a:rPr dirty="0" sz="1800" spc="-6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infections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0033CC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2130"/>
                        </a:lnSpc>
                        <a:spcBef>
                          <a:spcPts val="114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2130"/>
                        </a:lnSpc>
                        <a:spcBef>
                          <a:spcPts val="114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15.5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2130"/>
                        </a:lnSpc>
                        <a:spcBef>
                          <a:spcPts val="114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130"/>
                        </a:lnSpc>
                        <a:spcBef>
                          <a:spcPts val="114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11.5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130"/>
                        </a:lnSpc>
                        <a:spcBef>
                          <a:spcPts val="114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0033CC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9692">
                <a:tc>
                  <a:txBody>
                    <a:bodyPr/>
                    <a:lstStyle/>
                    <a:p>
                      <a:pPr marL="484505">
                        <a:lnSpc>
                          <a:spcPts val="2140"/>
                        </a:lnSpc>
                        <a:spcBef>
                          <a:spcPts val="35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Genital</a:t>
                      </a:r>
                      <a:r>
                        <a:rPr dirty="0" sz="1800" spc="-3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infections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76200">
                      <a:solidFill>
                        <a:srgbClr val="0033CC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0.03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0033CC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762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Urinary</a:t>
                      </a:r>
                      <a:r>
                        <a:rPr dirty="0" sz="1800" spc="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infections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13.7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68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3976"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-3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Relevant </a:t>
                      </a:r>
                      <a:r>
                        <a:rPr dirty="0" sz="1800" spc="-1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urinary</a:t>
                      </a:r>
                      <a:r>
                        <a:rPr dirty="0" sz="1800" spc="-3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infections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2.8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2452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Bacteremia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5.1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5.2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Hypotension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33CC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6.6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3CC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0033CC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Syncope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2.1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C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3976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Ketoacidosis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3977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Major</a:t>
                      </a: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Hypoglycemia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1.3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0.26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3989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Necrotizing</a:t>
                      </a:r>
                      <a:r>
                        <a:rPr dirty="0" sz="1800" spc="-6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fasciitis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4002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Non-traumatic</a:t>
                      </a:r>
                      <a:r>
                        <a:rPr dirty="0" sz="1800" spc="-4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amputation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24002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800" spc="-1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Cancer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15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93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3.6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800" spc="-20" b="1">
                          <a:solidFill>
                            <a:srgbClr val="000099"/>
                          </a:solidFill>
                          <a:latin typeface="Calibri"/>
                          <a:cs typeface="Calibri"/>
                        </a:rPr>
                        <a:t>0.23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762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CONCLUSION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0537" y="1728851"/>
            <a:ext cx="11287760" cy="2800350"/>
          </a:xfrm>
          <a:custGeom>
            <a:avLst/>
            <a:gdLst/>
            <a:ahLst/>
            <a:cxnLst/>
            <a:rect l="l" t="t" r="r" b="b"/>
            <a:pathLst>
              <a:path w="11287760" h="2800350">
                <a:moveTo>
                  <a:pt x="10820336" y="0"/>
                </a:moveTo>
                <a:lnTo>
                  <a:pt x="466725" y="0"/>
                </a:lnTo>
                <a:lnTo>
                  <a:pt x="419006" y="2409"/>
                </a:lnTo>
                <a:lnTo>
                  <a:pt x="372665" y="9480"/>
                </a:lnTo>
                <a:lnTo>
                  <a:pt x="327937" y="20979"/>
                </a:lnTo>
                <a:lnTo>
                  <a:pt x="285057" y="36671"/>
                </a:lnTo>
                <a:lnTo>
                  <a:pt x="244258" y="56322"/>
                </a:lnTo>
                <a:lnTo>
                  <a:pt x="205777" y="79697"/>
                </a:lnTo>
                <a:lnTo>
                  <a:pt x="169847" y="106562"/>
                </a:lnTo>
                <a:lnTo>
                  <a:pt x="136702" y="136683"/>
                </a:lnTo>
                <a:lnTo>
                  <a:pt x="106579" y="169825"/>
                </a:lnTo>
                <a:lnTo>
                  <a:pt x="79710" y="205754"/>
                </a:lnTo>
                <a:lnTo>
                  <a:pt x="56332" y="244236"/>
                </a:lnTo>
                <a:lnTo>
                  <a:pt x="36678" y="285035"/>
                </a:lnTo>
                <a:lnTo>
                  <a:pt x="20983" y="327918"/>
                </a:lnTo>
                <a:lnTo>
                  <a:pt x="9482" y="372650"/>
                </a:lnTo>
                <a:lnTo>
                  <a:pt x="2409" y="418997"/>
                </a:lnTo>
                <a:lnTo>
                  <a:pt x="0" y="466725"/>
                </a:lnTo>
                <a:lnTo>
                  <a:pt x="0" y="2333498"/>
                </a:lnTo>
                <a:lnTo>
                  <a:pt x="2409" y="2381225"/>
                </a:lnTo>
                <a:lnTo>
                  <a:pt x="9482" y="2427572"/>
                </a:lnTo>
                <a:lnTo>
                  <a:pt x="20983" y="2472304"/>
                </a:lnTo>
                <a:lnTo>
                  <a:pt x="36678" y="2515187"/>
                </a:lnTo>
                <a:lnTo>
                  <a:pt x="56332" y="2555986"/>
                </a:lnTo>
                <a:lnTo>
                  <a:pt x="79710" y="2594468"/>
                </a:lnTo>
                <a:lnTo>
                  <a:pt x="106579" y="2630397"/>
                </a:lnTo>
                <a:lnTo>
                  <a:pt x="136702" y="2663539"/>
                </a:lnTo>
                <a:lnTo>
                  <a:pt x="169847" y="2693660"/>
                </a:lnTo>
                <a:lnTo>
                  <a:pt x="205777" y="2720525"/>
                </a:lnTo>
                <a:lnTo>
                  <a:pt x="244258" y="2743900"/>
                </a:lnTo>
                <a:lnTo>
                  <a:pt x="285057" y="2763551"/>
                </a:lnTo>
                <a:lnTo>
                  <a:pt x="327937" y="2779243"/>
                </a:lnTo>
                <a:lnTo>
                  <a:pt x="372665" y="2790742"/>
                </a:lnTo>
                <a:lnTo>
                  <a:pt x="419006" y="2797813"/>
                </a:lnTo>
                <a:lnTo>
                  <a:pt x="466725" y="2800223"/>
                </a:lnTo>
                <a:lnTo>
                  <a:pt x="10820336" y="2800223"/>
                </a:lnTo>
                <a:lnTo>
                  <a:pt x="10868065" y="2797813"/>
                </a:lnTo>
                <a:lnTo>
                  <a:pt x="10914416" y="2790742"/>
                </a:lnTo>
                <a:lnTo>
                  <a:pt x="10959154" y="2779243"/>
                </a:lnTo>
                <a:lnTo>
                  <a:pt x="11002045" y="2763551"/>
                </a:lnTo>
                <a:lnTo>
                  <a:pt x="11042854" y="2743900"/>
                </a:lnTo>
                <a:lnTo>
                  <a:pt x="11081346" y="2720525"/>
                </a:lnTo>
                <a:lnTo>
                  <a:pt x="11117287" y="2693660"/>
                </a:lnTo>
                <a:lnTo>
                  <a:pt x="11150441" y="2663539"/>
                </a:lnTo>
                <a:lnTo>
                  <a:pt x="11180574" y="2630397"/>
                </a:lnTo>
                <a:lnTo>
                  <a:pt x="11207450" y="2594468"/>
                </a:lnTo>
                <a:lnTo>
                  <a:pt x="11230836" y="2555986"/>
                </a:lnTo>
                <a:lnTo>
                  <a:pt x="11250497" y="2515187"/>
                </a:lnTo>
                <a:lnTo>
                  <a:pt x="11266197" y="2472304"/>
                </a:lnTo>
                <a:lnTo>
                  <a:pt x="11277702" y="2427572"/>
                </a:lnTo>
                <a:lnTo>
                  <a:pt x="11284777" y="2381225"/>
                </a:lnTo>
                <a:lnTo>
                  <a:pt x="11287188" y="2333498"/>
                </a:lnTo>
                <a:lnTo>
                  <a:pt x="11287188" y="466725"/>
                </a:lnTo>
                <a:lnTo>
                  <a:pt x="11284777" y="418997"/>
                </a:lnTo>
                <a:lnTo>
                  <a:pt x="11277702" y="372650"/>
                </a:lnTo>
                <a:lnTo>
                  <a:pt x="11266197" y="327918"/>
                </a:lnTo>
                <a:lnTo>
                  <a:pt x="11250497" y="285035"/>
                </a:lnTo>
                <a:lnTo>
                  <a:pt x="11230836" y="244236"/>
                </a:lnTo>
                <a:lnTo>
                  <a:pt x="11207450" y="205754"/>
                </a:lnTo>
                <a:lnTo>
                  <a:pt x="11180574" y="169825"/>
                </a:lnTo>
                <a:lnTo>
                  <a:pt x="11150441" y="136683"/>
                </a:lnTo>
                <a:lnTo>
                  <a:pt x="11117287" y="106562"/>
                </a:lnTo>
                <a:lnTo>
                  <a:pt x="11081346" y="79697"/>
                </a:lnTo>
                <a:lnTo>
                  <a:pt x="11042854" y="56322"/>
                </a:lnTo>
                <a:lnTo>
                  <a:pt x="11002045" y="36671"/>
                </a:lnTo>
                <a:lnTo>
                  <a:pt x="10959154" y="20979"/>
                </a:lnTo>
                <a:lnTo>
                  <a:pt x="10914416" y="9480"/>
                </a:lnTo>
                <a:lnTo>
                  <a:pt x="10868065" y="2409"/>
                </a:lnTo>
                <a:lnTo>
                  <a:pt x="10820336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0537" y="1728851"/>
            <a:ext cx="11287760" cy="2800350"/>
          </a:xfrm>
          <a:custGeom>
            <a:avLst/>
            <a:gdLst/>
            <a:ahLst/>
            <a:cxnLst/>
            <a:rect l="l" t="t" r="r" b="b"/>
            <a:pathLst>
              <a:path w="11287760" h="2800350">
                <a:moveTo>
                  <a:pt x="0" y="466725"/>
                </a:moveTo>
                <a:lnTo>
                  <a:pt x="2409" y="418997"/>
                </a:lnTo>
                <a:lnTo>
                  <a:pt x="9482" y="372650"/>
                </a:lnTo>
                <a:lnTo>
                  <a:pt x="20983" y="327918"/>
                </a:lnTo>
                <a:lnTo>
                  <a:pt x="36678" y="285035"/>
                </a:lnTo>
                <a:lnTo>
                  <a:pt x="56332" y="244236"/>
                </a:lnTo>
                <a:lnTo>
                  <a:pt x="79710" y="205754"/>
                </a:lnTo>
                <a:lnTo>
                  <a:pt x="106579" y="169825"/>
                </a:lnTo>
                <a:lnTo>
                  <a:pt x="136702" y="136683"/>
                </a:lnTo>
                <a:lnTo>
                  <a:pt x="169847" y="106562"/>
                </a:lnTo>
                <a:lnTo>
                  <a:pt x="205777" y="79697"/>
                </a:lnTo>
                <a:lnTo>
                  <a:pt x="244258" y="56322"/>
                </a:lnTo>
                <a:lnTo>
                  <a:pt x="285057" y="36671"/>
                </a:lnTo>
                <a:lnTo>
                  <a:pt x="327937" y="20979"/>
                </a:lnTo>
                <a:lnTo>
                  <a:pt x="372665" y="9480"/>
                </a:lnTo>
                <a:lnTo>
                  <a:pt x="419006" y="2409"/>
                </a:lnTo>
                <a:lnTo>
                  <a:pt x="466725" y="0"/>
                </a:lnTo>
                <a:lnTo>
                  <a:pt x="10820336" y="0"/>
                </a:lnTo>
                <a:lnTo>
                  <a:pt x="10868065" y="2409"/>
                </a:lnTo>
                <a:lnTo>
                  <a:pt x="10914416" y="9480"/>
                </a:lnTo>
                <a:lnTo>
                  <a:pt x="10959154" y="20979"/>
                </a:lnTo>
                <a:lnTo>
                  <a:pt x="11002045" y="36671"/>
                </a:lnTo>
                <a:lnTo>
                  <a:pt x="11042854" y="56322"/>
                </a:lnTo>
                <a:lnTo>
                  <a:pt x="11081346" y="79697"/>
                </a:lnTo>
                <a:lnTo>
                  <a:pt x="11117287" y="106562"/>
                </a:lnTo>
                <a:lnTo>
                  <a:pt x="11150441" y="136683"/>
                </a:lnTo>
                <a:lnTo>
                  <a:pt x="11180574" y="169825"/>
                </a:lnTo>
                <a:lnTo>
                  <a:pt x="11207450" y="205754"/>
                </a:lnTo>
                <a:lnTo>
                  <a:pt x="11230836" y="244236"/>
                </a:lnTo>
                <a:lnTo>
                  <a:pt x="11250497" y="285035"/>
                </a:lnTo>
                <a:lnTo>
                  <a:pt x="11266197" y="327918"/>
                </a:lnTo>
                <a:lnTo>
                  <a:pt x="11277702" y="372650"/>
                </a:lnTo>
                <a:lnTo>
                  <a:pt x="11284777" y="418997"/>
                </a:lnTo>
                <a:lnTo>
                  <a:pt x="11287188" y="466725"/>
                </a:lnTo>
                <a:lnTo>
                  <a:pt x="11287188" y="2333498"/>
                </a:lnTo>
                <a:lnTo>
                  <a:pt x="11284777" y="2381225"/>
                </a:lnTo>
                <a:lnTo>
                  <a:pt x="11277702" y="2427572"/>
                </a:lnTo>
                <a:lnTo>
                  <a:pt x="11266197" y="2472304"/>
                </a:lnTo>
                <a:lnTo>
                  <a:pt x="11250497" y="2515187"/>
                </a:lnTo>
                <a:lnTo>
                  <a:pt x="11230836" y="2555986"/>
                </a:lnTo>
                <a:lnTo>
                  <a:pt x="11207450" y="2594468"/>
                </a:lnTo>
                <a:lnTo>
                  <a:pt x="11180574" y="2630397"/>
                </a:lnTo>
                <a:lnTo>
                  <a:pt x="11150441" y="2663539"/>
                </a:lnTo>
                <a:lnTo>
                  <a:pt x="11117287" y="2693660"/>
                </a:lnTo>
                <a:lnTo>
                  <a:pt x="11081346" y="2720525"/>
                </a:lnTo>
                <a:lnTo>
                  <a:pt x="11042854" y="2743900"/>
                </a:lnTo>
                <a:lnTo>
                  <a:pt x="11002045" y="2763551"/>
                </a:lnTo>
                <a:lnTo>
                  <a:pt x="10959154" y="2779243"/>
                </a:lnTo>
                <a:lnTo>
                  <a:pt x="10914416" y="2790742"/>
                </a:lnTo>
                <a:lnTo>
                  <a:pt x="10868065" y="2797813"/>
                </a:lnTo>
                <a:lnTo>
                  <a:pt x="10820336" y="2800223"/>
                </a:lnTo>
                <a:lnTo>
                  <a:pt x="466725" y="2800223"/>
                </a:lnTo>
                <a:lnTo>
                  <a:pt x="419006" y="2797813"/>
                </a:lnTo>
                <a:lnTo>
                  <a:pt x="372665" y="2790742"/>
                </a:lnTo>
                <a:lnTo>
                  <a:pt x="327937" y="2779243"/>
                </a:lnTo>
                <a:lnTo>
                  <a:pt x="285057" y="2763551"/>
                </a:lnTo>
                <a:lnTo>
                  <a:pt x="244258" y="2743900"/>
                </a:lnTo>
                <a:lnTo>
                  <a:pt x="205777" y="2720525"/>
                </a:lnTo>
                <a:lnTo>
                  <a:pt x="169847" y="2693660"/>
                </a:lnTo>
                <a:lnTo>
                  <a:pt x="136702" y="2663539"/>
                </a:lnTo>
                <a:lnTo>
                  <a:pt x="106579" y="2630397"/>
                </a:lnTo>
                <a:lnTo>
                  <a:pt x="79710" y="2594468"/>
                </a:lnTo>
                <a:lnTo>
                  <a:pt x="56332" y="2555986"/>
                </a:lnTo>
                <a:lnTo>
                  <a:pt x="36678" y="2515187"/>
                </a:lnTo>
                <a:lnTo>
                  <a:pt x="20983" y="2472304"/>
                </a:lnTo>
                <a:lnTo>
                  <a:pt x="9482" y="2427572"/>
                </a:lnTo>
                <a:lnTo>
                  <a:pt x="2409" y="2381225"/>
                </a:lnTo>
                <a:lnTo>
                  <a:pt x="0" y="2333498"/>
                </a:lnTo>
                <a:lnTo>
                  <a:pt x="0" y="466725"/>
                </a:lnTo>
                <a:close/>
              </a:path>
            </a:pathLst>
          </a:custGeom>
          <a:ln w="28574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3905" y="2010485"/>
            <a:ext cx="10740390" cy="19615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 indent="-26034">
              <a:lnSpc>
                <a:spcPct val="153600"/>
              </a:lnSpc>
              <a:spcBef>
                <a:spcPts val="125"/>
              </a:spcBef>
            </a:pPr>
            <a:r>
              <a:rPr dirty="0" sz="2750" spc="20" b="1">
                <a:solidFill>
                  <a:srgbClr val="000099"/>
                </a:solidFill>
                <a:latin typeface="Calibri"/>
                <a:cs typeface="Calibri"/>
              </a:rPr>
              <a:t>Among elderly </a:t>
            </a:r>
            <a:r>
              <a:rPr dirty="0" sz="2750" b="1">
                <a:solidFill>
                  <a:srgbClr val="000099"/>
                </a:solidFill>
                <a:latin typeface="Calibri"/>
                <a:cs typeface="Calibri"/>
              </a:rPr>
              <a:t>patients </a:t>
            </a:r>
            <a:r>
              <a:rPr dirty="0" sz="2750" spc="15" b="1">
                <a:solidFill>
                  <a:srgbClr val="000099"/>
                </a:solidFill>
                <a:latin typeface="Calibri"/>
                <a:cs typeface="Calibri"/>
              </a:rPr>
              <a:t>with aortic </a:t>
            </a:r>
            <a:r>
              <a:rPr dirty="0" sz="2750" spc="10" b="1">
                <a:solidFill>
                  <a:srgbClr val="000099"/>
                </a:solidFill>
                <a:latin typeface="Calibri"/>
                <a:cs typeface="Calibri"/>
              </a:rPr>
              <a:t>stenosis undergoing </a:t>
            </a:r>
            <a:r>
              <a:rPr dirty="0" sz="2750" spc="-80" b="1">
                <a:solidFill>
                  <a:srgbClr val="000099"/>
                </a:solidFill>
                <a:latin typeface="Calibri"/>
                <a:cs typeface="Calibri"/>
              </a:rPr>
              <a:t>TAVI </a:t>
            </a:r>
            <a:r>
              <a:rPr dirty="0" sz="2750" spc="5" b="1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dirty="0" sz="2750" spc="-5" b="1">
                <a:solidFill>
                  <a:srgbClr val="000099"/>
                </a:solidFill>
                <a:latin typeface="Calibri"/>
                <a:cs typeface="Calibri"/>
              </a:rPr>
              <a:t>at </a:t>
            </a:r>
            <a:r>
              <a:rPr dirty="0" sz="2750" spc="15" b="1">
                <a:solidFill>
                  <a:srgbClr val="000099"/>
                </a:solidFill>
                <a:latin typeface="Calibri"/>
                <a:cs typeface="Calibri"/>
              </a:rPr>
              <a:t>high  </a:t>
            </a:r>
            <a:r>
              <a:rPr dirty="0" sz="2750" spc="5" b="1">
                <a:solidFill>
                  <a:srgbClr val="000099"/>
                </a:solidFill>
                <a:latin typeface="Calibri"/>
                <a:cs typeface="Calibri"/>
              </a:rPr>
              <a:t>risk </a:t>
            </a:r>
            <a:r>
              <a:rPr dirty="0" sz="2750" spc="-10" b="1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dirty="0" sz="2750" spc="25" b="1">
                <a:solidFill>
                  <a:srgbClr val="000099"/>
                </a:solidFill>
                <a:latin typeface="Calibri"/>
                <a:cs typeface="Calibri"/>
              </a:rPr>
              <a:t>heart </a:t>
            </a:r>
            <a:r>
              <a:rPr dirty="0" sz="2750" spc="10" b="1">
                <a:solidFill>
                  <a:srgbClr val="000099"/>
                </a:solidFill>
                <a:latin typeface="Calibri"/>
                <a:cs typeface="Calibri"/>
              </a:rPr>
              <a:t>failure, </a:t>
            </a:r>
            <a:r>
              <a:rPr dirty="0" sz="2750" spc="15" b="1">
                <a:solidFill>
                  <a:srgbClr val="000099"/>
                </a:solidFill>
                <a:latin typeface="Calibri"/>
                <a:cs typeface="Calibri"/>
              </a:rPr>
              <a:t>dapagliflozin was safe </a:t>
            </a:r>
            <a:r>
              <a:rPr dirty="0" sz="2750" spc="30" b="1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dirty="0" sz="2750" spc="15" b="1">
                <a:solidFill>
                  <a:srgbClr val="000099"/>
                </a:solidFill>
                <a:latin typeface="Calibri"/>
                <a:cs typeface="Calibri"/>
              </a:rPr>
              <a:t>reduced the </a:t>
            </a:r>
            <a:r>
              <a:rPr dirty="0" sz="2750" spc="25" b="1">
                <a:solidFill>
                  <a:srgbClr val="000099"/>
                </a:solidFill>
                <a:latin typeface="Calibri"/>
                <a:cs typeface="Calibri"/>
              </a:rPr>
              <a:t>incidence </a:t>
            </a:r>
            <a:r>
              <a:rPr dirty="0" sz="2750" spc="10" b="1">
                <a:solidFill>
                  <a:srgbClr val="000099"/>
                </a:solidFill>
                <a:latin typeface="Calibri"/>
                <a:cs typeface="Calibri"/>
              </a:rPr>
              <a:t>of  </a:t>
            </a:r>
            <a:r>
              <a:rPr dirty="0" sz="2750" spc="15" b="1">
                <a:solidFill>
                  <a:srgbClr val="000099"/>
                </a:solidFill>
                <a:latin typeface="Calibri"/>
                <a:cs typeface="Calibri"/>
              </a:rPr>
              <a:t>all-cause death </a:t>
            </a:r>
            <a:r>
              <a:rPr dirty="0" sz="2750" spc="10" b="1">
                <a:solidFill>
                  <a:srgbClr val="000099"/>
                </a:solidFill>
                <a:latin typeface="Calibri"/>
                <a:cs typeface="Calibri"/>
              </a:rPr>
              <a:t>or </a:t>
            </a:r>
            <a:r>
              <a:rPr dirty="0" sz="2750" spc="20" b="1">
                <a:solidFill>
                  <a:srgbClr val="000099"/>
                </a:solidFill>
                <a:latin typeface="Calibri"/>
                <a:cs typeface="Calibri"/>
              </a:rPr>
              <a:t>worsening </a:t>
            </a:r>
            <a:r>
              <a:rPr dirty="0" sz="2750" spc="25" b="1">
                <a:solidFill>
                  <a:srgbClr val="000099"/>
                </a:solidFill>
                <a:latin typeface="Calibri"/>
                <a:cs typeface="Calibri"/>
              </a:rPr>
              <a:t>heart </a:t>
            </a:r>
            <a:r>
              <a:rPr dirty="0" sz="2750" spc="5" b="1">
                <a:solidFill>
                  <a:srgbClr val="000099"/>
                </a:solidFill>
                <a:latin typeface="Calibri"/>
                <a:cs typeface="Calibri"/>
              </a:rPr>
              <a:t>failure </a:t>
            </a:r>
            <a:r>
              <a:rPr dirty="0" sz="2750" spc="15" b="1">
                <a:solidFill>
                  <a:srgbClr val="000099"/>
                </a:solidFill>
                <a:latin typeface="Calibri"/>
                <a:cs typeface="Calibri"/>
              </a:rPr>
              <a:t>compared to </a:t>
            </a:r>
            <a:r>
              <a:rPr dirty="0" sz="2750" spc="5" b="1">
                <a:solidFill>
                  <a:srgbClr val="000099"/>
                </a:solidFill>
                <a:latin typeface="Calibri"/>
                <a:cs typeface="Calibri"/>
              </a:rPr>
              <a:t>standard</a:t>
            </a:r>
            <a:r>
              <a:rPr dirty="0" sz="2750" spc="-5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750" spc="10" b="1">
                <a:solidFill>
                  <a:srgbClr val="000099"/>
                </a:solidFill>
                <a:latin typeface="Calibri"/>
                <a:cs typeface="Calibri"/>
              </a:rPr>
              <a:t>care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1075" y="4865410"/>
            <a:ext cx="3031436" cy="830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20"/>
              <a:t>Musical</a:t>
            </a:r>
            <a:r>
              <a:rPr dirty="0" spc="-5"/>
              <a:t> </a:t>
            </a:r>
            <a:r>
              <a:rPr dirty="0"/>
              <a:t>abstract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70300" y="2045271"/>
            <a:ext cx="4358005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10" b="1">
                <a:latin typeface="Calibri"/>
                <a:cs typeface="Calibri"/>
              </a:rPr>
              <a:t>Dapa-Kuduro</a:t>
            </a:r>
            <a:r>
              <a:rPr dirty="0" sz="4400" spc="-65" b="1">
                <a:latin typeface="Calibri"/>
                <a:cs typeface="Calibri"/>
              </a:rPr>
              <a:t> </a:t>
            </a:r>
            <a:r>
              <a:rPr dirty="0" sz="4400" spc="5" b="1">
                <a:latin typeface="Calibri"/>
                <a:cs typeface="Calibri"/>
              </a:rPr>
              <a:t>Song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91025" y="3333346"/>
            <a:ext cx="3031436" cy="8386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725" y="644842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20"/>
              <a:t>Acknowledgments</a:t>
            </a:r>
          </a:p>
        </p:txBody>
      </p:sp>
      <p:sp>
        <p:nvSpPr>
          <p:cNvPr id="7" name="object 7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2550" y="885825"/>
            <a:ext cx="6848475" cy="5419725"/>
          </a:xfrm>
          <a:custGeom>
            <a:avLst/>
            <a:gdLst/>
            <a:ahLst/>
            <a:cxnLst/>
            <a:rect l="l" t="t" r="r" b="b"/>
            <a:pathLst>
              <a:path w="6848475" h="5419725">
                <a:moveTo>
                  <a:pt x="0" y="5419725"/>
                </a:moveTo>
                <a:lnTo>
                  <a:pt x="6848475" y="5419725"/>
                </a:lnTo>
                <a:lnTo>
                  <a:pt x="6848475" y="0"/>
                </a:lnTo>
                <a:lnTo>
                  <a:pt x="0" y="0"/>
                </a:lnTo>
                <a:lnTo>
                  <a:pt x="0" y="541972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48909" y="918273"/>
            <a:ext cx="6692900" cy="294830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just" marL="12700" marR="5080">
              <a:lnSpc>
                <a:spcPct val="106900"/>
              </a:lnSpc>
              <a:spcBef>
                <a:spcPts val="25"/>
              </a:spcBef>
            </a:pPr>
            <a:r>
              <a:rPr dirty="0" sz="900" spc="-5" b="1">
                <a:latin typeface="Calibri"/>
                <a:cs typeface="Calibri"/>
              </a:rPr>
              <a:t>LIST </a:t>
            </a:r>
            <a:r>
              <a:rPr dirty="0" sz="900" spc="-10" b="1">
                <a:latin typeface="Calibri"/>
                <a:cs typeface="Calibri"/>
              </a:rPr>
              <a:t>OF INVESTIGATORS:</a:t>
            </a:r>
            <a:r>
              <a:rPr dirty="0" sz="900" spc="180" b="1">
                <a:latin typeface="Calibri"/>
                <a:cs typeface="Calibri"/>
              </a:rPr>
              <a:t>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Clínico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Santiago</a:t>
            </a:r>
            <a:r>
              <a:rPr dirty="0" sz="900" spc="-5" b="1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Diego López </a:t>
            </a:r>
            <a:r>
              <a:rPr dirty="0" sz="900" spc="-10">
                <a:latin typeface="Calibri"/>
                <a:cs typeface="Calibri"/>
              </a:rPr>
              <a:t>Otero, Xoan Carlos </a:t>
            </a:r>
            <a:r>
              <a:rPr dirty="0" sz="900" spc="-5">
                <a:latin typeface="Calibri"/>
                <a:cs typeface="Calibri"/>
              </a:rPr>
              <a:t>Sanmartín Pena, </a:t>
            </a:r>
            <a:r>
              <a:rPr dirty="0" sz="900">
                <a:latin typeface="Calibri"/>
                <a:cs typeface="Calibri"/>
              </a:rPr>
              <a:t>Javier López </a:t>
            </a:r>
            <a:r>
              <a:rPr dirty="0" sz="900" spc="-10">
                <a:latin typeface="Calibri"/>
                <a:cs typeface="Calibri"/>
              </a:rPr>
              <a:t>País,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5">
                <a:latin typeface="Calibri"/>
                <a:cs typeface="Calibri"/>
              </a:rPr>
              <a:t>Ramón </a:t>
            </a:r>
            <a:r>
              <a:rPr dirty="0" sz="900" spc="-10">
                <a:latin typeface="Calibri"/>
                <a:cs typeface="Calibri"/>
              </a:rPr>
              <a:t>Gonzalez  Juanatey.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Clínico </a:t>
            </a:r>
            <a:r>
              <a:rPr dirty="0" u="sng" sz="9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Carlos</a:t>
            </a:r>
            <a:r>
              <a:rPr dirty="0" sz="900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Luis </a:t>
            </a:r>
            <a:r>
              <a:rPr dirty="0" sz="900">
                <a:latin typeface="Calibri"/>
                <a:cs typeface="Calibri"/>
              </a:rPr>
              <a:t>Nombela </a:t>
            </a:r>
            <a:r>
              <a:rPr dirty="0" sz="900" spc="-15">
                <a:latin typeface="Calibri"/>
                <a:cs typeface="Calibri"/>
              </a:rPr>
              <a:t>Franco, </a:t>
            </a:r>
            <a:r>
              <a:rPr dirty="0" sz="900" spc="-5">
                <a:latin typeface="Calibri"/>
                <a:cs typeface="Calibri"/>
              </a:rPr>
              <a:t>Gabriela Tirado,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 spc="-5">
                <a:latin typeface="Calibri"/>
                <a:cs typeface="Calibri"/>
              </a:rPr>
              <a:t>Real, </a:t>
            </a:r>
            <a:r>
              <a:rPr dirty="0" sz="900">
                <a:latin typeface="Calibri"/>
                <a:cs typeface="Calibri"/>
              </a:rPr>
              <a:t>Nieves </a:t>
            </a:r>
            <a:r>
              <a:rPr dirty="0" sz="900" spc="-10">
                <a:latin typeface="Calibri"/>
                <a:cs typeface="Calibri"/>
              </a:rPr>
              <a:t>Gonzalo López, </a:t>
            </a:r>
            <a:r>
              <a:rPr dirty="0" sz="900" spc="-5">
                <a:latin typeface="Calibri"/>
                <a:cs typeface="Calibri"/>
              </a:rPr>
              <a:t>Pablo Salinas Sanguino, </a:t>
            </a:r>
            <a:r>
              <a:rPr dirty="0" sz="900" spc="5">
                <a:latin typeface="Calibri"/>
                <a:cs typeface="Calibri"/>
              </a:rPr>
              <a:t>Pilar  </a:t>
            </a:r>
            <a:r>
              <a:rPr dirty="0" sz="900">
                <a:latin typeface="Calibri"/>
                <a:cs typeface="Calibri"/>
              </a:rPr>
              <a:t>Jiménez </a:t>
            </a:r>
            <a:r>
              <a:rPr dirty="0" sz="900" spc="-10">
                <a:latin typeface="Calibri"/>
                <a:cs typeface="Calibri"/>
              </a:rPr>
              <a:t>Quevedo, </a:t>
            </a:r>
            <a:r>
              <a:rPr dirty="0" sz="900">
                <a:latin typeface="Calibri"/>
                <a:cs typeface="Calibri"/>
              </a:rPr>
              <a:t>Antonio </a:t>
            </a:r>
            <a:r>
              <a:rPr dirty="0" sz="900" spc="-5">
                <a:latin typeface="Calibri"/>
                <a:cs typeface="Calibri"/>
              </a:rPr>
              <a:t>Fernández Ortiz.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Puerta </a:t>
            </a:r>
            <a:r>
              <a:rPr dirty="0" u="sng" sz="9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</a:t>
            </a:r>
            <a:r>
              <a:rPr dirty="0" sz="900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Livia Gheorge, German </a:t>
            </a:r>
            <a:r>
              <a:rPr dirty="0" sz="900">
                <a:latin typeface="Calibri"/>
                <a:cs typeface="Calibri"/>
              </a:rPr>
              <a:t>Calle, </a:t>
            </a:r>
            <a:r>
              <a:rPr dirty="0" sz="900" spc="-5">
                <a:latin typeface="Calibri"/>
                <a:cs typeface="Calibri"/>
              </a:rPr>
              <a:t>Alejandro Gutierrez Barri.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La </a:t>
            </a:r>
            <a:r>
              <a:rPr dirty="0" u="sng" sz="900" spc="-4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 </a:t>
            </a:r>
            <a:r>
              <a:rPr dirty="0" sz="900" spc="-40" b="1">
                <a:latin typeface="Calibri"/>
                <a:cs typeface="Calibri"/>
              </a:rPr>
              <a:t>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Valencia</a:t>
            </a:r>
            <a:r>
              <a:rPr dirty="0" sz="900" spc="-10" b="1">
                <a:latin typeface="Calibri"/>
                <a:cs typeface="Calibri"/>
              </a:rPr>
              <a:t>: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 spc="-25">
                <a:latin typeface="Calibri"/>
                <a:cs typeface="Calibri"/>
              </a:rPr>
              <a:t>Ten </a:t>
            </a:r>
            <a:r>
              <a:rPr dirty="0" sz="900" spc="-10">
                <a:latin typeface="Calibri"/>
                <a:cs typeface="Calibri"/>
              </a:rPr>
              <a:t>Morro, </a:t>
            </a:r>
            <a:r>
              <a:rPr dirty="0" sz="900">
                <a:latin typeface="Calibri"/>
                <a:cs typeface="Calibri"/>
              </a:rPr>
              <a:t>Elena </a:t>
            </a:r>
            <a:r>
              <a:rPr dirty="0" sz="900" spc="-5">
                <a:latin typeface="Calibri"/>
                <a:cs typeface="Calibri"/>
              </a:rPr>
              <a:t>Sánchez </a:t>
            </a:r>
            <a:r>
              <a:rPr dirty="0" sz="900" spc="-10">
                <a:latin typeface="Calibri"/>
                <a:cs typeface="Calibri"/>
              </a:rPr>
              <a:t>Lacuesta, </a:t>
            </a:r>
            <a:r>
              <a:rPr dirty="0" sz="900" spc="-5">
                <a:latin typeface="Calibri"/>
                <a:cs typeface="Calibri"/>
              </a:rPr>
              <a:t>Bernabé </a:t>
            </a:r>
            <a:r>
              <a:rPr dirty="0" sz="900" spc="5">
                <a:latin typeface="Calibri"/>
                <a:cs typeface="Calibri"/>
              </a:rPr>
              <a:t>López </a:t>
            </a:r>
            <a:r>
              <a:rPr dirty="0" sz="900" spc="-5">
                <a:latin typeface="Calibri"/>
                <a:cs typeface="Calibri"/>
              </a:rPr>
              <a:t>Ledesma, Jorge Sanz-Sánchez.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Universitario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Valladolid</a:t>
            </a:r>
            <a:r>
              <a:rPr dirty="0" sz="900">
                <a:latin typeface="Calibri"/>
                <a:cs typeface="Calibri"/>
              </a:rPr>
              <a:t>:  Ignacio </a:t>
            </a:r>
            <a:r>
              <a:rPr dirty="0" sz="900" spc="-10">
                <a:latin typeface="Calibri"/>
                <a:cs typeface="Calibri"/>
              </a:rPr>
              <a:t>Amat </a:t>
            </a:r>
            <a:r>
              <a:rPr dirty="0" sz="900">
                <a:latin typeface="Calibri"/>
                <a:cs typeface="Calibri"/>
              </a:rPr>
              <a:t>Santos,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>
                <a:latin typeface="Calibri"/>
                <a:cs typeface="Calibri"/>
              </a:rPr>
              <a:t>Baladrón Zorita, José </a:t>
            </a:r>
            <a:r>
              <a:rPr dirty="0" sz="900" spc="5">
                <a:latin typeface="Calibri"/>
                <a:cs typeface="Calibri"/>
              </a:rPr>
              <a:t>Raúl </a:t>
            </a:r>
            <a:r>
              <a:rPr dirty="0" sz="900">
                <a:latin typeface="Calibri"/>
                <a:cs typeface="Calibri"/>
              </a:rPr>
              <a:t>Delgado </a:t>
            </a:r>
            <a:r>
              <a:rPr dirty="0" sz="900" spc="-5">
                <a:latin typeface="Calibri"/>
                <a:cs typeface="Calibri"/>
              </a:rPr>
              <a:t>Arana, Alejandro Barrero, Sandra </a:t>
            </a:r>
            <a:r>
              <a:rPr dirty="0" sz="900">
                <a:latin typeface="Calibri"/>
                <a:cs typeface="Calibri"/>
              </a:rPr>
              <a:t>Santos, Esther </a:t>
            </a:r>
            <a:r>
              <a:rPr dirty="0" sz="900" spc="5">
                <a:latin typeface="Calibri"/>
                <a:cs typeface="Calibri"/>
              </a:rPr>
              <a:t>Sanz </a:t>
            </a:r>
            <a:r>
              <a:rPr dirty="0" sz="900" spc="-10">
                <a:latin typeface="Calibri"/>
                <a:cs typeface="Calibri"/>
              </a:rPr>
              <a:t>Patiño, </a:t>
            </a:r>
            <a:r>
              <a:rPr dirty="0" sz="900">
                <a:latin typeface="Calibri"/>
                <a:cs typeface="Calibri"/>
              </a:rPr>
              <a:t>Javier </a:t>
            </a:r>
            <a:r>
              <a:rPr dirty="0" sz="900" spc="-5">
                <a:latin typeface="Calibri"/>
                <a:cs typeface="Calibri"/>
              </a:rPr>
              <a:t>Gómez-  Herrero, Clara Fernandez-Cordón, Mario </a:t>
            </a:r>
            <a:r>
              <a:rPr dirty="0" sz="900" spc="-10">
                <a:latin typeface="Calibri"/>
                <a:cs typeface="Calibri"/>
              </a:rPr>
              <a:t>García </a:t>
            </a:r>
            <a:r>
              <a:rPr dirty="0" sz="900" spc="-5">
                <a:latin typeface="Calibri"/>
                <a:cs typeface="Calibri"/>
              </a:rPr>
              <a:t>Gómez, Marcelo Rodriguez, </a:t>
            </a:r>
            <a:r>
              <a:rPr dirty="0" sz="900">
                <a:latin typeface="Calibri"/>
                <a:cs typeface="Calibri"/>
              </a:rPr>
              <a:t>Akash </a:t>
            </a:r>
            <a:r>
              <a:rPr dirty="0" sz="900" spc="-5">
                <a:latin typeface="Calibri"/>
                <a:cs typeface="Calibri"/>
              </a:rPr>
              <a:t>Jain.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Álvaro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Cunqueiro</a:t>
            </a:r>
            <a:r>
              <a:rPr dirty="0" sz="900" b="1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Sergio Raposeiras </a:t>
            </a:r>
            <a:r>
              <a:rPr dirty="0" sz="900">
                <a:latin typeface="Calibri"/>
                <a:cs typeface="Calibri"/>
              </a:rPr>
              <a:t>Roubín,  </a:t>
            </a:r>
            <a:r>
              <a:rPr dirty="0" sz="900" spc="-5">
                <a:latin typeface="Calibri"/>
                <a:cs typeface="Calibri"/>
              </a:rPr>
              <a:t>Pablo Domínguez-Erquicia, </a:t>
            </a:r>
            <a:r>
              <a:rPr dirty="0" sz="900">
                <a:latin typeface="Calibri"/>
                <a:cs typeface="Calibri"/>
              </a:rPr>
              <a:t>Rodrigo </a:t>
            </a:r>
            <a:r>
              <a:rPr dirty="0" sz="900" spc="-5">
                <a:latin typeface="Calibri"/>
                <a:cs typeface="Calibri"/>
              </a:rPr>
              <a:t>Estévez-Loureiro, Lucía </a:t>
            </a:r>
            <a:r>
              <a:rPr dirty="0" sz="900" spc="-10">
                <a:latin typeface="Calibri"/>
                <a:cs typeface="Calibri"/>
              </a:rPr>
              <a:t>Riobóo </a:t>
            </a:r>
            <a:r>
              <a:rPr dirty="0" sz="900" spc="-5">
                <a:latin typeface="Calibri"/>
                <a:cs typeface="Calibri"/>
              </a:rPr>
              <a:t>Lestón, </a:t>
            </a:r>
            <a:r>
              <a:rPr dirty="0" sz="900" spc="-10">
                <a:latin typeface="Calibri"/>
                <a:cs typeface="Calibri"/>
              </a:rPr>
              <a:t>Ana </a:t>
            </a:r>
            <a:r>
              <a:rPr dirty="0" sz="900">
                <a:latin typeface="Calibri"/>
                <a:cs typeface="Calibri"/>
              </a:rPr>
              <a:t>Ledo, Antonio </a:t>
            </a:r>
            <a:r>
              <a:rPr dirty="0" sz="900" spc="-20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Miguel, </a:t>
            </a:r>
            <a:r>
              <a:rPr dirty="0" sz="900" spc="-5">
                <a:latin typeface="Calibri"/>
                <a:cs typeface="Calibri"/>
              </a:rPr>
              <a:t>Saleta Fernández, Víctor </a:t>
            </a:r>
            <a:r>
              <a:rPr dirty="0" sz="900" spc="5">
                <a:latin typeface="Calibri"/>
                <a:cs typeface="Calibri"/>
              </a:rPr>
              <a:t>Jiménez  </a:t>
            </a:r>
            <a:r>
              <a:rPr dirty="0" sz="900">
                <a:latin typeface="Calibri"/>
                <a:cs typeface="Calibri"/>
              </a:rPr>
              <a:t>Díaz, Berenice </a:t>
            </a:r>
            <a:r>
              <a:rPr dirty="0" sz="900" spc="-10">
                <a:latin typeface="Calibri"/>
                <a:cs typeface="Calibri"/>
              </a:rPr>
              <a:t>Caneiro </a:t>
            </a:r>
            <a:r>
              <a:rPr dirty="0" sz="900" spc="-5">
                <a:latin typeface="Calibri"/>
                <a:cs typeface="Calibri"/>
              </a:rPr>
              <a:t>Queija, Alberto </a:t>
            </a:r>
            <a:r>
              <a:rPr dirty="0" sz="900">
                <a:latin typeface="Calibri"/>
                <a:cs typeface="Calibri"/>
              </a:rPr>
              <a:t>Ortiz, </a:t>
            </a:r>
            <a:r>
              <a:rPr dirty="0" sz="900" spc="-5">
                <a:latin typeface="Calibri"/>
                <a:cs typeface="Calibri"/>
              </a:rPr>
              <a:t>Guillermo Bastos, </a:t>
            </a:r>
            <a:r>
              <a:rPr dirty="0" sz="900">
                <a:latin typeface="Calibri"/>
                <a:cs typeface="Calibri"/>
              </a:rPr>
              <a:t>Rocío </a:t>
            </a:r>
            <a:r>
              <a:rPr dirty="0" sz="900" spc="-5">
                <a:latin typeface="Calibri"/>
                <a:cs typeface="Calibri"/>
              </a:rPr>
              <a:t>González Ferreiro, Inmaculada </a:t>
            </a:r>
            <a:r>
              <a:rPr dirty="0" sz="900" spc="-10">
                <a:latin typeface="Calibri"/>
                <a:cs typeface="Calibri"/>
              </a:rPr>
              <a:t>González </a:t>
            </a:r>
            <a:r>
              <a:rPr dirty="0" sz="900">
                <a:latin typeface="Calibri"/>
                <a:cs typeface="Calibri"/>
              </a:rPr>
              <a:t>Bermúdez, Juan Ocampo Míguez,  Rafael Cobas Paz, Andrea </a:t>
            </a:r>
            <a:r>
              <a:rPr dirty="0" sz="900" spc="-5">
                <a:latin typeface="Calibri"/>
                <a:cs typeface="Calibri"/>
              </a:rPr>
              <a:t>Lizancos,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 spc="-5">
                <a:latin typeface="Calibri"/>
                <a:cs typeface="Calibri"/>
              </a:rPr>
              <a:t>Calvo.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Virgen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Victoria</a:t>
            </a:r>
            <a:r>
              <a:rPr dirty="0" sz="900" b="1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Antonio Jesús </a:t>
            </a:r>
            <a:r>
              <a:rPr dirty="0" sz="900" spc="-5">
                <a:latin typeface="Calibri"/>
                <a:cs typeface="Calibri"/>
              </a:rPr>
              <a:t>Muñoz García, </a:t>
            </a:r>
            <a:r>
              <a:rPr dirty="0" sz="900" spc="-10">
                <a:latin typeface="Calibri"/>
                <a:cs typeface="Calibri"/>
              </a:rPr>
              <a:t>Erika </a:t>
            </a:r>
            <a:r>
              <a:rPr dirty="0" sz="900" spc="-5">
                <a:latin typeface="Calibri"/>
                <a:cs typeface="Calibri"/>
              </a:rPr>
              <a:t>Muños García, </a:t>
            </a:r>
            <a:r>
              <a:rPr dirty="0" sz="900">
                <a:latin typeface="Calibri"/>
                <a:cs typeface="Calibri"/>
              </a:rPr>
              <a:t>Juan H  </a:t>
            </a:r>
            <a:r>
              <a:rPr dirty="0" sz="900" spc="-5">
                <a:latin typeface="Calibri"/>
                <a:cs typeface="Calibri"/>
              </a:rPr>
              <a:t>Alonso </a:t>
            </a:r>
            <a:r>
              <a:rPr dirty="0" sz="900">
                <a:latin typeface="Calibri"/>
                <a:cs typeface="Calibri"/>
              </a:rPr>
              <a:t>Briales, Javier </a:t>
            </a:r>
            <a:r>
              <a:rPr dirty="0" sz="900" spc="-5">
                <a:latin typeface="Calibri"/>
                <a:cs typeface="Calibri"/>
              </a:rPr>
              <a:t>Alcaide.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German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Trias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Pujo</a:t>
            </a:r>
            <a:r>
              <a:rPr dirty="0" sz="900" spc="-5" b="1">
                <a:latin typeface="Calibri"/>
                <a:cs typeface="Calibri"/>
              </a:rPr>
              <a:t>l</a:t>
            </a:r>
            <a:r>
              <a:rPr dirty="0" sz="900" spc="-5">
                <a:latin typeface="Calibri"/>
                <a:cs typeface="Calibri"/>
              </a:rPr>
              <a:t>: Victoria </a:t>
            </a:r>
            <a:r>
              <a:rPr dirty="0" sz="900">
                <a:latin typeface="Calibri"/>
                <a:cs typeface="Calibri"/>
              </a:rPr>
              <a:t>Vilalta </a:t>
            </a:r>
            <a:r>
              <a:rPr dirty="0" sz="900" spc="-10">
                <a:latin typeface="Calibri"/>
                <a:cs typeface="Calibri"/>
              </a:rPr>
              <a:t>del </a:t>
            </a:r>
            <a:r>
              <a:rPr dirty="0" sz="900">
                <a:latin typeface="Calibri"/>
                <a:cs typeface="Calibri"/>
              </a:rPr>
              <a:t>Olmo, </a:t>
            </a:r>
            <a:r>
              <a:rPr dirty="0" sz="900" spc="-10">
                <a:latin typeface="Calibri"/>
                <a:cs typeface="Calibri"/>
              </a:rPr>
              <a:t>Eduard </a:t>
            </a:r>
            <a:r>
              <a:rPr dirty="0" sz="900" spc="-5">
                <a:latin typeface="Calibri"/>
                <a:cs typeface="Calibri"/>
              </a:rPr>
              <a:t>Fernandez Nofrerias, Xavier </a:t>
            </a:r>
            <a:r>
              <a:rPr dirty="0" sz="900">
                <a:latin typeface="Calibri"/>
                <a:cs typeface="Calibri"/>
              </a:rPr>
              <a:t>Carrillo </a:t>
            </a:r>
            <a:r>
              <a:rPr dirty="0" sz="900" spc="-10">
                <a:latin typeface="Calibri"/>
                <a:cs typeface="Calibri"/>
              </a:rPr>
              <a:t>Suares, Edgar  </a:t>
            </a:r>
            <a:r>
              <a:rPr dirty="0" sz="900">
                <a:latin typeface="Calibri"/>
                <a:cs typeface="Calibri"/>
              </a:rPr>
              <a:t>Fadeuilhe </a:t>
            </a:r>
            <a:r>
              <a:rPr dirty="0" sz="900" spc="-10">
                <a:latin typeface="Calibri"/>
                <a:cs typeface="Calibri"/>
              </a:rPr>
              <a:t>Grau.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Reina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Sofía</a:t>
            </a:r>
            <a:r>
              <a:rPr dirty="0" sz="900">
                <a:latin typeface="Calibri"/>
                <a:cs typeface="Calibri"/>
              </a:rPr>
              <a:t>: Manuel Pan </a:t>
            </a:r>
            <a:r>
              <a:rPr dirty="0" sz="900" spc="-10">
                <a:latin typeface="Calibri"/>
                <a:cs typeface="Calibri"/>
              </a:rPr>
              <a:t>Álvarez, </a:t>
            </a:r>
            <a:r>
              <a:rPr dirty="0" sz="900">
                <a:latin typeface="Calibri"/>
                <a:cs typeface="Calibri"/>
              </a:rPr>
              <a:t>Soledad Ojeda, Javier </a:t>
            </a:r>
            <a:r>
              <a:rPr dirty="0" sz="900" spc="-15">
                <a:latin typeface="Calibri"/>
                <a:cs typeface="Calibri"/>
              </a:rPr>
              <a:t>Suarez de </a:t>
            </a:r>
            <a:r>
              <a:rPr dirty="0" sz="900" spc="-20">
                <a:latin typeface="Calibri"/>
                <a:cs typeface="Calibri"/>
              </a:rPr>
              <a:t>Lezo, </a:t>
            </a:r>
            <a:r>
              <a:rPr dirty="0" sz="900" spc="-5">
                <a:latin typeface="Calibri"/>
                <a:cs typeface="Calibri"/>
              </a:rPr>
              <a:t>Jorge Perea,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 spc="-5">
                <a:latin typeface="Calibri"/>
                <a:cs typeface="Calibri"/>
              </a:rPr>
              <a:t>J. Hidalgo.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</a:t>
            </a:r>
            <a:r>
              <a:rPr dirty="0" sz="900" spc="-5" b="1">
                <a:latin typeface="Calibri"/>
                <a:cs typeface="Calibri"/>
              </a:rPr>
              <a:t>l 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Marqués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Valdecilla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 spc="-20">
                <a:latin typeface="Calibri"/>
                <a:cs typeface="Calibri"/>
              </a:rPr>
              <a:t>De </a:t>
            </a:r>
            <a:r>
              <a:rPr dirty="0" sz="900" spc="5">
                <a:latin typeface="Calibri"/>
                <a:cs typeface="Calibri"/>
              </a:rPr>
              <a:t>la </a:t>
            </a:r>
            <a:r>
              <a:rPr dirty="0" sz="900" spc="-20">
                <a:latin typeface="Calibri"/>
                <a:cs typeface="Calibri"/>
              </a:rPr>
              <a:t>Torre, </a:t>
            </a:r>
            <a:r>
              <a:rPr dirty="0" sz="900" spc="-5">
                <a:latin typeface="Calibri"/>
                <a:cs typeface="Calibri"/>
              </a:rPr>
              <a:t>Gabriela Veiga Fernández.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Albacete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Juan Gabriel Córdoba </a:t>
            </a:r>
            <a:r>
              <a:rPr dirty="0" sz="900" spc="-5">
                <a:latin typeface="Calibri"/>
                <a:cs typeface="Calibri"/>
              </a:rPr>
              <a:t>Soriano,  </a:t>
            </a:r>
            <a:r>
              <a:rPr dirty="0" sz="900">
                <a:latin typeface="Calibri"/>
                <a:cs typeface="Calibri"/>
              </a:rPr>
              <a:t>Jesús Jiménez </a:t>
            </a:r>
            <a:r>
              <a:rPr dirty="0" sz="900" spc="-5">
                <a:latin typeface="Calibri"/>
                <a:cs typeface="Calibri"/>
              </a:rPr>
              <a:t>Mazuecos, </a:t>
            </a:r>
            <a:r>
              <a:rPr dirty="0" sz="900">
                <a:latin typeface="Calibri"/>
                <a:cs typeface="Calibri"/>
              </a:rPr>
              <a:t>Arsenio </a:t>
            </a:r>
            <a:r>
              <a:rPr dirty="0" sz="900" spc="-5">
                <a:latin typeface="Calibri"/>
                <a:cs typeface="Calibri"/>
              </a:rPr>
              <a:t>Gallardo López.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Clinic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Barcelona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5">
                <a:latin typeface="Calibri"/>
                <a:cs typeface="Calibri"/>
              </a:rPr>
              <a:t>Ander </a:t>
            </a:r>
            <a:r>
              <a:rPr dirty="0" sz="900" spc="-10">
                <a:latin typeface="Calibri"/>
                <a:cs typeface="Calibri"/>
              </a:rPr>
              <a:t>Regueiro, </a:t>
            </a:r>
            <a:r>
              <a:rPr dirty="0" sz="900" spc="-5">
                <a:latin typeface="Calibri"/>
                <a:cs typeface="Calibri"/>
              </a:rPr>
              <a:t>Endaitz </a:t>
            </a:r>
            <a:r>
              <a:rPr dirty="0" sz="900" spc="-10">
                <a:latin typeface="Calibri"/>
                <a:cs typeface="Calibri"/>
              </a:rPr>
              <a:t>Estebanez, </a:t>
            </a:r>
            <a:r>
              <a:rPr dirty="0" sz="900" spc="-15">
                <a:latin typeface="Calibri"/>
                <a:cs typeface="Calibri"/>
              </a:rPr>
              <a:t>Pedro </a:t>
            </a:r>
            <a:r>
              <a:rPr dirty="0" sz="900" spc="-5">
                <a:latin typeface="Calibri"/>
                <a:cs typeface="Calibri"/>
              </a:rPr>
              <a:t>Cepas.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Genera</a:t>
            </a:r>
            <a:r>
              <a:rPr dirty="0" sz="900" spc="5" b="1">
                <a:latin typeface="Calibri"/>
                <a:cs typeface="Calibri"/>
              </a:rPr>
              <a:t>l 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Alicante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-15">
                <a:latin typeface="Calibri"/>
                <a:cs typeface="Calibri"/>
              </a:rPr>
              <a:t>Pascual </a:t>
            </a:r>
            <a:r>
              <a:rPr dirty="0" sz="900" spc="-10">
                <a:latin typeface="Calibri"/>
                <a:cs typeface="Calibri"/>
              </a:rPr>
              <a:t>Bordes </a:t>
            </a:r>
            <a:r>
              <a:rPr dirty="0" sz="900" spc="-15">
                <a:latin typeface="Calibri"/>
                <a:cs typeface="Calibri"/>
              </a:rPr>
              <a:t>Siscar, </a:t>
            </a:r>
            <a:r>
              <a:rPr dirty="0" sz="900" spc="-5" i="1">
                <a:latin typeface="Calibri"/>
                <a:cs typeface="Calibri"/>
              </a:rPr>
              <a:t>Juan </a:t>
            </a:r>
            <a:r>
              <a:rPr dirty="0" sz="900" spc="-5">
                <a:latin typeface="Calibri"/>
                <a:cs typeface="Calibri"/>
              </a:rPr>
              <a:t>Miguel </a:t>
            </a:r>
            <a:r>
              <a:rPr dirty="0" sz="900" spc="5">
                <a:latin typeface="Calibri"/>
                <a:cs typeface="Calibri"/>
              </a:rPr>
              <a:t>Ruiz </a:t>
            </a:r>
            <a:r>
              <a:rPr dirty="0" sz="900" spc="-20">
                <a:latin typeface="Calibri"/>
                <a:cs typeface="Calibri"/>
              </a:rPr>
              <a:t>Nodar, </a:t>
            </a:r>
            <a:r>
              <a:rPr dirty="0" sz="900">
                <a:latin typeface="Calibri"/>
                <a:cs typeface="Calibri"/>
              </a:rPr>
              <a:t>Miriam Sandín </a:t>
            </a:r>
            <a:r>
              <a:rPr dirty="0" sz="900" spc="-10">
                <a:latin typeface="Calibri"/>
                <a:cs typeface="Calibri"/>
              </a:rPr>
              <a:t>Rollán, </a:t>
            </a:r>
            <a:r>
              <a:rPr dirty="0" sz="900">
                <a:latin typeface="Calibri"/>
                <a:cs typeface="Calibri"/>
              </a:rPr>
              <a:t>Juan Quiles, Raquel Ajo </a:t>
            </a:r>
            <a:r>
              <a:rPr dirty="0" sz="900" spc="-15">
                <a:latin typeface="Calibri"/>
                <a:cs typeface="Calibri"/>
              </a:rPr>
              <a:t>Ferrer,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>
                <a:latin typeface="Calibri"/>
                <a:cs typeface="Calibri"/>
              </a:rPr>
              <a:t>Ajo </a:t>
            </a:r>
            <a:r>
              <a:rPr dirty="0" sz="900" spc="-15">
                <a:latin typeface="Calibri"/>
                <a:cs typeface="Calibri"/>
              </a:rPr>
              <a:t>Ferrer, </a:t>
            </a:r>
            <a:r>
              <a:rPr dirty="0" sz="900" spc="-5">
                <a:latin typeface="Calibri"/>
                <a:cs typeface="Calibri"/>
              </a:rPr>
              <a:t>Marta  Herrero, </a:t>
            </a:r>
            <a:r>
              <a:rPr dirty="0" sz="900" i="1">
                <a:latin typeface="Calibri"/>
                <a:cs typeface="Calibri"/>
              </a:rPr>
              <a:t>Vicente Mainar, José Valencia Martín, Javier </a:t>
            </a:r>
            <a:r>
              <a:rPr dirty="0" sz="900" spc="-5" i="1">
                <a:latin typeface="Calibri"/>
                <a:cs typeface="Calibri"/>
              </a:rPr>
              <a:t>Pineda </a:t>
            </a:r>
            <a:r>
              <a:rPr dirty="0" sz="900" i="1">
                <a:latin typeface="Calibri"/>
                <a:cs typeface="Calibri"/>
              </a:rPr>
              <a:t>Rocamora, </a:t>
            </a:r>
            <a:r>
              <a:rPr dirty="0" sz="900" spc="-5" i="1">
                <a:latin typeface="Calibri"/>
                <a:cs typeface="Calibri"/>
              </a:rPr>
              <a:t>Fernando </a:t>
            </a:r>
            <a:r>
              <a:rPr dirty="0" sz="900" i="1">
                <a:latin typeface="Calibri"/>
                <a:cs typeface="Calibri"/>
              </a:rPr>
              <a:t>J. </a:t>
            </a:r>
            <a:r>
              <a:rPr dirty="0" sz="900" spc="-5" i="1">
                <a:latin typeface="Calibri"/>
                <a:cs typeface="Calibri"/>
              </a:rPr>
              <a:t>Torres Mezcua, Teresa Lozano Palencia.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Juan </a:t>
            </a:r>
            <a:r>
              <a:rPr dirty="0" sz="900" spc="10" b="1">
                <a:latin typeface="Calibri"/>
                <a:cs typeface="Calibri"/>
              </a:rPr>
              <a:t>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Canalejo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Coruña</a:t>
            </a:r>
            <a:r>
              <a:rPr dirty="0" sz="900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Jorge </a:t>
            </a:r>
            <a:r>
              <a:rPr dirty="0" sz="900" spc="-10">
                <a:latin typeface="Calibri"/>
                <a:cs typeface="Calibri"/>
              </a:rPr>
              <a:t>Salgado </a:t>
            </a:r>
            <a:r>
              <a:rPr dirty="0" sz="900" spc="-5">
                <a:latin typeface="Calibri"/>
                <a:cs typeface="Calibri"/>
              </a:rPr>
              <a:t>Fernández, </a:t>
            </a:r>
            <a:r>
              <a:rPr dirty="0" sz="900" spc="-15">
                <a:latin typeface="Calibri"/>
                <a:cs typeface="Calibri"/>
              </a:rPr>
              <a:t>Xacobe </a:t>
            </a:r>
            <a:r>
              <a:rPr dirty="0" sz="900">
                <a:latin typeface="Calibri"/>
                <a:cs typeface="Calibri"/>
              </a:rPr>
              <a:t>Flores </a:t>
            </a:r>
            <a:r>
              <a:rPr dirty="0" sz="900" spc="-10">
                <a:latin typeface="Calibri"/>
                <a:cs typeface="Calibri"/>
              </a:rPr>
              <a:t>Ríos, </a:t>
            </a:r>
            <a:r>
              <a:rPr dirty="0" sz="900" spc="-5" i="1">
                <a:latin typeface="Calibri"/>
                <a:cs typeface="Calibri"/>
              </a:rPr>
              <a:t>Elizabet Méndez </a:t>
            </a:r>
            <a:r>
              <a:rPr dirty="0" sz="900" i="1">
                <a:latin typeface="Calibri"/>
                <a:cs typeface="Calibri"/>
              </a:rPr>
              <a:t>Eirín, </a:t>
            </a:r>
            <a:r>
              <a:rPr dirty="0" sz="900" spc="5" i="1">
                <a:latin typeface="Calibri"/>
                <a:cs typeface="Calibri"/>
              </a:rPr>
              <a:t>María Soto </a:t>
            </a:r>
            <a:r>
              <a:rPr dirty="0" sz="900" spc="-10" i="1">
                <a:latin typeface="Calibri"/>
                <a:cs typeface="Calibri"/>
              </a:rPr>
              <a:t>Núñez.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Vall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Hebrón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-10">
                <a:latin typeface="Calibri"/>
                <a:cs typeface="Calibri"/>
              </a:rPr>
              <a:t>Bruno  </a:t>
            </a:r>
            <a:r>
              <a:rPr dirty="0" sz="900" spc="-5">
                <a:latin typeface="Calibri"/>
                <a:cs typeface="Calibri"/>
              </a:rPr>
              <a:t>García, </a:t>
            </a:r>
            <a:r>
              <a:rPr dirty="0" sz="900" spc="-5" i="1">
                <a:latin typeface="Calibri"/>
                <a:cs typeface="Calibri"/>
              </a:rPr>
              <a:t>Ignacio Ferreira, </a:t>
            </a:r>
            <a:r>
              <a:rPr dirty="0" sz="900" i="1">
                <a:latin typeface="Calibri"/>
                <a:cs typeface="Calibri"/>
              </a:rPr>
              <a:t>Aitor </a:t>
            </a:r>
            <a:r>
              <a:rPr dirty="0" sz="900" spc="-5" i="1">
                <a:latin typeface="Calibri"/>
                <a:cs typeface="Calibri"/>
              </a:rPr>
              <a:t>Uribarri, </a:t>
            </a:r>
            <a:r>
              <a:rPr dirty="0" sz="900" i="1">
                <a:latin typeface="Calibri"/>
                <a:cs typeface="Calibri"/>
              </a:rPr>
              <a:t>Ricardo </a:t>
            </a:r>
            <a:r>
              <a:rPr dirty="0" sz="900" spc="-5" i="1">
                <a:latin typeface="Calibri"/>
                <a:cs typeface="Calibri"/>
              </a:rPr>
              <a:t>Palma.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dirty="0" u="sng" sz="9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Luz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Madrid</a:t>
            </a:r>
            <a:r>
              <a:rPr dirty="0" sz="900" b="1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Roberto Martín </a:t>
            </a:r>
            <a:r>
              <a:rPr dirty="0" sz="900">
                <a:latin typeface="Calibri"/>
                <a:cs typeface="Calibri"/>
              </a:rPr>
              <a:t>Reyes, </a:t>
            </a:r>
            <a:r>
              <a:rPr dirty="0" sz="900" spc="-10" i="1">
                <a:latin typeface="Calibri"/>
                <a:cs typeface="Calibri"/>
              </a:rPr>
              <a:t>Jorge </a:t>
            </a:r>
            <a:r>
              <a:rPr dirty="0" sz="900" spc="-5" i="1">
                <a:latin typeface="Calibri"/>
                <a:cs typeface="Calibri"/>
              </a:rPr>
              <a:t>Palazuelos Molinero, Daniele  </a:t>
            </a:r>
            <a:r>
              <a:rPr dirty="0" sz="900" spc="-10" i="1">
                <a:latin typeface="Calibri"/>
                <a:cs typeface="Calibri"/>
              </a:rPr>
              <a:t>Gemma,</a:t>
            </a:r>
            <a:r>
              <a:rPr dirty="0" sz="900" spc="18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Ana </a:t>
            </a:r>
            <a:r>
              <a:rPr dirty="0" sz="900" i="1">
                <a:latin typeface="Calibri"/>
                <a:cs typeface="Calibri"/>
              </a:rPr>
              <a:t>Lucía Rivero </a:t>
            </a:r>
            <a:r>
              <a:rPr dirty="0" sz="900" spc="-5" i="1">
                <a:latin typeface="Calibri"/>
                <a:cs typeface="Calibri"/>
              </a:rPr>
              <a:t>Monteagudo.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Bellvitge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-15">
                <a:latin typeface="Calibri"/>
                <a:cs typeface="Calibri"/>
              </a:rPr>
              <a:t>Rafael </a:t>
            </a:r>
            <a:r>
              <a:rPr dirty="0" sz="900" spc="-5">
                <a:latin typeface="Calibri"/>
                <a:cs typeface="Calibri"/>
              </a:rPr>
              <a:t>Romaguera, </a:t>
            </a:r>
            <a:r>
              <a:rPr dirty="0" sz="900">
                <a:latin typeface="Calibri"/>
                <a:cs typeface="Calibri"/>
              </a:rPr>
              <a:t>Josep </a:t>
            </a:r>
            <a:r>
              <a:rPr dirty="0" sz="900" spc="-5">
                <a:latin typeface="Calibri"/>
                <a:cs typeface="Calibri"/>
              </a:rPr>
              <a:t>Comin </a:t>
            </a:r>
            <a:r>
              <a:rPr dirty="0" sz="900" spc="-10">
                <a:latin typeface="Calibri"/>
                <a:cs typeface="Calibri"/>
              </a:rPr>
              <a:t>Colet,  </a:t>
            </a:r>
            <a:r>
              <a:rPr dirty="0" sz="900" spc="-5">
                <a:latin typeface="Calibri"/>
                <a:cs typeface="Calibri"/>
              </a:rPr>
              <a:t>Joan </a:t>
            </a:r>
            <a:r>
              <a:rPr dirty="0" sz="900" spc="5">
                <a:latin typeface="Calibri"/>
                <a:cs typeface="Calibri"/>
              </a:rPr>
              <a:t>A. </a:t>
            </a:r>
            <a:r>
              <a:rPr dirty="0" sz="900" spc="-5">
                <a:latin typeface="Calibri"/>
                <a:cs typeface="Calibri"/>
              </a:rPr>
              <a:t>Gomez-Hospital.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</a:t>
            </a:r>
            <a:r>
              <a:rPr dirty="0" sz="900" spc="-10" b="1">
                <a:latin typeface="Calibri"/>
                <a:cs typeface="Calibri"/>
              </a:rPr>
              <a:t>l 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Asturias</a:t>
            </a:r>
            <a:r>
              <a:rPr dirty="0" sz="900">
                <a:latin typeface="Calibri"/>
                <a:cs typeface="Calibri"/>
              </a:rPr>
              <a:t>: Cesar </a:t>
            </a:r>
            <a:r>
              <a:rPr dirty="0" sz="900" spc="-5">
                <a:latin typeface="Calibri"/>
                <a:cs typeface="Calibri"/>
              </a:rPr>
              <a:t>Morís, Pablo </a:t>
            </a:r>
            <a:r>
              <a:rPr dirty="0" sz="900" spc="-10">
                <a:latin typeface="Calibri"/>
                <a:cs typeface="Calibri"/>
              </a:rPr>
              <a:t>Avanzas, Ana Ayesta.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Clínico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Valencia</a:t>
            </a:r>
            <a:r>
              <a:rPr dirty="0" sz="900" spc="-10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Sergio </a:t>
            </a:r>
            <a:r>
              <a:rPr dirty="0" sz="900" spc="-10">
                <a:latin typeface="Calibri"/>
                <a:cs typeface="Calibri"/>
              </a:rPr>
              <a:t>García </a:t>
            </a:r>
            <a:r>
              <a:rPr dirty="0" sz="900">
                <a:latin typeface="Calibri"/>
                <a:cs typeface="Calibri"/>
              </a:rPr>
              <a:t>Blas, Juan Sanchis </a:t>
            </a:r>
            <a:r>
              <a:rPr dirty="0" sz="900" spc="-10">
                <a:latin typeface="Calibri"/>
                <a:cs typeface="Calibri"/>
              </a:rPr>
              <a:t>Forés, </a:t>
            </a:r>
            <a:r>
              <a:rPr dirty="0" sz="900">
                <a:latin typeface="Calibri"/>
                <a:cs typeface="Calibri"/>
              </a:rPr>
              <a:t>Julio </a:t>
            </a:r>
            <a:r>
              <a:rPr dirty="0" sz="900" spc="-10">
                <a:latin typeface="Calibri"/>
                <a:cs typeface="Calibri"/>
              </a:rPr>
              <a:t>Núñez  </a:t>
            </a:r>
            <a:r>
              <a:rPr dirty="0" sz="900" spc="-5">
                <a:latin typeface="Calibri"/>
                <a:cs typeface="Calibri"/>
              </a:rPr>
              <a:t>Villota,</a:t>
            </a:r>
            <a:r>
              <a:rPr dirty="0" sz="900" spc="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Gema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5">
                <a:latin typeface="Calibri"/>
                <a:cs typeface="Calibri"/>
              </a:rPr>
              <a:t>Miñana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Escriva,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Ernesto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Valero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-15">
                <a:latin typeface="Calibri"/>
                <a:cs typeface="Calibri"/>
              </a:rPr>
              <a:t>Picher,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Jesskika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González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D´Gregorio,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Agustín</a:t>
            </a:r>
            <a:r>
              <a:rPr dirty="0" sz="900" spc="10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Fernández</a:t>
            </a:r>
            <a:r>
              <a:rPr dirty="0" sz="900" spc="8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Cisnal,</a:t>
            </a:r>
            <a:r>
              <a:rPr dirty="0" sz="900" spc="7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Clara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Bonanad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Lozano.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Hospital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15597" y="3839781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 h="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48909" y="3856037"/>
            <a:ext cx="6691630" cy="236664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25"/>
              </a:spcBef>
            </a:pP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Universitario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Fundación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Jiménez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Díaz</a:t>
            </a:r>
            <a:r>
              <a:rPr dirty="0" sz="900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Borja Ibáñez, Sandra </a:t>
            </a:r>
            <a:r>
              <a:rPr dirty="0" sz="900" spc="-10">
                <a:latin typeface="Calibri"/>
                <a:cs typeface="Calibri"/>
              </a:rPr>
              <a:t>Gómez-Talavera, </a:t>
            </a:r>
            <a:r>
              <a:rPr dirty="0" sz="900">
                <a:latin typeface="Calibri"/>
                <a:cs typeface="Calibri"/>
              </a:rPr>
              <a:t>Juan A </a:t>
            </a:r>
            <a:r>
              <a:rPr dirty="0" sz="900" spc="-10">
                <a:latin typeface="Calibri"/>
                <a:cs typeface="Calibri"/>
              </a:rPr>
              <a:t>Franco-Peláez, </a:t>
            </a:r>
            <a:r>
              <a:rPr dirty="0" sz="900" spc="-5">
                <a:latin typeface="Calibri"/>
                <a:cs typeface="Calibri"/>
              </a:rPr>
              <a:t>Felipe </a:t>
            </a:r>
            <a:r>
              <a:rPr dirty="0" sz="900" spc="-15">
                <a:latin typeface="Calibri"/>
                <a:cs typeface="Calibri"/>
              </a:rPr>
              <a:t>Navarro </a:t>
            </a:r>
            <a:r>
              <a:rPr dirty="0" sz="900" spc="-10">
                <a:latin typeface="Calibri"/>
                <a:cs typeface="Calibri"/>
              </a:rPr>
              <a:t>del </a:t>
            </a:r>
            <a:r>
              <a:rPr dirty="0" sz="900">
                <a:latin typeface="Calibri"/>
                <a:cs typeface="Calibri"/>
              </a:rPr>
              <a:t>Amo, Antonio </a:t>
            </a:r>
            <a:r>
              <a:rPr dirty="0" sz="900" spc="-10">
                <a:latin typeface="Calibri"/>
                <a:cs typeface="Calibri"/>
              </a:rPr>
              <a:t>Piñeiro,  Paloma </a:t>
            </a:r>
            <a:r>
              <a:rPr dirty="0" sz="900" spc="-5">
                <a:latin typeface="Calibri"/>
                <a:cs typeface="Calibri"/>
              </a:rPr>
              <a:t>Avila, </a:t>
            </a:r>
            <a:r>
              <a:rPr dirty="0" sz="900">
                <a:latin typeface="Calibri"/>
                <a:cs typeface="Calibri"/>
              </a:rPr>
              <a:t>José A. </a:t>
            </a:r>
            <a:r>
              <a:rPr dirty="0" sz="900" spc="-5">
                <a:latin typeface="Calibri"/>
                <a:cs typeface="Calibri"/>
              </a:rPr>
              <a:t>Esteban-Chapel, María </a:t>
            </a:r>
            <a:r>
              <a:rPr dirty="0" sz="900">
                <a:latin typeface="Calibri"/>
                <a:cs typeface="Calibri"/>
              </a:rPr>
              <a:t>López </a:t>
            </a:r>
            <a:r>
              <a:rPr dirty="0" sz="900" spc="-10">
                <a:latin typeface="Calibri"/>
                <a:cs typeface="Calibri"/>
              </a:rPr>
              <a:t>Álvarez, </a:t>
            </a:r>
            <a:r>
              <a:rPr dirty="0" sz="900" spc="-5">
                <a:latin typeface="Calibri"/>
                <a:cs typeface="Calibri"/>
              </a:rPr>
              <a:t>Alba </a:t>
            </a:r>
            <a:r>
              <a:rPr dirty="0" sz="900" spc="-10">
                <a:latin typeface="Calibri"/>
                <a:cs typeface="Calibri"/>
              </a:rPr>
              <a:t>Vega-Viyuela,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10">
                <a:latin typeface="Calibri"/>
                <a:cs typeface="Calibri"/>
              </a:rPr>
              <a:t>Tuñón.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Salamanca</a:t>
            </a:r>
            <a:r>
              <a:rPr dirty="0" sz="900">
                <a:latin typeface="Calibri"/>
                <a:cs typeface="Calibri"/>
              </a:rPr>
              <a:t>: Ignacio Cruz,  Javier </a:t>
            </a:r>
            <a:r>
              <a:rPr dirty="0" sz="900" spc="-5">
                <a:latin typeface="Calibri"/>
                <a:cs typeface="Calibri"/>
              </a:rPr>
              <a:t>Moreiras, </a:t>
            </a:r>
            <a:r>
              <a:rPr dirty="0" sz="900" spc="-10" i="1">
                <a:latin typeface="Calibri"/>
                <a:cs typeface="Calibri"/>
              </a:rPr>
              <a:t>Pablo </a:t>
            </a:r>
            <a:r>
              <a:rPr dirty="0" sz="900" spc="-5" i="1">
                <a:latin typeface="Calibri"/>
                <a:cs typeface="Calibri"/>
              </a:rPr>
              <a:t>Antúnez-Muíños, Sergio </a:t>
            </a:r>
            <a:r>
              <a:rPr dirty="0" sz="900" spc="-10" i="1">
                <a:latin typeface="Calibri"/>
                <a:cs typeface="Calibri"/>
              </a:rPr>
              <a:t>López-Tejero.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Sant Pau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5" i="1">
                <a:latin typeface="Calibri"/>
                <a:cs typeface="Calibri"/>
              </a:rPr>
              <a:t>Dabit </a:t>
            </a:r>
            <a:r>
              <a:rPr dirty="0" sz="900" spc="-5" i="1">
                <a:latin typeface="Calibri"/>
                <a:cs typeface="Calibri"/>
              </a:rPr>
              <a:t>Arzamendi</a:t>
            </a:r>
            <a:r>
              <a:rPr dirty="0" sz="900" spc="-5">
                <a:latin typeface="Calibri"/>
                <a:cs typeface="Calibri"/>
              </a:rPr>
              <a:t>, </a:t>
            </a:r>
            <a:r>
              <a:rPr dirty="0" sz="900">
                <a:latin typeface="Calibri"/>
                <a:cs typeface="Calibri"/>
              </a:rPr>
              <a:t>Lluis </a:t>
            </a:r>
            <a:r>
              <a:rPr dirty="0" sz="900" spc="-10">
                <a:latin typeface="Calibri"/>
                <a:cs typeface="Calibri"/>
              </a:rPr>
              <a:t>Asmarats.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Virgen </a:t>
            </a:r>
            <a:r>
              <a:rPr dirty="0" u="sng" sz="9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Rocío</a:t>
            </a:r>
            <a:r>
              <a:rPr dirty="0" sz="900" spc="-5">
                <a:latin typeface="Calibri"/>
                <a:cs typeface="Calibri"/>
              </a:rPr>
              <a:t>:  </a:t>
            </a:r>
            <a:r>
              <a:rPr dirty="0" sz="900">
                <a:latin typeface="Calibri"/>
                <a:cs typeface="Calibri"/>
              </a:rPr>
              <a:t>Manuel </a:t>
            </a:r>
            <a:r>
              <a:rPr dirty="0" sz="900" spc="-5">
                <a:latin typeface="Calibri"/>
                <a:cs typeface="Calibri"/>
              </a:rPr>
              <a:t>Villa </a:t>
            </a:r>
            <a:r>
              <a:rPr dirty="0" sz="900" spc="-10">
                <a:latin typeface="Calibri"/>
                <a:cs typeface="Calibri"/>
              </a:rPr>
              <a:t>Gil-Ortega, </a:t>
            </a:r>
            <a:r>
              <a:rPr dirty="0" sz="900">
                <a:latin typeface="Calibri"/>
                <a:cs typeface="Calibri"/>
              </a:rPr>
              <a:t>Nieves </a:t>
            </a:r>
            <a:r>
              <a:rPr dirty="0" sz="900" spc="-10">
                <a:latin typeface="Calibri"/>
                <a:cs typeface="Calibri"/>
              </a:rPr>
              <a:t>Romero Rodríguez, </a:t>
            </a:r>
            <a:r>
              <a:rPr dirty="0" sz="900" spc="-5">
                <a:latin typeface="Calibri"/>
                <a:cs typeface="Calibri"/>
              </a:rPr>
              <a:t>Alba Abril Molina, </a:t>
            </a:r>
            <a:r>
              <a:rPr dirty="0" sz="900">
                <a:latin typeface="Calibri"/>
                <a:cs typeface="Calibri"/>
              </a:rPr>
              <a:t>Elena </a:t>
            </a:r>
            <a:r>
              <a:rPr dirty="0" sz="900" spc="5">
                <a:latin typeface="Calibri"/>
                <a:cs typeface="Calibri"/>
              </a:rPr>
              <a:t>Jiménez </a:t>
            </a:r>
            <a:r>
              <a:rPr dirty="0" sz="900" spc="-5">
                <a:latin typeface="Calibri"/>
                <a:cs typeface="Calibri"/>
              </a:rPr>
              <a:t>Xarrié, </a:t>
            </a:r>
            <a:r>
              <a:rPr dirty="0" sz="900">
                <a:latin typeface="Calibri"/>
                <a:cs typeface="Calibri"/>
              </a:rPr>
              <a:t>Antonio Delgado </a:t>
            </a:r>
            <a:r>
              <a:rPr dirty="0" sz="900" spc="-10">
                <a:latin typeface="Calibri"/>
                <a:cs typeface="Calibri"/>
              </a:rPr>
              <a:t>Ariza,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 spc="5">
                <a:latin typeface="Calibri"/>
                <a:cs typeface="Calibri"/>
              </a:rPr>
              <a:t>Millán </a:t>
            </a:r>
            <a:r>
              <a:rPr dirty="0" sz="900" spc="-10">
                <a:latin typeface="Calibri"/>
                <a:cs typeface="Calibri"/>
              </a:rPr>
              <a:t>Rodríguez,  </a:t>
            </a:r>
            <a:r>
              <a:rPr dirty="0" sz="900" spc="-5">
                <a:latin typeface="Calibri"/>
                <a:cs typeface="Calibri"/>
              </a:rPr>
              <a:t>Belén </a:t>
            </a:r>
            <a:r>
              <a:rPr dirty="0" sz="900" spc="-15">
                <a:latin typeface="Calibri"/>
                <a:cs typeface="Calibri"/>
              </a:rPr>
              <a:t>de </a:t>
            </a:r>
            <a:r>
              <a:rPr dirty="0" sz="900" spc="5">
                <a:latin typeface="Calibri"/>
                <a:cs typeface="Calibri"/>
              </a:rPr>
              <a:t>la </a:t>
            </a:r>
            <a:r>
              <a:rPr dirty="0" sz="900" spc="-5">
                <a:latin typeface="Calibri"/>
                <a:cs typeface="Calibri"/>
              </a:rPr>
              <a:t>Fuente Perdomo.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12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Octubre</a:t>
            </a:r>
            <a:r>
              <a:rPr dirty="0" sz="900" spc="-5">
                <a:latin typeface="Calibri"/>
                <a:cs typeface="Calibri"/>
              </a:rPr>
              <a:t>: Fernando Sarnago </a:t>
            </a:r>
            <a:r>
              <a:rPr dirty="0" sz="900" spc="-10">
                <a:latin typeface="Calibri"/>
                <a:cs typeface="Calibri"/>
              </a:rPr>
              <a:t>Cebada, Agustín </a:t>
            </a:r>
            <a:r>
              <a:rPr dirty="0" sz="900" spc="-5">
                <a:latin typeface="Calibri"/>
                <a:cs typeface="Calibri"/>
              </a:rPr>
              <a:t>Albarrán, </a:t>
            </a:r>
            <a:r>
              <a:rPr dirty="0" sz="900" spc="-10">
                <a:latin typeface="Calibri"/>
                <a:cs typeface="Calibri"/>
              </a:rPr>
              <a:t>Felipe Díez-del </a:t>
            </a:r>
            <a:r>
              <a:rPr dirty="0" sz="900" spc="-5">
                <a:latin typeface="Calibri"/>
                <a:cs typeface="Calibri"/>
              </a:rPr>
              <a:t>Hoyo.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Juan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Ramón 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Jiménez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>
                <a:latin typeface="Calibri"/>
                <a:cs typeface="Calibri"/>
              </a:rPr>
              <a:t>Díaz </a:t>
            </a:r>
            <a:r>
              <a:rPr dirty="0" sz="900" spc="-5">
                <a:latin typeface="Calibri"/>
                <a:cs typeface="Calibri"/>
              </a:rPr>
              <a:t>Fernández, </a:t>
            </a:r>
            <a:r>
              <a:rPr dirty="0" sz="900" spc="-10">
                <a:latin typeface="Calibri"/>
                <a:cs typeface="Calibri"/>
              </a:rPr>
              <a:t>Santiago </a:t>
            </a:r>
            <a:r>
              <a:rPr dirty="0" sz="900" spc="-5">
                <a:latin typeface="Calibri"/>
                <a:cs typeface="Calibri"/>
              </a:rPr>
              <a:t>Camacho Freire.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Canarias</a:t>
            </a:r>
            <a:r>
              <a:rPr dirty="0" sz="900">
                <a:latin typeface="Calibri"/>
                <a:cs typeface="Calibri"/>
              </a:rPr>
              <a:t>: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 spc="5">
                <a:latin typeface="Calibri"/>
                <a:cs typeface="Calibri"/>
              </a:rPr>
              <a:t>Bosa </a:t>
            </a:r>
            <a:r>
              <a:rPr dirty="0" sz="900">
                <a:latin typeface="Calibri"/>
                <a:cs typeface="Calibri"/>
              </a:rPr>
              <a:t>Ojeda, </a:t>
            </a:r>
            <a:r>
              <a:rPr dirty="0" sz="900" spc="-10">
                <a:latin typeface="Calibri"/>
                <a:cs typeface="Calibri"/>
              </a:rPr>
              <a:t>Geoffrey </a:t>
            </a:r>
            <a:r>
              <a:rPr dirty="0" sz="900" spc="-15">
                <a:latin typeface="Calibri"/>
                <a:cs typeface="Calibri"/>
              </a:rPr>
              <a:t>Yanes  </a:t>
            </a:r>
            <a:r>
              <a:rPr dirty="0" sz="900" spc="-5">
                <a:latin typeface="Calibri"/>
                <a:cs typeface="Calibri"/>
              </a:rPr>
              <a:t>Bowden, Belén </a:t>
            </a:r>
            <a:r>
              <a:rPr dirty="0" sz="900" spc="-15">
                <a:latin typeface="Calibri"/>
                <a:cs typeface="Calibri"/>
              </a:rPr>
              <a:t>de </a:t>
            </a:r>
            <a:r>
              <a:rPr dirty="0" sz="900" spc="5">
                <a:latin typeface="Calibri"/>
                <a:cs typeface="Calibri"/>
              </a:rPr>
              <a:t>la </a:t>
            </a:r>
            <a:r>
              <a:rPr dirty="0" sz="900" spc="-5">
                <a:latin typeface="Calibri"/>
                <a:cs typeface="Calibri"/>
              </a:rPr>
              <a:t>Fuente Perdomo.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Cruces</a:t>
            </a:r>
            <a:r>
              <a:rPr dirty="0" sz="900" spc="-5">
                <a:latin typeface="Calibri"/>
                <a:cs typeface="Calibri"/>
              </a:rPr>
              <a:t>: Roberto </a:t>
            </a:r>
            <a:r>
              <a:rPr dirty="0" sz="900" spc="-15">
                <a:latin typeface="Calibri"/>
                <a:cs typeface="Calibri"/>
              </a:rPr>
              <a:t>Mata, </a:t>
            </a:r>
            <a:r>
              <a:rPr dirty="0" sz="900">
                <a:latin typeface="Calibri"/>
                <a:cs typeface="Calibri"/>
              </a:rPr>
              <a:t>Juan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 spc="-15">
                <a:latin typeface="Calibri"/>
                <a:cs typeface="Calibri"/>
              </a:rPr>
              <a:t>Astorga </a:t>
            </a:r>
            <a:r>
              <a:rPr dirty="0" sz="900" spc="-5">
                <a:latin typeface="Calibri"/>
                <a:cs typeface="Calibri"/>
              </a:rPr>
              <a:t>Burgo.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Virgen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las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Nieves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-10">
                <a:latin typeface="Calibri"/>
                <a:cs typeface="Calibri"/>
              </a:rPr>
              <a:t>Eduardo  </a:t>
            </a:r>
            <a:r>
              <a:rPr dirty="0" sz="900" spc="5">
                <a:latin typeface="Calibri"/>
                <a:cs typeface="Calibri"/>
              </a:rPr>
              <a:t>Molina </a:t>
            </a:r>
            <a:r>
              <a:rPr dirty="0" sz="900" spc="-15">
                <a:latin typeface="Calibri"/>
                <a:cs typeface="Calibri"/>
              </a:rPr>
              <a:t>Navarro, Rocio </a:t>
            </a:r>
            <a:r>
              <a:rPr dirty="0" sz="900" spc="-10">
                <a:latin typeface="Calibri"/>
                <a:cs typeface="Calibri"/>
              </a:rPr>
              <a:t>Parrilla </a:t>
            </a:r>
            <a:r>
              <a:rPr dirty="0" sz="900">
                <a:latin typeface="Calibri"/>
                <a:cs typeface="Calibri"/>
              </a:rPr>
              <a:t>Linares,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 spc="5">
                <a:latin typeface="Calibri"/>
                <a:cs typeface="Calibri"/>
              </a:rPr>
              <a:t>Molina </a:t>
            </a:r>
            <a:r>
              <a:rPr dirty="0" sz="900" spc="-5">
                <a:latin typeface="Calibri"/>
                <a:cs typeface="Calibri"/>
              </a:rPr>
              <a:t>Jiménez, </a:t>
            </a:r>
            <a:r>
              <a:rPr dirty="0" sz="900" spc="-25">
                <a:latin typeface="Calibri"/>
                <a:cs typeface="Calibri"/>
              </a:rPr>
              <a:t>Teresa </a:t>
            </a:r>
            <a:r>
              <a:rPr dirty="0" sz="900" spc="-5">
                <a:latin typeface="Calibri"/>
                <a:cs typeface="Calibri"/>
              </a:rPr>
              <a:t>Bretones.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Cecilio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Granada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Juan Caballero </a:t>
            </a:r>
            <a:r>
              <a:rPr dirty="0" sz="900" spc="-5">
                <a:latin typeface="Calibri"/>
                <a:cs typeface="Calibri"/>
              </a:rPr>
              <a:t>Borrego,  </a:t>
            </a:r>
            <a:r>
              <a:rPr dirty="0" sz="900">
                <a:latin typeface="Calibri"/>
                <a:cs typeface="Calibri"/>
              </a:rPr>
              <a:t>Manuel López </a:t>
            </a:r>
            <a:r>
              <a:rPr dirty="0" sz="900" spc="-10">
                <a:latin typeface="Calibri"/>
                <a:cs typeface="Calibri"/>
              </a:rPr>
              <a:t>Pérez.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Navarra</a:t>
            </a:r>
            <a:r>
              <a:rPr dirty="0" sz="900" spc="-10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Valeriano </a:t>
            </a:r>
            <a:r>
              <a:rPr dirty="0" sz="900" spc="5">
                <a:latin typeface="Calibri"/>
                <a:cs typeface="Calibri"/>
              </a:rPr>
              <a:t>Ruiz </a:t>
            </a:r>
            <a:r>
              <a:rPr dirty="0" sz="900" spc="-5">
                <a:latin typeface="Calibri"/>
                <a:cs typeface="Calibri"/>
              </a:rPr>
              <a:t>Quevedo, </a:t>
            </a:r>
            <a:r>
              <a:rPr dirty="0" sz="900" spc="5">
                <a:latin typeface="Calibri"/>
                <a:cs typeface="Calibri"/>
              </a:rPr>
              <a:t>Raul </a:t>
            </a:r>
            <a:r>
              <a:rPr dirty="0" sz="900" spc="-5">
                <a:latin typeface="Calibri"/>
                <a:cs typeface="Calibri"/>
              </a:rPr>
              <a:t>Ramallal Martínez, Guillermo Sanchez </a:t>
            </a:r>
            <a:r>
              <a:rPr dirty="0" sz="900">
                <a:latin typeface="Calibri"/>
                <a:cs typeface="Calibri"/>
              </a:rPr>
              <a:t>Elvira, </a:t>
            </a:r>
            <a:r>
              <a:rPr dirty="0" sz="900" spc="-5">
                <a:latin typeface="Calibri"/>
                <a:cs typeface="Calibri"/>
              </a:rPr>
              <a:t>Pablo </a:t>
            </a:r>
            <a:r>
              <a:rPr dirty="0" sz="900" spc="-15">
                <a:latin typeface="Calibri"/>
                <a:cs typeface="Calibri"/>
              </a:rPr>
              <a:t>Bazal </a:t>
            </a:r>
            <a:r>
              <a:rPr dirty="0" sz="900" spc="-10">
                <a:latin typeface="Calibri"/>
                <a:cs typeface="Calibri"/>
              </a:rPr>
              <a:t>Chacon, </a:t>
            </a:r>
            <a:r>
              <a:rPr dirty="0" sz="900" spc="5">
                <a:latin typeface="Calibri"/>
                <a:cs typeface="Calibri"/>
              </a:rPr>
              <a:t>Raul  Millán </a:t>
            </a:r>
            <a:r>
              <a:rPr dirty="0" sz="900" spc="-5">
                <a:latin typeface="Calibri"/>
                <a:cs typeface="Calibri"/>
              </a:rPr>
              <a:t>Segovia.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Ramón y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Cajal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Ángel </a:t>
            </a:r>
            <a:r>
              <a:rPr dirty="0" sz="900" spc="-5">
                <a:latin typeface="Calibri"/>
                <a:cs typeface="Calibri"/>
              </a:rPr>
              <a:t>Sánchez Recalde, María Abellás, Luis </a:t>
            </a:r>
            <a:r>
              <a:rPr dirty="0" sz="900">
                <a:latin typeface="Calibri"/>
                <a:cs typeface="Calibri"/>
              </a:rPr>
              <a:t>Manuel </a:t>
            </a:r>
            <a:r>
              <a:rPr dirty="0" sz="900" spc="-5">
                <a:latin typeface="Calibri"/>
                <a:cs typeface="Calibri"/>
              </a:rPr>
              <a:t>Domínguez Rodríguez.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Son Espases</a:t>
            </a:r>
            <a:r>
              <a:rPr dirty="0" sz="900" spc="-5">
                <a:latin typeface="Calibri"/>
                <a:cs typeface="Calibri"/>
              </a:rPr>
              <a:t>:  Vicente Peral </a:t>
            </a:r>
            <a:r>
              <a:rPr dirty="0" sz="900" spc="-10">
                <a:latin typeface="Calibri"/>
                <a:cs typeface="Calibri"/>
              </a:rPr>
              <a:t>Disdier,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Antonio Morcuende </a:t>
            </a:r>
            <a:r>
              <a:rPr dirty="0" sz="900" spc="-5">
                <a:latin typeface="Calibri"/>
                <a:cs typeface="Calibri"/>
              </a:rPr>
              <a:t>González, </a:t>
            </a:r>
            <a:r>
              <a:rPr dirty="0" sz="900" spc="5">
                <a:latin typeface="Calibri"/>
                <a:cs typeface="Calibri"/>
              </a:rPr>
              <a:t>Raul Millán </a:t>
            </a:r>
            <a:r>
              <a:rPr dirty="0" sz="900" spc="-10">
                <a:latin typeface="Calibri"/>
                <a:cs typeface="Calibri"/>
              </a:rPr>
              <a:t>Segovia,  Marcos  Pascual  </a:t>
            </a:r>
            <a:r>
              <a:rPr dirty="0" sz="900" spc="-5">
                <a:latin typeface="Calibri"/>
                <a:cs typeface="Calibri"/>
              </a:rPr>
              <a:t>Sastre, </a:t>
            </a:r>
            <a:r>
              <a:rPr dirty="0" sz="900" spc="5">
                <a:latin typeface="Calibri"/>
                <a:cs typeface="Calibri"/>
              </a:rPr>
              <a:t>Jaume </a:t>
            </a:r>
            <a:r>
              <a:rPr dirty="0" sz="900" spc="-10">
                <a:latin typeface="Calibri"/>
                <a:cs typeface="Calibri"/>
              </a:rPr>
              <a:t>Maristany  </a:t>
            </a:r>
            <a:r>
              <a:rPr dirty="0" sz="900" spc="-5">
                <a:latin typeface="Calibri"/>
                <a:cs typeface="Calibri"/>
              </a:rPr>
              <a:t>Daudert.</a:t>
            </a:r>
            <a:r>
              <a:rPr dirty="0" u="sng" sz="9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</a:t>
            </a:r>
            <a:r>
              <a:rPr dirty="0" sz="900" spc="-5" b="1">
                <a:latin typeface="Calibri"/>
                <a:cs typeface="Calibri"/>
              </a:rPr>
              <a:t>l 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Universitario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Torrejón</a:t>
            </a:r>
            <a:r>
              <a:rPr dirty="0" sz="900" spc="-10">
                <a:latin typeface="Calibri"/>
                <a:cs typeface="Calibri"/>
              </a:rPr>
              <a:t>: Eduardo </a:t>
            </a:r>
            <a:r>
              <a:rPr dirty="0" sz="900" spc="-5">
                <a:latin typeface="Calibri"/>
                <a:cs typeface="Calibri"/>
              </a:rPr>
              <a:t>Alegría-Barrero.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Jaén</a:t>
            </a:r>
            <a:r>
              <a:rPr dirty="0" sz="900">
                <a:latin typeface="Calibri"/>
                <a:cs typeface="Calibri"/>
              </a:rPr>
              <a:t>: </a:t>
            </a:r>
            <a:r>
              <a:rPr dirty="0" sz="900" i="1">
                <a:latin typeface="Calibri"/>
                <a:cs typeface="Calibri"/>
              </a:rPr>
              <a:t>Javier </a:t>
            </a:r>
            <a:r>
              <a:rPr dirty="0" sz="900" spc="-5" i="1">
                <a:latin typeface="Calibri"/>
                <a:cs typeface="Calibri"/>
              </a:rPr>
              <a:t>Torres-Llergo, </a:t>
            </a:r>
            <a:r>
              <a:rPr dirty="0" sz="900" spc="-10" i="1">
                <a:latin typeface="Calibri"/>
                <a:cs typeface="Calibri"/>
              </a:rPr>
              <a:t>Rosa </a:t>
            </a:r>
            <a:r>
              <a:rPr dirty="0" sz="900" i="1">
                <a:latin typeface="Calibri"/>
                <a:cs typeface="Calibri"/>
              </a:rPr>
              <a:t>Fernández </a:t>
            </a:r>
            <a:r>
              <a:rPr dirty="0" sz="900" spc="-10" i="1">
                <a:latin typeface="Calibri"/>
                <a:cs typeface="Calibri"/>
              </a:rPr>
              <a:t>Olmo, </a:t>
            </a:r>
            <a:r>
              <a:rPr dirty="0" sz="900" spc="-5" i="1">
                <a:latin typeface="Calibri"/>
                <a:cs typeface="Calibri"/>
              </a:rPr>
              <a:t>Miguel Puentes </a:t>
            </a:r>
            <a:r>
              <a:rPr dirty="0" sz="900" i="1">
                <a:latin typeface="Calibri"/>
                <a:cs typeface="Calibri"/>
              </a:rPr>
              <a:t>Chiachío,  </a:t>
            </a:r>
            <a:r>
              <a:rPr dirty="0" sz="900" spc="-10" i="1">
                <a:latin typeface="Calibri"/>
                <a:cs typeface="Calibri"/>
              </a:rPr>
              <a:t>Jesús </a:t>
            </a:r>
            <a:r>
              <a:rPr dirty="0" sz="900" i="1">
                <a:latin typeface="Calibri"/>
                <a:cs typeface="Calibri"/>
              </a:rPr>
              <a:t>Marchal </a:t>
            </a:r>
            <a:r>
              <a:rPr dirty="0" sz="900" spc="-5" i="1">
                <a:latin typeface="Calibri"/>
                <a:cs typeface="Calibri"/>
              </a:rPr>
              <a:t>Martínez.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Nuestra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Señora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América</a:t>
            </a:r>
            <a:r>
              <a:rPr dirty="0" sz="900">
                <a:latin typeface="Calibri"/>
                <a:cs typeface="Calibri"/>
              </a:rPr>
              <a:t>: Gisela </a:t>
            </a:r>
            <a:r>
              <a:rPr dirty="0" sz="900" spc="-5">
                <a:latin typeface="Calibri"/>
                <a:cs typeface="Calibri"/>
              </a:rPr>
              <a:t>Feltés.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Puerta </a:t>
            </a:r>
            <a:r>
              <a:rPr dirty="0" u="sng" sz="9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Hierro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Jose Antonio </a:t>
            </a:r>
            <a:r>
              <a:rPr dirty="0" sz="900" spc="-5">
                <a:latin typeface="Calibri"/>
                <a:cs typeface="Calibri"/>
              </a:rPr>
              <a:t>Fernández </a:t>
            </a:r>
            <a:r>
              <a:rPr dirty="0" sz="900">
                <a:latin typeface="Calibri"/>
                <a:cs typeface="Calibri"/>
              </a:rPr>
              <a:t>Díaz, </a:t>
            </a:r>
            <a:r>
              <a:rPr dirty="0" sz="900" spc="-5">
                <a:latin typeface="Calibri"/>
                <a:cs typeface="Calibri"/>
              </a:rPr>
              <a:t>Marta  Cobo.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León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 spc="-5">
                <a:latin typeface="Calibri"/>
                <a:cs typeface="Calibri"/>
              </a:rPr>
              <a:t>Cuellas, María </a:t>
            </a:r>
            <a:r>
              <a:rPr dirty="0" sz="900">
                <a:latin typeface="Calibri"/>
                <a:cs typeface="Calibri"/>
              </a:rPr>
              <a:t>López </a:t>
            </a:r>
            <a:r>
              <a:rPr dirty="0" sz="900" spc="-5">
                <a:latin typeface="Calibri"/>
                <a:cs typeface="Calibri"/>
              </a:rPr>
              <a:t>Benito, </a:t>
            </a:r>
            <a:r>
              <a:rPr dirty="0" sz="900" spc="-5" i="1">
                <a:latin typeface="Calibri"/>
                <a:cs typeface="Calibri"/>
              </a:rPr>
              <a:t>Felipe </a:t>
            </a:r>
            <a:r>
              <a:rPr dirty="0" sz="900" i="1">
                <a:latin typeface="Calibri"/>
                <a:cs typeface="Calibri"/>
              </a:rPr>
              <a:t>Fernández </a:t>
            </a:r>
            <a:r>
              <a:rPr dirty="0" sz="900" spc="-10" i="1">
                <a:latin typeface="Calibri"/>
                <a:cs typeface="Calibri"/>
              </a:rPr>
              <a:t>Vázquez, </a:t>
            </a:r>
            <a:r>
              <a:rPr dirty="0" sz="900" spc="-5" i="1">
                <a:latin typeface="Calibri"/>
                <a:cs typeface="Calibri"/>
              </a:rPr>
              <a:t>Armando </a:t>
            </a:r>
            <a:r>
              <a:rPr dirty="0" sz="900" i="1">
                <a:latin typeface="Calibri"/>
                <a:cs typeface="Calibri"/>
              </a:rPr>
              <a:t>Pérez </a:t>
            </a:r>
            <a:r>
              <a:rPr dirty="0" sz="900" spc="-10" i="1">
                <a:latin typeface="Calibri"/>
                <a:cs typeface="Calibri"/>
              </a:rPr>
              <a:t>de </a:t>
            </a:r>
            <a:r>
              <a:rPr dirty="0" sz="900" i="1">
                <a:latin typeface="Calibri"/>
                <a:cs typeface="Calibri"/>
              </a:rPr>
              <a:t>Prado, </a:t>
            </a:r>
            <a:r>
              <a:rPr dirty="0" sz="900" spc="5" i="1">
                <a:latin typeface="Calibri"/>
                <a:cs typeface="Calibri"/>
              </a:rPr>
              <a:t>María Cruz </a:t>
            </a:r>
            <a:r>
              <a:rPr dirty="0" sz="900" spc="-5" i="1">
                <a:latin typeface="Calibri"/>
                <a:cs typeface="Calibri"/>
              </a:rPr>
              <a:t>Ferrer, </a:t>
            </a:r>
            <a:r>
              <a:rPr dirty="0" sz="900" spc="5" i="1">
                <a:latin typeface="Calibri"/>
                <a:cs typeface="Calibri"/>
              </a:rPr>
              <a:t>María </a:t>
            </a:r>
            <a:r>
              <a:rPr dirty="0" sz="900" spc="-5" i="1">
                <a:latin typeface="Calibri"/>
                <a:cs typeface="Calibri"/>
              </a:rPr>
              <a:t>Thiscal,  </a:t>
            </a:r>
            <a:r>
              <a:rPr dirty="0" sz="900" i="1">
                <a:latin typeface="Calibri"/>
                <a:cs typeface="Calibri"/>
              </a:rPr>
              <a:t>Angeles Gelines Garcia </a:t>
            </a:r>
            <a:r>
              <a:rPr dirty="0" sz="900" spc="-5" i="1">
                <a:latin typeface="Calibri"/>
                <a:cs typeface="Calibri"/>
              </a:rPr>
              <a:t>Fernandez.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Clínica Teknon</a:t>
            </a:r>
            <a:r>
              <a:rPr dirty="0" sz="900">
                <a:latin typeface="Calibri"/>
                <a:cs typeface="Calibri"/>
              </a:rPr>
              <a:t>: Gustavo </a:t>
            </a:r>
            <a:r>
              <a:rPr dirty="0" sz="900" spc="-10">
                <a:latin typeface="Calibri"/>
                <a:cs typeface="Calibri"/>
              </a:rPr>
              <a:t>David </a:t>
            </a:r>
            <a:r>
              <a:rPr dirty="0" sz="900">
                <a:latin typeface="Calibri"/>
                <a:cs typeface="Calibri"/>
              </a:rPr>
              <a:t>Jimenez </a:t>
            </a:r>
            <a:r>
              <a:rPr dirty="0" sz="900" spc="-5">
                <a:latin typeface="Calibri"/>
                <a:cs typeface="Calibri"/>
              </a:rPr>
              <a:t>Britez.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Hospital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Miguel Servet </a:t>
            </a:r>
            <a:r>
              <a:rPr dirty="0" u="sng" sz="9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Zaragoza</a:t>
            </a:r>
            <a:r>
              <a:rPr dirty="0" sz="900" spc="-5">
                <a:latin typeface="Calibri"/>
                <a:cs typeface="Calibri"/>
              </a:rPr>
              <a:t>: </a:t>
            </a:r>
            <a:r>
              <a:rPr dirty="0" sz="900">
                <a:latin typeface="Calibri"/>
                <a:cs typeface="Calibri"/>
              </a:rPr>
              <a:t>Juan </a:t>
            </a:r>
            <a:r>
              <a:rPr dirty="0" sz="900" spc="-5">
                <a:latin typeface="Calibri"/>
                <a:cs typeface="Calibri"/>
              </a:rPr>
              <a:t>Sánchez-Rubio  </a:t>
            </a:r>
            <a:r>
              <a:rPr dirty="0" sz="900" spc="-15">
                <a:latin typeface="Calibri"/>
                <a:cs typeface="Calibri"/>
              </a:rPr>
              <a:t>Lezcano, </a:t>
            </a:r>
            <a:r>
              <a:rPr dirty="0" sz="900">
                <a:latin typeface="Calibri"/>
                <a:cs typeface="Calibri"/>
              </a:rPr>
              <a:t>José Antonio </a:t>
            </a:r>
            <a:r>
              <a:rPr dirty="0" sz="900" spc="-5">
                <a:latin typeface="Calibri"/>
                <a:cs typeface="Calibri"/>
              </a:rPr>
              <a:t>Diarte </a:t>
            </a:r>
            <a:r>
              <a:rPr dirty="0" sz="900" spc="-1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Miguel,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>
                <a:latin typeface="Calibri"/>
                <a:cs typeface="Calibri"/>
              </a:rPr>
              <a:t>Cruz Ferrer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Gracia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9100" y="1552575"/>
            <a:ext cx="4543425" cy="4524375"/>
          </a:xfrm>
          <a:custGeom>
            <a:avLst/>
            <a:gdLst/>
            <a:ahLst/>
            <a:cxnLst/>
            <a:rect l="l" t="t" r="r" b="b"/>
            <a:pathLst>
              <a:path w="4543425" h="4524375">
                <a:moveTo>
                  <a:pt x="0" y="4524375"/>
                </a:moveTo>
                <a:lnTo>
                  <a:pt x="4543425" y="4524375"/>
                </a:lnTo>
                <a:lnTo>
                  <a:pt x="4543425" y="0"/>
                </a:lnTo>
                <a:lnTo>
                  <a:pt x="0" y="0"/>
                </a:lnTo>
                <a:lnTo>
                  <a:pt x="0" y="4524375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5300" y="1580197"/>
            <a:ext cx="4398645" cy="4426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100"/>
              </a:spcBef>
            </a:pPr>
            <a:r>
              <a:rPr dirty="0" sz="900" spc="-20" i="1">
                <a:latin typeface="Calibri"/>
                <a:cs typeface="Calibri"/>
              </a:rPr>
              <a:t>†</a:t>
            </a:r>
            <a:r>
              <a:rPr dirty="0" u="sng" sz="900" spc="-20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DapaTAVI </a:t>
            </a:r>
            <a:r>
              <a:rPr dirty="0" u="sng" sz="900" spc="-5" b="1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Colaborators</a:t>
            </a:r>
            <a:r>
              <a:rPr dirty="0" sz="900" spc="-5" i="1">
                <a:latin typeface="Calibri"/>
                <a:cs typeface="Calibri"/>
              </a:rPr>
              <a:t>: </a:t>
            </a:r>
            <a:r>
              <a:rPr dirty="0" sz="900" spc="-5">
                <a:latin typeface="Calibri"/>
                <a:cs typeface="Calibri"/>
              </a:rPr>
              <a:t>Pablo Domínguez-Erquicia, María </a:t>
            </a:r>
            <a:r>
              <a:rPr dirty="0" sz="900">
                <a:latin typeface="Calibri"/>
                <a:cs typeface="Calibri"/>
              </a:rPr>
              <a:t>Melendo-Viu, </a:t>
            </a:r>
            <a:r>
              <a:rPr dirty="0" sz="900" spc="-5">
                <a:latin typeface="Calibri"/>
                <a:cs typeface="Calibri"/>
              </a:rPr>
              <a:t>María Cespón-  Fernández, </a:t>
            </a:r>
            <a:r>
              <a:rPr dirty="0" sz="900">
                <a:latin typeface="Calibri"/>
                <a:cs typeface="Calibri"/>
              </a:rPr>
              <a:t>Rodrigo </a:t>
            </a:r>
            <a:r>
              <a:rPr dirty="0" sz="900" spc="-5">
                <a:latin typeface="Calibri"/>
                <a:cs typeface="Calibri"/>
              </a:rPr>
              <a:t>Estévez-Loureiro, </a:t>
            </a:r>
            <a:r>
              <a:rPr dirty="0" sz="900">
                <a:latin typeface="Calibri"/>
                <a:cs typeface="Calibri"/>
              </a:rPr>
              <a:t>Javier </a:t>
            </a:r>
            <a:r>
              <a:rPr dirty="0" sz="900" spc="-10">
                <a:latin typeface="Calibri"/>
                <a:cs typeface="Calibri"/>
              </a:rPr>
              <a:t>López-Pais,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5">
                <a:latin typeface="Calibri"/>
                <a:cs typeface="Calibri"/>
              </a:rPr>
              <a:t>Ramón </a:t>
            </a:r>
            <a:r>
              <a:rPr dirty="0" sz="900" spc="-10">
                <a:latin typeface="Calibri"/>
                <a:cs typeface="Calibri"/>
              </a:rPr>
              <a:t>González-Juanatey,  </a:t>
            </a:r>
            <a:r>
              <a:rPr dirty="0" sz="900" spc="-5">
                <a:latin typeface="Calibri"/>
                <a:cs typeface="Calibri"/>
              </a:rPr>
              <a:t>Gabriela Tirado, Alejandro Gutierrez-Barri, Jorge </a:t>
            </a:r>
            <a:r>
              <a:rPr dirty="0" sz="900" spc="-10">
                <a:latin typeface="Calibri"/>
                <a:cs typeface="Calibri"/>
              </a:rPr>
              <a:t>Sanz-Sánchez, </a:t>
            </a:r>
            <a:r>
              <a:rPr dirty="0" sz="900">
                <a:latin typeface="Calibri"/>
                <a:cs typeface="Calibri"/>
              </a:rPr>
              <a:t>Javier </a:t>
            </a:r>
            <a:r>
              <a:rPr dirty="0" sz="900" spc="-5">
                <a:latin typeface="Calibri"/>
                <a:cs typeface="Calibri"/>
              </a:rPr>
              <a:t>Gómez-Herrero, </a:t>
            </a:r>
            <a:r>
              <a:rPr dirty="0" sz="900" spc="-10">
                <a:latin typeface="Calibri"/>
                <a:cs typeface="Calibri"/>
              </a:rPr>
              <a:t>Erika  </a:t>
            </a:r>
            <a:r>
              <a:rPr dirty="0" sz="900" spc="-5">
                <a:latin typeface="Calibri"/>
                <a:cs typeface="Calibri"/>
              </a:rPr>
              <a:t>Muñoz García, Xavier </a:t>
            </a:r>
            <a:r>
              <a:rPr dirty="0" sz="900">
                <a:latin typeface="Calibri"/>
                <a:cs typeface="Calibri"/>
              </a:rPr>
              <a:t>Carrillo </a:t>
            </a:r>
            <a:r>
              <a:rPr dirty="0" sz="900" spc="-5">
                <a:latin typeface="Calibri"/>
                <a:cs typeface="Calibri"/>
              </a:rPr>
              <a:t>Suares, </a:t>
            </a:r>
            <a:r>
              <a:rPr dirty="0" sz="900">
                <a:latin typeface="Calibri"/>
                <a:cs typeface="Calibri"/>
              </a:rPr>
              <a:t>Manuel </a:t>
            </a:r>
            <a:r>
              <a:rPr dirty="0" sz="900" spc="-10">
                <a:latin typeface="Calibri"/>
                <a:cs typeface="Calibri"/>
              </a:rPr>
              <a:t>Pan-Álvarez, </a:t>
            </a:r>
            <a:r>
              <a:rPr dirty="0" sz="900" spc="-5">
                <a:latin typeface="Calibri"/>
                <a:cs typeface="Calibri"/>
              </a:rPr>
              <a:t>Gabriela </a:t>
            </a:r>
            <a:r>
              <a:rPr dirty="0" sz="900" spc="-10">
                <a:latin typeface="Calibri"/>
                <a:cs typeface="Calibri"/>
              </a:rPr>
              <a:t>Veiga-Fernández, </a:t>
            </a:r>
            <a:r>
              <a:rPr dirty="0" sz="900">
                <a:latin typeface="Calibri"/>
                <a:cs typeface="Calibri"/>
              </a:rPr>
              <a:t>Jesús  Jiménez </a:t>
            </a:r>
            <a:r>
              <a:rPr dirty="0" sz="900" spc="-5">
                <a:latin typeface="Calibri"/>
                <a:cs typeface="Calibri"/>
              </a:rPr>
              <a:t>Mazuecos, </a:t>
            </a:r>
            <a:r>
              <a:rPr dirty="0" sz="900">
                <a:latin typeface="Calibri"/>
                <a:cs typeface="Calibri"/>
              </a:rPr>
              <a:t>Juan </a:t>
            </a:r>
            <a:r>
              <a:rPr dirty="0" sz="900" spc="-5">
                <a:latin typeface="Calibri"/>
                <a:cs typeface="Calibri"/>
              </a:rPr>
              <a:t>Miguel </a:t>
            </a:r>
            <a:r>
              <a:rPr dirty="0" sz="900" spc="5">
                <a:latin typeface="Calibri"/>
                <a:cs typeface="Calibri"/>
              </a:rPr>
              <a:t>Ruiz </a:t>
            </a:r>
            <a:r>
              <a:rPr dirty="0" sz="900" spc="-20">
                <a:latin typeface="Calibri"/>
                <a:cs typeface="Calibri"/>
              </a:rPr>
              <a:t>Nodar, </a:t>
            </a:r>
            <a:r>
              <a:rPr dirty="0" sz="900" spc="-15">
                <a:latin typeface="Calibri"/>
                <a:cs typeface="Calibri"/>
              </a:rPr>
              <a:t>Xacobe </a:t>
            </a:r>
            <a:r>
              <a:rPr dirty="0" sz="900">
                <a:latin typeface="Calibri"/>
                <a:cs typeface="Calibri"/>
              </a:rPr>
              <a:t>Flores </a:t>
            </a:r>
            <a:r>
              <a:rPr dirty="0" sz="900" spc="-5">
                <a:latin typeface="Calibri"/>
                <a:cs typeface="Calibri"/>
              </a:rPr>
              <a:t>Rios, </a:t>
            </a:r>
            <a:r>
              <a:rPr dirty="0" sz="900">
                <a:latin typeface="Calibri"/>
                <a:cs typeface="Calibri"/>
              </a:rPr>
              <a:t>Ignacio </a:t>
            </a:r>
            <a:r>
              <a:rPr dirty="0" sz="900" spc="-10">
                <a:latin typeface="Calibri"/>
                <a:cs typeface="Calibri"/>
              </a:rPr>
              <a:t>Ferreira,  </a:t>
            </a:r>
            <a:r>
              <a:rPr dirty="0" sz="900" spc="-5">
                <a:latin typeface="Calibri"/>
                <a:cs typeface="Calibri"/>
              </a:rPr>
              <a:t>Jorge  </a:t>
            </a:r>
            <a:r>
              <a:rPr dirty="0" sz="900" spc="-10">
                <a:latin typeface="Calibri"/>
                <a:cs typeface="Calibri"/>
              </a:rPr>
              <a:t>Palazuelos </a:t>
            </a:r>
            <a:r>
              <a:rPr dirty="0" sz="900" spc="-5">
                <a:latin typeface="Calibri"/>
                <a:cs typeface="Calibri"/>
              </a:rPr>
              <a:t>Molinero, Pablo </a:t>
            </a:r>
            <a:r>
              <a:rPr dirty="0" sz="900" spc="-10">
                <a:latin typeface="Calibri"/>
                <a:cs typeface="Calibri"/>
              </a:rPr>
              <a:t>Avanzas, </a:t>
            </a:r>
            <a:r>
              <a:rPr dirty="0" sz="900">
                <a:latin typeface="Calibri"/>
                <a:cs typeface="Calibri"/>
              </a:rPr>
              <a:t>Juan </a:t>
            </a:r>
            <a:r>
              <a:rPr dirty="0" sz="900" spc="-10">
                <a:latin typeface="Calibri"/>
                <a:cs typeface="Calibri"/>
              </a:rPr>
              <a:t>Sanchís, </a:t>
            </a:r>
            <a:r>
              <a:rPr dirty="0" sz="900">
                <a:latin typeface="Calibri"/>
                <a:cs typeface="Calibri"/>
              </a:rPr>
              <a:t>Antonio </a:t>
            </a:r>
            <a:r>
              <a:rPr dirty="0" sz="900" spc="-5">
                <a:latin typeface="Calibri"/>
                <a:cs typeface="Calibri"/>
              </a:rPr>
              <a:t>Piñeiro </a:t>
            </a:r>
            <a:r>
              <a:rPr dirty="0" sz="900" spc="-10">
                <a:latin typeface="Calibri"/>
                <a:cs typeface="Calibri"/>
              </a:rPr>
              <a:t>Lozano, </a:t>
            </a:r>
            <a:r>
              <a:rPr dirty="0" sz="900">
                <a:latin typeface="Calibri"/>
                <a:cs typeface="Calibri"/>
              </a:rPr>
              <a:t>Javier </a:t>
            </a:r>
            <a:r>
              <a:rPr dirty="0" sz="900" spc="-5">
                <a:latin typeface="Calibri"/>
                <a:cs typeface="Calibri"/>
              </a:rPr>
              <a:t>Moreiras,  </a:t>
            </a:r>
            <a:r>
              <a:rPr dirty="0" sz="900">
                <a:latin typeface="Calibri"/>
                <a:cs typeface="Calibri"/>
              </a:rPr>
              <a:t>Lluis </a:t>
            </a:r>
            <a:r>
              <a:rPr dirty="0" sz="900" spc="-15">
                <a:latin typeface="Calibri"/>
                <a:cs typeface="Calibri"/>
              </a:rPr>
              <a:t>Asmarats </a:t>
            </a:r>
            <a:r>
              <a:rPr dirty="0" sz="900" spc="-10">
                <a:latin typeface="Calibri"/>
                <a:cs typeface="Calibri"/>
              </a:rPr>
              <a:t>Serra, </a:t>
            </a:r>
            <a:r>
              <a:rPr dirty="0" sz="900">
                <a:latin typeface="Calibri"/>
                <a:cs typeface="Calibri"/>
              </a:rPr>
              <a:t>Manuel </a:t>
            </a:r>
            <a:r>
              <a:rPr dirty="0" sz="900" spc="-5">
                <a:latin typeface="Calibri"/>
                <a:cs typeface="Calibri"/>
              </a:rPr>
              <a:t>Villa Gil-Ortega, Fernando Sarnago </a:t>
            </a:r>
            <a:r>
              <a:rPr dirty="0" sz="900" spc="-10">
                <a:latin typeface="Calibri"/>
                <a:cs typeface="Calibri"/>
              </a:rPr>
              <a:t>Cebada,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>
                <a:latin typeface="Calibri"/>
                <a:cs typeface="Calibri"/>
              </a:rPr>
              <a:t>Díaz  </a:t>
            </a:r>
            <a:r>
              <a:rPr dirty="0" sz="900" spc="-5">
                <a:latin typeface="Calibri"/>
                <a:cs typeface="Calibri"/>
              </a:rPr>
              <a:t>Fernández, Geoffrey </a:t>
            </a:r>
            <a:r>
              <a:rPr dirty="0" sz="900" spc="-15">
                <a:latin typeface="Calibri"/>
                <a:cs typeface="Calibri"/>
              </a:rPr>
              <a:t>Yanes </a:t>
            </a:r>
            <a:r>
              <a:rPr dirty="0" sz="900" spc="-5">
                <a:latin typeface="Calibri"/>
                <a:cs typeface="Calibri"/>
              </a:rPr>
              <a:t>Bowden, Roberto </a:t>
            </a:r>
            <a:r>
              <a:rPr dirty="0" sz="900" spc="-10">
                <a:latin typeface="Calibri"/>
                <a:cs typeface="Calibri"/>
              </a:rPr>
              <a:t>Blanco </a:t>
            </a:r>
            <a:r>
              <a:rPr dirty="0" sz="900" spc="-15">
                <a:latin typeface="Calibri"/>
                <a:cs typeface="Calibri"/>
              </a:rPr>
              <a:t>Mata,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 spc="5">
                <a:latin typeface="Calibri"/>
                <a:cs typeface="Calibri"/>
              </a:rPr>
              <a:t>Molina </a:t>
            </a:r>
            <a:r>
              <a:rPr dirty="0" sz="900" spc="-5">
                <a:latin typeface="Calibri"/>
                <a:cs typeface="Calibri"/>
              </a:rPr>
              <a:t>Jiménez, </a:t>
            </a:r>
            <a:r>
              <a:rPr dirty="0" sz="900">
                <a:latin typeface="Calibri"/>
                <a:cs typeface="Calibri"/>
              </a:rPr>
              <a:t>Manuel  López </a:t>
            </a:r>
            <a:r>
              <a:rPr dirty="0" sz="900" spc="-15">
                <a:latin typeface="Calibri"/>
                <a:cs typeface="Calibri"/>
              </a:rPr>
              <a:t>Pérez, </a:t>
            </a:r>
            <a:r>
              <a:rPr dirty="0" sz="900" spc="5">
                <a:latin typeface="Calibri"/>
                <a:cs typeface="Calibri"/>
              </a:rPr>
              <a:t>Raul </a:t>
            </a:r>
            <a:r>
              <a:rPr dirty="0" sz="900" spc="-5">
                <a:latin typeface="Calibri"/>
                <a:cs typeface="Calibri"/>
              </a:rPr>
              <a:t>Ramallal Martínez, Luis </a:t>
            </a:r>
            <a:r>
              <a:rPr dirty="0" sz="900">
                <a:latin typeface="Calibri"/>
                <a:cs typeface="Calibri"/>
              </a:rPr>
              <a:t>Manuel </a:t>
            </a:r>
            <a:r>
              <a:rPr dirty="0" sz="900" spc="-5">
                <a:latin typeface="Calibri"/>
                <a:cs typeface="Calibri"/>
              </a:rPr>
              <a:t>Domínguez </a:t>
            </a:r>
            <a:r>
              <a:rPr dirty="0" sz="900" spc="-10">
                <a:latin typeface="Calibri"/>
                <a:cs typeface="Calibri"/>
              </a:rPr>
              <a:t>Rodríguez, </a:t>
            </a:r>
            <a:r>
              <a:rPr dirty="0" sz="900">
                <a:latin typeface="Calibri"/>
                <a:cs typeface="Calibri"/>
              </a:rPr>
              <a:t>Antonio Morcuende  </a:t>
            </a:r>
            <a:r>
              <a:rPr dirty="0" sz="900" spc="-5">
                <a:latin typeface="Calibri"/>
                <a:cs typeface="Calibri"/>
              </a:rPr>
              <a:t>González, </a:t>
            </a:r>
            <a:r>
              <a:rPr dirty="0" sz="900">
                <a:latin typeface="Calibri"/>
                <a:cs typeface="Calibri"/>
              </a:rPr>
              <a:t>Juan </a:t>
            </a:r>
            <a:r>
              <a:rPr dirty="0" sz="900" spc="-5">
                <a:latin typeface="Calibri"/>
                <a:cs typeface="Calibri"/>
              </a:rPr>
              <a:t>Ruiz-García, </a:t>
            </a:r>
            <a:r>
              <a:rPr dirty="0" sz="900" spc="-15">
                <a:latin typeface="Calibri"/>
                <a:cs typeface="Calibri"/>
              </a:rPr>
              <a:t>Rosa </a:t>
            </a:r>
            <a:r>
              <a:rPr dirty="0" sz="900" spc="-5">
                <a:latin typeface="Calibri"/>
                <a:cs typeface="Calibri"/>
              </a:rPr>
              <a:t>Fernández </a:t>
            </a:r>
            <a:r>
              <a:rPr dirty="0" sz="900">
                <a:latin typeface="Calibri"/>
                <a:cs typeface="Calibri"/>
              </a:rPr>
              <a:t>Olmo, </a:t>
            </a:r>
            <a:r>
              <a:rPr dirty="0" sz="900" spc="-5">
                <a:latin typeface="Calibri"/>
                <a:cs typeface="Calibri"/>
              </a:rPr>
              <a:t>Marta </a:t>
            </a:r>
            <a:r>
              <a:rPr dirty="0" sz="900" spc="-10">
                <a:latin typeface="Calibri"/>
                <a:cs typeface="Calibri"/>
              </a:rPr>
              <a:t>Cobo,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>
                <a:latin typeface="Calibri"/>
                <a:cs typeface="Calibri"/>
              </a:rPr>
              <a:t>López </a:t>
            </a:r>
            <a:r>
              <a:rPr dirty="0" sz="900" spc="-5">
                <a:latin typeface="Calibri"/>
                <a:cs typeface="Calibri"/>
              </a:rPr>
              <a:t>Benito, </a:t>
            </a:r>
            <a:r>
              <a:rPr dirty="0" sz="900">
                <a:latin typeface="Calibri"/>
                <a:cs typeface="Calibri"/>
              </a:rPr>
              <a:t>José  Antonio </a:t>
            </a:r>
            <a:r>
              <a:rPr dirty="0" sz="900" spc="-5">
                <a:latin typeface="Calibri"/>
                <a:cs typeface="Calibri"/>
              </a:rPr>
              <a:t>Diarte </a:t>
            </a:r>
            <a:r>
              <a:rPr dirty="0" sz="900" spc="-1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Miguel, Juan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>
                <a:latin typeface="Calibri"/>
                <a:cs typeface="Calibri"/>
              </a:rPr>
              <a:t>SanMartín </a:t>
            </a:r>
            <a:r>
              <a:rPr dirty="0" sz="900" spc="-5">
                <a:latin typeface="Calibri"/>
                <a:cs typeface="Calibri"/>
              </a:rPr>
              <a:t>Pena, Diana Pereiro </a:t>
            </a:r>
            <a:r>
              <a:rPr dirty="0" sz="900" spc="-10">
                <a:latin typeface="Calibri"/>
                <a:cs typeface="Calibri"/>
              </a:rPr>
              <a:t>Montes, Carlos </a:t>
            </a:r>
            <a:r>
              <a:rPr dirty="0" sz="900" spc="-5">
                <a:latin typeface="Calibri"/>
                <a:cs typeface="Calibri"/>
              </a:rPr>
              <a:t>Real,  Nieves </a:t>
            </a:r>
            <a:r>
              <a:rPr dirty="0" sz="900" spc="-10">
                <a:latin typeface="Calibri"/>
                <a:cs typeface="Calibri"/>
              </a:rPr>
              <a:t>Gonzalo López, </a:t>
            </a:r>
            <a:r>
              <a:rPr dirty="0" sz="900" spc="-5">
                <a:latin typeface="Calibri"/>
                <a:cs typeface="Calibri"/>
              </a:rPr>
              <a:t>Pablo Salinas Sanguino, </a:t>
            </a:r>
            <a:r>
              <a:rPr dirty="0" sz="900" spc="5">
                <a:latin typeface="Calibri"/>
                <a:cs typeface="Calibri"/>
              </a:rPr>
              <a:t>Pilar Jiménez </a:t>
            </a:r>
            <a:r>
              <a:rPr dirty="0" sz="900" spc="-5">
                <a:latin typeface="Calibri"/>
                <a:cs typeface="Calibri"/>
              </a:rPr>
              <a:t>Quevedo, </a:t>
            </a:r>
            <a:r>
              <a:rPr dirty="0" sz="900">
                <a:latin typeface="Calibri"/>
                <a:cs typeface="Calibri"/>
              </a:rPr>
              <a:t>Antonio </a:t>
            </a:r>
            <a:r>
              <a:rPr dirty="0" sz="900" spc="-5">
                <a:latin typeface="Calibri"/>
                <a:cs typeface="Calibri"/>
              </a:rPr>
              <a:t>Fernández  </a:t>
            </a:r>
            <a:r>
              <a:rPr dirty="0" sz="900">
                <a:latin typeface="Calibri"/>
                <a:cs typeface="Calibri"/>
              </a:rPr>
              <a:t>Ortiz, </a:t>
            </a:r>
            <a:r>
              <a:rPr dirty="0" sz="900" spc="-5">
                <a:latin typeface="Calibri"/>
                <a:cs typeface="Calibri"/>
              </a:rPr>
              <a:t>German </a:t>
            </a:r>
            <a:r>
              <a:rPr dirty="0" sz="900">
                <a:latin typeface="Calibri"/>
                <a:cs typeface="Calibri"/>
              </a:rPr>
              <a:t>Calle, </a:t>
            </a:r>
            <a:r>
              <a:rPr dirty="0" sz="900" spc="-5">
                <a:latin typeface="Calibri"/>
                <a:cs typeface="Calibri"/>
              </a:rPr>
              <a:t>Bernabé </a:t>
            </a:r>
            <a:r>
              <a:rPr dirty="0" sz="900">
                <a:latin typeface="Calibri"/>
                <a:cs typeface="Calibri"/>
              </a:rPr>
              <a:t>López </a:t>
            </a:r>
            <a:r>
              <a:rPr dirty="0" sz="900" spc="-5">
                <a:latin typeface="Calibri"/>
                <a:cs typeface="Calibri"/>
              </a:rPr>
              <a:t>Ledesma, </a:t>
            </a:r>
            <a:r>
              <a:rPr dirty="0" sz="900" spc="-10">
                <a:latin typeface="Calibri"/>
                <a:cs typeface="Calibri"/>
              </a:rPr>
              <a:t>Francisco </a:t>
            </a:r>
            <a:r>
              <a:rPr dirty="0" sz="900" spc="-25">
                <a:latin typeface="Calibri"/>
                <a:cs typeface="Calibri"/>
              </a:rPr>
              <a:t>Ten </a:t>
            </a:r>
            <a:r>
              <a:rPr dirty="0" sz="900" spc="-5">
                <a:latin typeface="Calibri"/>
                <a:cs typeface="Calibri"/>
              </a:rPr>
              <a:t>Morro, Elena Sánchez </a:t>
            </a:r>
            <a:r>
              <a:rPr dirty="0" sz="900" spc="-10">
                <a:latin typeface="Calibri"/>
                <a:cs typeface="Calibri"/>
              </a:rPr>
              <a:t>Lacuesta,  </a:t>
            </a:r>
            <a:r>
              <a:rPr dirty="0" sz="900" spc="-5">
                <a:latin typeface="Calibri"/>
                <a:cs typeface="Calibri"/>
              </a:rPr>
              <a:t>Clara Fernandez-Cordón, Mario </a:t>
            </a:r>
            <a:r>
              <a:rPr dirty="0" sz="900" spc="-10">
                <a:latin typeface="Calibri"/>
                <a:cs typeface="Calibri"/>
              </a:rPr>
              <a:t>García Gómez, </a:t>
            </a:r>
            <a:r>
              <a:rPr dirty="0" sz="900" spc="-5">
                <a:latin typeface="Calibri"/>
                <a:cs typeface="Calibri"/>
              </a:rPr>
              <a:t>Marcelo Rodriguez, </a:t>
            </a:r>
            <a:r>
              <a:rPr dirty="0" sz="900">
                <a:latin typeface="Calibri"/>
                <a:cs typeface="Calibri"/>
              </a:rPr>
              <a:t>Akash Jain, </a:t>
            </a:r>
            <a:r>
              <a:rPr dirty="0" sz="900" spc="-5">
                <a:latin typeface="Calibri"/>
                <a:cs typeface="Calibri"/>
              </a:rPr>
              <a:t>Lucía Riobóo  Lestón, </a:t>
            </a:r>
            <a:r>
              <a:rPr dirty="0" sz="900" spc="-10">
                <a:latin typeface="Calibri"/>
                <a:cs typeface="Calibri"/>
              </a:rPr>
              <a:t>Ana </a:t>
            </a:r>
            <a:r>
              <a:rPr dirty="0" sz="900" spc="-15">
                <a:latin typeface="Calibri"/>
                <a:cs typeface="Calibri"/>
              </a:rPr>
              <a:t>Ledo, </a:t>
            </a:r>
            <a:r>
              <a:rPr dirty="0" sz="900">
                <a:latin typeface="Calibri"/>
                <a:cs typeface="Calibri"/>
              </a:rPr>
              <a:t>Antonio </a:t>
            </a:r>
            <a:r>
              <a:rPr dirty="0" sz="900" spc="-1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Miguel, </a:t>
            </a:r>
            <a:r>
              <a:rPr dirty="0" sz="900" spc="-5">
                <a:latin typeface="Calibri"/>
                <a:cs typeface="Calibri"/>
              </a:rPr>
              <a:t>Saleta Fernández, Víctor </a:t>
            </a:r>
            <a:r>
              <a:rPr dirty="0" sz="900">
                <a:latin typeface="Calibri"/>
                <a:cs typeface="Calibri"/>
              </a:rPr>
              <a:t>Jiménez Díaz, </a:t>
            </a:r>
            <a:r>
              <a:rPr dirty="0" sz="900" spc="-5">
                <a:latin typeface="Calibri"/>
                <a:cs typeface="Calibri"/>
              </a:rPr>
              <a:t>Berenice  </a:t>
            </a:r>
            <a:r>
              <a:rPr dirty="0" sz="900" spc="-10">
                <a:latin typeface="Calibri"/>
                <a:cs typeface="Calibri"/>
              </a:rPr>
              <a:t>Caneiro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Queija, Alberto </a:t>
            </a:r>
            <a:r>
              <a:rPr dirty="0" sz="900">
                <a:latin typeface="Calibri"/>
                <a:cs typeface="Calibri"/>
              </a:rPr>
              <a:t>Ortiz, </a:t>
            </a:r>
            <a:r>
              <a:rPr dirty="0" sz="900" spc="-5">
                <a:latin typeface="Calibri"/>
                <a:cs typeface="Calibri"/>
              </a:rPr>
              <a:t>Guillermo Bastos, </a:t>
            </a:r>
            <a:r>
              <a:rPr dirty="0" sz="900">
                <a:latin typeface="Calibri"/>
                <a:cs typeface="Calibri"/>
              </a:rPr>
              <a:t>Juan Ocampo Míguez, Andrea </a:t>
            </a:r>
            <a:r>
              <a:rPr dirty="0" sz="900" spc="-10">
                <a:latin typeface="Calibri"/>
                <a:cs typeface="Calibri"/>
              </a:rPr>
              <a:t>Lizancos,  Francisco Calvo, </a:t>
            </a:r>
            <a:r>
              <a:rPr dirty="0" sz="900">
                <a:latin typeface="Calibri"/>
                <a:cs typeface="Calibri"/>
              </a:rPr>
              <a:t>Juan H </a:t>
            </a:r>
            <a:r>
              <a:rPr dirty="0" sz="900" spc="-5">
                <a:latin typeface="Calibri"/>
                <a:cs typeface="Calibri"/>
              </a:rPr>
              <a:t>Alonso </a:t>
            </a:r>
            <a:r>
              <a:rPr dirty="0" sz="900">
                <a:latin typeface="Calibri"/>
                <a:cs typeface="Calibri"/>
              </a:rPr>
              <a:t>Briales, Javier Alcaide, </a:t>
            </a:r>
            <a:r>
              <a:rPr dirty="0" sz="900" spc="-15">
                <a:latin typeface="Calibri"/>
                <a:cs typeface="Calibri"/>
              </a:rPr>
              <a:t>Edgar </a:t>
            </a:r>
            <a:r>
              <a:rPr dirty="0" sz="900">
                <a:latin typeface="Calibri"/>
                <a:cs typeface="Calibri"/>
              </a:rPr>
              <a:t>Fadeuilhe </a:t>
            </a:r>
            <a:r>
              <a:rPr dirty="0" sz="900" spc="-15">
                <a:latin typeface="Calibri"/>
                <a:cs typeface="Calibri"/>
              </a:rPr>
              <a:t>Grau, </a:t>
            </a:r>
            <a:r>
              <a:rPr dirty="0" sz="900" spc="-10">
                <a:latin typeface="Calibri"/>
                <a:cs typeface="Calibri"/>
              </a:rPr>
              <a:t>Eduard </a:t>
            </a:r>
            <a:r>
              <a:rPr dirty="0" sz="900" spc="-5">
                <a:latin typeface="Calibri"/>
                <a:cs typeface="Calibri"/>
              </a:rPr>
              <a:t>Fernandez  Nofrerias, </a:t>
            </a:r>
            <a:r>
              <a:rPr dirty="0" sz="900">
                <a:latin typeface="Calibri"/>
                <a:cs typeface="Calibri"/>
              </a:rPr>
              <a:t>Javier </a:t>
            </a:r>
            <a:r>
              <a:rPr dirty="0" sz="900" spc="-15">
                <a:latin typeface="Calibri"/>
                <a:cs typeface="Calibri"/>
              </a:rPr>
              <a:t>Suarez de </a:t>
            </a:r>
            <a:r>
              <a:rPr dirty="0" sz="900" spc="-20">
                <a:latin typeface="Calibri"/>
                <a:cs typeface="Calibri"/>
              </a:rPr>
              <a:t>Lezo, </a:t>
            </a:r>
            <a:r>
              <a:rPr dirty="0" sz="900" spc="-5">
                <a:latin typeface="Calibri"/>
                <a:cs typeface="Calibri"/>
              </a:rPr>
              <a:t>Jorge Perea, Francisco J. Hidalgo, </a:t>
            </a:r>
            <a:r>
              <a:rPr dirty="0" sz="900">
                <a:latin typeface="Calibri"/>
                <a:cs typeface="Calibri"/>
              </a:rPr>
              <a:t>Arsenio </a:t>
            </a:r>
            <a:r>
              <a:rPr dirty="0" sz="900" spc="-5">
                <a:latin typeface="Calibri"/>
                <a:cs typeface="Calibri"/>
              </a:rPr>
              <a:t>Gallardo </a:t>
            </a:r>
            <a:r>
              <a:rPr dirty="0" sz="900" spc="-10">
                <a:latin typeface="Calibri"/>
                <a:cs typeface="Calibri"/>
              </a:rPr>
              <a:t>López, 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Vicente </a:t>
            </a:r>
            <a:r>
              <a:rPr dirty="0" sz="900" spc="-15">
                <a:latin typeface="Calibri"/>
                <a:cs typeface="Calibri"/>
              </a:rPr>
              <a:t>Mainar,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10">
                <a:latin typeface="Calibri"/>
                <a:cs typeface="Calibri"/>
              </a:rPr>
              <a:t>Valencia </a:t>
            </a:r>
            <a:r>
              <a:rPr dirty="0" sz="900" spc="-5">
                <a:latin typeface="Calibri"/>
                <a:cs typeface="Calibri"/>
              </a:rPr>
              <a:t>Martín, </a:t>
            </a:r>
            <a:r>
              <a:rPr dirty="0" sz="900">
                <a:latin typeface="Calibri"/>
                <a:cs typeface="Calibri"/>
              </a:rPr>
              <a:t>Javier Pineda </a:t>
            </a:r>
            <a:r>
              <a:rPr dirty="0" sz="900" spc="-10">
                <a:latin typeface="Calibri"/>
                <a:cs typeface="Calibri"/>
              </a:rPr>
              <a:t>Rocamora, </a:t>
            </a:r>
            <a:r>
              <a:rPr dirty="0" sz="900" spc="-5">
                <a:latin typeface="Calibri"/>
                <a:cs typeface="Calibri"/>
              </a:rPr>
              <a:t>Fernando J. </a:t>
            </a:r>
            <a:r>
              <a:rPr dirty="0" sz="900" spc="-20">
                <a:latin typeface="Calibri"/>
                <a:cs typeface="Calibri"/>
              </a:rPr>
              <a:t>Torres </a:t>
            </a:r>
            <a:r>
              <a:rPr dirty="0" sz="900" spc="-5">
                <a:latin typeface="Calibri"/>
                <a:cs typeface="Calibri"/>
              </a:rPr>
              <a:t>Mezcua,  </a:t>
            </a:r>
            <a:r>
              <a:rPr dirty="0" sz="900">
                <a:latin typeface="Calibri"/>
                <a:cs typeface="Calibri"/>
              </a:rPr>
              <a:t>Juan Manuel </a:t>
            </a:r>
            <a:r>
              <a:rPr dirty="0" sz="900" spc="-5">
                <a:latin typeface="Calibri"/>
                <a:cs typeface="Calibri"/>
              </a:rPr>
              <a:t>Quiles Granado, </a:t>
            </a:r>
            <a:r>
              <a:rPr dirty="0" sz="900" spc="-25">
                <a:latin typeface="Calibri"/>
                <a:cs typeface="Calibri"/>
              </a:rPr>
              <a:t>Teresa </a:t>
            </a:r>
            <a:r>
              <a:rPr dirty="0" sz="900" spc="-5">
                <a:latin typeface="Calibri"/>
                <a:cs typeface="Calibri"/>
              </a:rPr>
              <a:t>Lozano </a:t>
            </a:r>
            <a:r>
              <a:rPr dirty="0" sz="900" spc="-10">
                <a:latin typeface="Calibri"/>
                <a:cs typeface="Calibri"/>
              </a:rPr>
              <a:t>Palencia, </a:t>
            </a:r>
            <a:r>
              <a:rPr dirty="0" sz="900">
                <a:latin typeface="Calibri"/>
                <a:cs typeface="Calibri"/>
              </a:rPr>
              <a:t>Miriam Sandín </a:t>
            </a:r>
            <a:r>
              <a:rPr dirty="0" sz="900" spc="-5">
                <a:latin typeface="Calibri"/>
                <a:cs typeface="Calibri"/>
              </a:rPr>
              <a:t>Rollán, </a:t>
            </a:r>
            <a:r>
              <a:rPr dirty="0" sz="900">
                <a:latin typeface="Calibri"/>
                <a:cs typeface="Calibri"/>
              </a:rPr>
              <a:t>Juan Quiles,  Raquel Ajo </a:t>
            </a:r>
            <a:r>
              <a:rPr dirty="0" sz="900" spc="-15">
                <a:latin typeface="Calibri"/>
                <a:cs typeface="Calibri"/>
              </a:rPr>
              <a:t>Ferrer,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>
                <a:latin typeface="Calibri"/>
                <a:cs typeface="Calibri"/>
              </a:rPr>
              <a:t>Ajo </a:t>
            </a:r>
            <a:r>
              <a:rPr dirty="0" sz="900" spc="-15">
                <a:latin typeface="Calibri"/>
                <a:cs typeface="Calibri"/>
              </a:rPr>
              <a:t>Ferrer, </a:t>
            </a:r>
            <a:r>
              <a:rPr dirty="0" sz="900" spc="-5">
                <a:latin typeface="Calibri"/>
                <a:cs typeface="Calibri"/>
              </a:rPr>
              <a:t>Marta Herrero, Elizabet </a:t>
            </a:r>
            <a:r>
              <a:rPr dirty="0" sz="900">
                <a:latin typeface="Calibri"/>
                <a:cs typeface="Calibri"/>
              </a:rPr>
              <a:t>Méndez Eirín, </a:t>
            </a:r>
            <a:r>
              <a:rPr dirty="0" sz="900" spc="-5">
                <a:latin typeface="Calibri"/>
                <a:cs typeface="Calibri"/>
              </a:rPr>
              <a:t>María </a:t>
            </a:r>
            <a:r>
              <a:rPr dirty="0" sz="900">
                <a:latin typeface="Calibri"/>
                <a:cs typeface="Calibri"/>
              </a:rPr>
              <a:t>Soto </a:t>
            </a:r>
            <a:r>
              <a:rPr dirty="0" sz="900" spc="-5">
                <a:latin typeface="Calibri"/>
                <a:cs typeface="Calibri"/>
              </a:rPr>
              <a:t>Núñez,  Aitor Uribarri, </a:t>
            </a:r>
            <a:r>
              <a:rPr dirty="0" sz="900" spc="-10">
                <a:latin typeface="Calibri"/>
                <a:cs typeface="Calibri"/>
              </a:rPr>
              <a:t>Ricardo </a:t>
            </a:r>
            <a:r>
              <a:rPr dirty="0" sz="900" spc="-5">
                <a:latin typeface="Calibri"/>
                <a:cs typeface="Calibri"/>
              </a:rPr>
              <a:t>Palma, Daniele </a:t>
            </a:r>
            <a:r>
              <a:rPr dirty="0" sz="900" spc="5">
                <a:latin typeface="Calibri"/>
                <a:cs typeface="Calibri"/>
              </a:rPr>
              <a:t>Gemma, </a:t>
            </a:r>
            <a:r>
              <a:rPr dirty="0" sz="900" spc="-10">
                <a:latin typeface="Calibri"/>
                <a:cs typeface="Calibri"/>
              </a:rPr>
              <a:t>Ana </a:t>
            </a:r>
            <a:r>
              <a:rPr dirty="0" sz="900" spc="-5">
                <a:latin typeface="Calibri"/>
                <a:cs typeface="Calibri"/>
              </a:rPr>
              <a:t>Lucía </a:t>
            </a:r>
            <a:r>
              <a:rPr dirty="0" sz="900">
                <a:latin typeface="Calibri"/>
                <a:cs typeface="Calibri"/>
              </a:rPr>
              <a:t>Rivero </a:t>
            </a:r>
            <a:r>
              <a:rPr dirty="0" sz="900" spc="-5">
                <a:latin typeface="Calibri"/>
                <a:cs typeface="Calibri"/>
              </a:rPr>
              <a:t>Monteagudo, </a:t>
            </a:r>
            <a:r>
              <a:rPr dirty="0" sz="900" spc="-10">
                <a:latin typeface="Calibri"/>
                <a:cs typeface="Calibri"/>
              </a:rPr>
              <a:t>Ana Ayesta,  </a:t>
            </a:r>
            <a:r>
              <a:rPr dirty="0" sz="900" spc="-5">
                <a:latin typeface="Calibri"/>
                <a:cs typeface="Calibri"/>
              </a:rPr>
              <a:t>Clara Bonanad </a:t>
            </a:r>
            <a:r>
              <a:rPr dirty="0" sz="900" spc="-10">
                <a:latin typeface="Calibri"/>
                <a:cs typeface="Calibri"/>
              </a:rPr>
              <a:t>Lozano, Paqui </a:t>
            </a:r>
            <a:r>
              <a:rPr dirty="0" sz="900" spc="-5">
                <a:latin typeface="Calibri"/>
                <a:cs typeface="Calibri"/>
              </a:rPr>
              <a:t>Esteve Claramunt, Regina </a:t>
            </a:r>
            <a:r>
              <a:rPr dirty="0" sz="900" spc="-10">
                <a:latin typeface="Calibri"/>
                <a:cs typeface="Calibri"/>
              </a:rPr>
              <a:t>Blanco del </a:t>
            </a:r>
            <a:r>
              <a:rPr dirty="0" sz="900">
                <a:latin typeface="Calibri"/>
                <a:cs typeface="Calibri"/>
              </a:rPr>
              <a:t>Burgo, </a:t>
            </a:r>
            <a:r>
              <a:rPr dirty="0" sz="900" spc="-5">
                <a:latin typeface="Calibri"/>
                <a:cs typeface="Calibri"/>
              </a:rPr>
              <a:t>Daznia Bompart,  Gema </a:t>
            </a:r>
            <a:r>
              <a:rPr dirty="0" sz="900" spc="5">
                <a:latin typeface="Calibri"/>
                <a:cs typeface="Calibri"/>
              </a:rPr>
              <a:t>Miñana </a:t>
            </a:r>
            <a:r>
              <a:rPr dirty="0" sz="900" spc="-5">
                <a:latin typeface="Calibri"/>
                <a:cs typeface="Calibri"/>
              </a:rPr>
              <a:t>Escriva, Ernesto </a:t>
            </a:r>
            <a:r>
              <a:rPr dirty="0" sz="900" spc="-10">
                <a:latin typeface="Calibri"/>
                <a:cs typeface="Calibri"/>
              </a:rPr>
              <a:t>Valero </a:t>
            </a:r>
            <a:r>
              <a:rPr dirty="0" sz="900" spc="-5">
                <a:latin typeface="Calibri"/>
                <a:cs typeface="Calibri"/>
              </a:rPr>
              <a:t>Picher; Jesskika </a:t>
            </a:r>
            <a:r>
              <a:rPr dirty="0" sz="900" spc="-10">
                <a:latin typeface="Calibri"/>
                <a:cs typeface="Calibri"/>
              </a:rPr>
              <a:t>González D´Gregorio, </a:t>
            </a:r>
            <a:r>
              <a:rPr dirty="0" sz="900" spc="-5">
                <a:latin typeface="Calibri"/>
                <a:cs typeface="Calibri"/>
              </a:rPr>
              <a:t>Agustín Fernández  Cisnal, Luis </a:t>
            </a:r>
            <a:r>
              <a:rPr dirty="0" sz="900" spc="-10">
                <a:latin typeface="Calibri"/>
                <a:cs typeface="Calibri"/>
              </a:rPr>
              <a:t>Nieto </a:t>
            </a:r>
            <a:r>
              <a:rPr dirty="0" sz="900" spc="-15">
                <a:latin typeface="Calibri"/>
                <a:cs typeface="Calibri"/>
              </a:rPr>
              <a:t>Roca, </a:t>
            </a:r>
            <a:r>
              <a:rPr dirty="0" sz="900" spc="-5">
                <a:latin typeface="Calibri"/>
                <a:cs typeface="Calibri"/>
              </a:rPr>
              <a:t>Sandra </a:t>
            </a:r>
            <a:r>
              <a:rPr dirty="0" sz="900" spc="-10">
                <a:latin typeface="Calibri"/>
                <a:cs typeface="Calibri"/>
              </a:rPr>
              <a:t>Gómez </a:t>
            </a:r>
            <a:r>
              <a:rPr dirty="0" sz="900" spc="-15">
                <a:latin typeface="Calibri"/>
                <a:cs typeface="Calibri"/>
              </a:rPr>
              <a:t>Talavera, </a:t>
            </a:r>
            <a:r>
              <a:rPr dirty="0" sz="900" spc="-10">
                <a:latin typeface="Calibri"/>
                <a:cs typeface="Calibri"/>
              </a:rPr>
              <a:t>Felipe </a:t>
            </a:r>
            <a:r>
              <a:rPr dirty="0" sz="900" spc="-15">
                <a:latin typeface="Calibri"/>
                <a:cs typeface="Calibri"/>
              </a:rPr>
              <a:t>Navarro </a:t>
            </a:r>
            <a:r>
              <a:rPr dirty="0" sz="900" spc="-10">
                <a:latin typeface="Calibri"/>
                <a:cs typeface="Calibri"/>
              </a:rPr>
              <a:t>del </a:t>
            </a:r>
            <a:r>
              <a:rPr dirty="0" sz="900">
                <a:latin typeface="Calibri"/>
                <a:cs typeface="Calibri"/>
              </a:rPr>
              <a:t>Amo, Antonio </a:t>
            </a:r>
            <a:r>
              <a:rPr dirty="0" sz="900" spc="-10">
                <a:latin typeface="Calibri"/>
                <a:cs typeface="Calibri"/>
              </a:rPr>
              <a:t>Piñero,  </a:t>
            </a:r>
            <a:r>
              <a:rPr dirty="0" sz="900" spc="-15">
                <a:latin typeface="Calibri"/>
                <a:cs typeface="Calibri"/>
              </a:rPr>
              <a:t>Paloma </a:t>
            </a:r>
            <a:r>
              <a:rPr dirty="0" sz="900">
                <a:latin typeface="Calibri"/>
                <a:cs typeface="Calibri"/>
              </a:rPr>
              <a:t>Ávila, José </a:t>
            </a:r>
            <a:r>
              <a:rPr dirty="0" sz="900" spc="5">
                <a:latin typeface="Calibri"/>
                <a:cs typeface="Calibri"/>
              </a:rPr>
              <a:t>A. </a:t>
            </a:r>
            <a:r>
              <a:rPr dirty="0" sz="900" spc="-5">
                <a:latin typeface="Calibri"/>
                <a:cs typeface="Calibri"/>
              </a:rPr>
              <a:t>Esteban-Chapel, </a:t>
            </a:r>
            <a:r>
              <a:rPr dirty="0" sz="900">
                <a:latin typeface="Calibri"/>
                <a:cs typeface="Calibri"/>
              </a:rPr>
              <a:t>José </a:t>
            </a:r>
            <a:r>
              <a:rPr dirty="0" sz="900" spc="-15">
                <a:latin typeface="Calibri"/>
                <a:cs typeface="Calibri"/>
              </a:rPr>
              <a:t>Tuñón, </a:t>
            </a:r>
            <a:r>
              <a:rPr dirty="0" sz="900">
                <a:latin typeface="Calibri"/>
                <a:cs typeface="Calibri"/>
              </a:rPr>
              <a:t>María López </a:t>
            </a:r>
            <a:r>
              <a:rPr dirty="0" sz="900" spc="-10">
                <a:latin typeface="Calibri"/>
                <a:cs typeface="Calibri"/>
              </a:rPr>
              <a:t>Álvarez, </a:t>
            </a:r>
            <a:r>
              <a:rPr dirty="0" sz="900" spc="-5">
                <a:latin typeface="Calibri"/>
                <a:cs typeface="Calibri"/>
              </a:rPr>
              <a:t>Alba </a:t>
            </a:r>
            <a:r>
              <a:rPr dirty="0" sz="900" spc="-10">
                <a:latin typeface="Calibri"/>
                <a:cs typeface="Calibri"/>
              </a:rPr>
              <a:t>Vega-Viyuela,  </a:t>
            </a:r>
            <a:r>
              <a:rPr dirty="0" sz="900" spc="-5">
                <a:latin typeface="Calibri"/>
                <a:cs typeface="Calibri"/>
              </a:rPr>
              <a:t>Pablo Antúnez-Muíños, Sergio </a:t>
            </a:r>
            <a:r>
              <a:rPr dirty="0" sz="900" spc="-10">
                <a:latin typeface="Calibri"/>
                <a:cs typeface="Calibri"/>
              </a:rPr>
              <a:t>López-Tejero, </a:t>
            </a:r>
            <a:r>
              <a:rPr dirty="0" sz="900" spc="-15">
                <a:latin typeface="Calibri"/>
                <a:cs typeface="Calibri"/>
              </a:rPr>
              <a:t>Rocio </a:t>
            </a:r>
            <a:r>
              <a:rPr dirty="0" sz="900" spc="-10">
                <a:latin typeface="Calibri"/>
                <a:cs typeface="Calibri"/>
              </a:rPr>
              <a:t>Parrilla </a:t>
            </a:r>
            <a:r>
              <a:rPr dirty="0" sz="900">
                <a:latin typeface="Calibri"/>
                <a:cs typeface="Calibri"/>
              </a:rPr>
              <a:t>Linares, </a:t>
            </a:r>
            <a:r>
              <a:rPr dirty="0" sz="900" spc="-5">
                <a:latin typeface="Calibri"/>
                <a:cs typeface="Calibri"/>
              </a:rPr>
              <a:t>Alba Abril Molina, Elena  </a:t>
            </a:r>
            <a:r>
              <a:rPr dirty="0" sz="900">
                <a:latin typeface="Calibri"/>
                <a:cs typeface="Calibri"/>
              </a:rPr>
              <a:t>Jiménez </a:t>
            </a:r>
            <a:r>
              <a:rPr dirty="0" sz="900" spc="-5">
                <a:latin typeface="Calibri"/>
                <a:cs typeface="Calibri"/>
              </a:rPr>
              <a:t>Xarrié, </a:t>
            </a:r>
            <a:r>
              <a:rPr dirty="0" sz="900">
                <a:latin typeface="Calibri"/>
                <a:cs typeface="Calibri"/>
              </a:rPr>
              <a:t>Antonio Delgado </a:t>
            </a:r>
            <a:r>
              <a:rPr dirty="0" sz="900" spc="-10">
                <a:latin typeface="Calibri"/>
                <a:cs typeface="Calibri"/>
              </a:rPr>
              <a:t>Ariza,</a:t>
            </a:r>
            <a:r>
              <a:rPr dirty="0" sz="900" spc="18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Carlos </a:t>
            </a:r>
            <a:r>
              <a:rPr dirty="0" sz="900" spc="5">
                <a:latin typeface="Calibri"/>
                <a:cs typeface="Calibri"/>
              </a:rPr>
              <a:t>Millán </a:t>
            </a:r>
            <a:r>
              <a:rPr dirty="0" sz="900" spc="-10">
                <a:latin typeface="Calibri"/>
                <a:cs typeface="Calibri"/>
              </a:rPr>
              <a:t>Rodríguez, </a:t>
            </a:r>
            <a:r>
              <a:rPr dirty="0" sz="900" spc="-5">
                <a:latin typeface="Calibri"/>
                <a:cs typeface="Calibri"/>
              </a:rPr>
              <a:t>Belén </a:t>
            </a:r>
            <a:r>
              <a:rPr dirty="0" sz="900" spc="-15">
                <a:latin typeface="Calibri"/>
                <a:cs typeface="Calibri"/>
              </a:rPr>
              <a:t>de </a:t>
            </a:r>
            <a:r>
              <a:rPr dirty="0" sz="900" spc="5">
                <a:latin typeface="Calibri"/>
                <a:cs typeface="Calibri"/>
              </a:rPr>
              <a:t>la </a:t>
            </a:r>
            <a:r>
              <a:rPr dirty="0" sz="900" spc="-5">
                <a:latin typeface="Calibri"/>
                <a:cs typeface="Calibri"/>
              </a:rPr>
              <a:t>Fuente </a:t>
            </a:r>
            <a:r>
              <a:rPr dirty="0" sz="900" spc="-15">
                <a:latin typeface="Calibri"/>
                <a:cs typeface="Calibri"/>
              </a:rPr>
              <a:t>Perdomo,  </a:t>
            </a:r>
            <a:r>
              <a:rPr dirty="0" sz="900" spc="-5">
                <a:latin typeface="Calibri"/>
                <a:cs typeface="Calibri"/>
              </a:rPr>
              <a:t>Maria Abellas, Guillermo Sanchez </a:t>
            </a:r>
            <a:r>
              <a:rPr dirty="0" sz="900">
                <a:latin typeface="Calibri"/>
                <a:cs typeface="Calibri"/>
              </a:rPr>
              <a:t>Elvira, </a:t>
            </a:r>
            <a:r>
              <a:rPr dirty="0" sz="900" spc="-5">
                <a:latin typeface="Calibri"/>
                <a:cs typeface="Calibri"/>
              </a:rPr>
              <a:t>Pablo </a:t>
            </a:r>
            <a:r>
              <a:rPr dirty="0" sz="900" spc="-15">
                <a:latin typeface="Calibri"/>
                <a:cs typeface="Calibri"/>
              </a:rPr>
              <a:t>Bazal </a:t>
            </a:r>
            <a:r>
              <a:rPr dirty="0" sz="900" spc="-5">
                <a:latin typeface="Calibri"/>
                <a:cs typeface="Calibri"/>
              </a:rPr>
              <a:t>Chacon, </a:t>
            </a:r>
            <a:r>
              <a:rPr dirty="0" sz="900" spc="5">
                <a:latin typeface="Calibri"/>
                <a:cs typeface="Calibri"/>
              </a:rPr>
              <a:t>Raul Millán </a:t>
            </a:r>
            <a:r>
              <a:rPr dirty="0" sz="900" spc="-5">
                <a:latin typeface="Calibri"/>
                <a:cs typeface="Calibri"/>
              </a:rPr>
              <a:t>Segovia, </a:t>
            </a:r>
            <a:r>
              <a:rPr dirty="0" sz="900" spc="-10">
                <a:latin typeface="Calibri"/>
                <a:cs typeface="Calibri"/>
              </a:rPr>
              <a:t>Marcos  </a:t>
            </a:r>
            <a:r>
              <a:rPr dirty="0" sz="900" spc="-15">
                <a:latin typeface="Calibri"/>
                <a:cs typeface="Calibri"/>
              </a:rPr>
              <a:t>Pascual </a:t>
            </a:r>
            <a:r>
              <a:rPr dirty="0" sz="900" spc="-5">
                <a:latin typeface="Calibri"/>
                <a:cs typeface="Calibri"/>
              </a:rPr>
              <a:t>Sastre, </a:t>
            </a:r>
            <a:r>
              <a:rPr dirty="0" sz="900" spc="5">
                <a:latin typeface="Calibri"/>
                <a:cs typeface="Calibri"/>
              </a:rPr>
              <a:t>Jaume </a:t>
            </a:r>
            <a:r>
              <a:rPr dirty="0" sz="900" spc="-10">
                <a:latin typeface="Calibri"/>
                <a:cs typeface="Calibri"/>
              </a:rPr>
              <a:t>Maristany </a:t>
            </a:r>
            <a:r>
              <a:rPr dirty="0" sz="900" spc="-5">
                <a:latin typeface="Calibri"/>
                <a:cs typeface="Calibri"/>
              </a:rPr>
              <a:t>Daudert, </a:t>
            </a:r>
            <a:r>
              <a:rPr dirty="0" sz="900">
                <a:latin typeface="Calibri"/>
                <a:cs typeface="Calibri"/>
              </a:rPr>
              <a:t>Angeles </a:t>
            </a:r>
            <a:r>
              <a:rPr dirty="0" sz="900" spc="5">
                <a:latin typeface="Calibri"/>
                <a:cs typeface="Calibri"/>
              </a:rPr>
              <a:t>Gelines </a:t>
            </a:r>
            <a:r>
              <a:rPr dirty="0" sz="900" spc="-10">
                <a:latin typeface="Calibri"/>
                <a:cs typeface="Calibri"/>
              </a:rPr>
              <a:t>Garcia </a:t>
            </a:r>
            <a:r>
              <a:rPr dirty="0" sz="900" spc="-5">
                <a:latin typeface="Calibri"/>
                <a:cs typeface="Calibri"/>
              </a:rPr>
              <a:t>Fernandez, </a:t>
            </a:r>
            <a:r>
              <a:rPr dirty="0" sz="900">
                <a:latin typeface="Calibri"/>
                <a:cs typeface="Calibri"/>
              </a:rPr>
              <a:t>Miguel Puentes  </a:t>
            </a:r>
            <a:r>
              <a:rPr dirty="0" sz="900" spc="-5">
                <a:latin typeface="Calibri"/>
                <a:cs typeface="Calibri"/>
              </a:rPr>
              <a:t>Chiachío, </a:t>
            </a:r>
            <a:r>
              <a:rPr dirty="0" sz="900">
                <a:latin typeface="Calibri"/>
                <a:cs typeface="Calibri"/>
              </a:rPr>
              <a:t>Jesús </a:t>
            </a:r>
            <a:r>
              <a:rPr dirty="0" sz="900" spc="-10">
                <a:latin typeface="Calibri"/>
                <a:cs typeface="Calibri"/>
              </a:rPr>
              <a:t>Marchal </a:t>
            </a:r>
            <a:r>
              <a:rPr dirty="0" sz="900" spc="-5">
                <a:latin typeface="Calibri"/>
                <a:cs typeface="Calibri"/>
              </a:rPr>
              <a:t>Martínez, Felipe Fernández </a:t>
            </a:r>
            <a:r>
              <a:rPr dirty="0" sz="900" spc="-20">
                <a:latin typeface="Calibri"/>
                <a:cs typeface="Calibri"/>
              </a:rPr>
              <a:t>Vázquez, </a:t>
            </a:r>
            <a:r>
              <a:rPr dirty="0" sz="900" spc="-5">
                <a:latin typeface="Calibri"/>
                <a:cs typeface="Calibri"/>
              </a:rPr>
              <a:t>Armando </a:t>
            </a:r>
            <a:r>
              <a:rPr dirty="0" sz="900" spc="-10">
                <a:latin typeface="Calibri"/>
                <a:cs typeface="Calibri"/>
              </a:rPr>
              <a:t>Pérez </a:t>
            </a:r>
            <a:r>
              <a:rPr dirty="0" sz="900" spc="-15">
                <a:latin typeface="Calibri"/>
                <a:cs typeface="Calibri"/>
              </a:rPr>
              <a:t>de Prado, </a:t>
            </a:r>
            <a:r>
              <a:rPr dirty="0" sz="900" spc="-5">
                <a:latin typeface="Calibri"/>
                <a:cs typeface="Calibri"/>
              </a:rPr>
              <a:t>María  </a:t>
            </a:r>
            <a:r>
              <a:rPr dirty="0" sz="900">
                <a:latin typeface="Calibri"/>
                <a:cs typeface="Calibri"/>
              </a:rPr>
              <a:t>Cruz Ferrer </a:t>
            </a:r>
            <a:r>
              <a:rPr dirty="0" sz="900" spc="-5">
                <a:latin typeface="Calibri"/>
                <a:cs typeface="Calibri"/>
              </a:rPr>
              <a:t>Gracia, </a:t>
            </a:r>
            <a:r>
              <a:rPr dirty="0" sz="900" spc="-10">
                <a:latin typeface="Calibri"/>
                <a:cs typeface="Calibri"/>
              </a:rPr>
              <a:t>Ana García-Álvarez, </a:t>
            </a:r>
            <a:r>
              <a:rPr dirty="0" sz="900" spc="-5">
                <a:latin typeface="Calibri"/>
                <a:cs typeface="Calibri"/>
              </a:rPr>
              <a:t>Pablo </a:t>
            </a:r>
            <a:r>
              <a:rPr dirty="0" sz="900" spc="-10">
                <a:latin typeface="Calibri"/>
                <a:cs typeface="Calibri"/>
              </a:rPr>
              <a:t>García-Pavía, </a:t>
            </a:r>
            <a:r>
              <a:rPr dirty="0" sz="900">
                <a:latin typeface="Calibri"/>
                <a:cs typeface="Calibri"/>
              </a:rPr>
              <a:t>Noemí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Escalera.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24425" y="981075"/>
            <a:ext cx="7267575" cy="5086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40738" y="1057592"/>
            <a:ext cx="360299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solidFill>
                  <a:srgbClr val="1F1F1F"/>
                </a:solidFill>
                <a:latin typeface="Calibri"/>
                <a:cs typeface="Calibri"/>
              </a:rPr>
              <a:t>Thanks </a:t>
            </a:r>
            <a:r>
              <a:rPr dirty="0" sz="1550" spc="-5" b="1">
                <a:solidFill>
                  <a:srgbClr val="1F1F1F"/>
                </a:solidFill>
                <a:latin typeface="Calibri"/>
                <a:cs typeface="Calibri"/>
              </a:rPr>
              <a:t>to </a:t>
            </a:r>
            <a:r>
              <a:rPr dirty="0" sz="1550" spc="-10" b="1">
                <a:solidFill>
                  <a:srgbClr val="1F1F1F"/>
                </a:solidFill>
                <a:latin typeface="Calibri"/>
                <a:cs typeface="Calibri"/>
              </a:rPr>
              <a:t>all </a:t>
            </a:r>
            <a:r>
              <a:rPr dirty="0" sz="1550" spc="15" b="1">
                <a:solidFill>
                  <a:srgbClr val="1F1F1F"/>
                </a:solidFill>
                <a:latin typeface="Calibri"/>
                <a:cs typeface="Calibri"/>
              </a:rPr>
              <a:t>patients and </a:t>
            </a:r>
            <a:r>
              <a:rPr dirty="0" sz="1550" spc="-10" b="1">
                <a:solidFill>
                  <a:srgbClr val="1F1F1F"/>
                </a:solidFill>
                <a:latin typeface="Calibri"/>
                <a:cs typeface="Calibri"/>
              </a:rPr>
              <a:t>DapaTAVI</a:t>
            </a:r>
            <a:r>
              <a:rPr dirty="0" sz="1550" spc="145" b="1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1550" b="1">
                <a:solidFill>
                  <a:srgbClr val="1F1F1F"/>
                </a:solidFill>
                <a:latin typeface="Calibri"/>
                <a:cs typeface="Calibri"/>
              </a:rPr>
              <a:t>family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28052" y="6514013"/>
            <a:ext cx="290864" cy="265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483984" y="6608762"/>
            <a:ext cx="471805" cy="24130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ct val="67900"/>
              </a:lnSpc>
              <a:spcBef>
                <a:spcPts val="330"/>
              </a:spcBef>
            </a:pP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SOCIEDAD  </a:t>
            </a:r>
            <a:r>
              <a:rPr dirty="0" sz="600" b="1">
                <a:solidFill>
                  <a:srgbClr val="E32212"/>
                </a:solidFill>
                <a:latin typeface="Calibri"/>
                <a:cs typeface="Calibri"/>
              </a:rPr>
              <a:t>GALLEGA </a:t>
            </a:r>
            <a:r>
              <a:rPr dirty="0" sz="600" spc="-5" b="1">
                <a:solidFill>
                  <a:srgbClr val="E32212"/>
                </a:solidFill>
                <a:latin typeface="Calibri"/>
                <a:cs typeface="Calibri"/>
              </a:rPr>
              <a:t>DE  </a:t>
            </a:r>
            <a:r>
              <a:rPr dirty="0" sz="600" spc="-20" b="1">
                <a:solidFill>
                  <a:srgbClr val="E32212"/>
                </a:solidFill>
                <a:latin typeface="Calibri"/>
                <a:cs typeface="Calibri"/>
              </a:rPr>
              <a:t>C</a:t>
            </a:r>
            <a:r>
              <a:rPr dirty="0" sz="600" spc="10" b="1">
                <a:solidFill>
                  <a:srgbClr val="E32212"/>
                </a:solidFill>
                <a:latin typeface="Calibri"/>
                <a:cs typeface="Calibri"/>
              </a:rPr>
              <a:t>A</a:t>
            </a:r>
            <a:r>
              <a:rPr dirty="0" sz="600" spc="35" b="1">
                <a:solidFill>
                  <a:srgbClr val="E32212"/>
                </a:solidFill>
                <a:latin typeface="Calibri"/>
                <a:cs typeface="Calibri"/>
              </a:rPr>
              <a:t>R</a:t>
            </a:r>
            <a:r>
              <a:rPr dirty="0" sz="600" spc="-5" b="1">
                <a:solidFill>
                  <a:srgbClr val="E32212"/>
                </a:solidFill>
                <a:latin typeface="Calibri"/>
                <a:cs typeface="Calibri"/>
              </a:rPr>
              <a:t>D</a:t>
            </a: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I</a:t>
            </a:r>
            <a:r>
              <a:rPr dirty="0" sz="600" spc="-35" b="1">
                <a:solidFill>
                  <a:srgbClr val="E32212"/>
                </a:solidFill>
                <a:latin typeface="Calibri"/>
                <a:cs typeface="Calibri"/>
              </a:rPr>
              <a:t>O</a:t>
            </a:r>
            <a:r>
              <a:rPr dirty="0" sz="600" spc="-30" b="1">
                <a:solidFill>
                  <a:srgbClr val="E32212"/>
                </a:solidFill>
                <a:latin typeface="Calibri"/>
                <a:cs typeface="Calibri"/>
              </a:rPr>
              <a:t>L</a:t>
            </a:r>
            <a:r>
              <a:rPr dirty="0" sz="600" spc="40" b="1">
                <a:solidFill>
                  <a:srgbClr val="E32212"/>
                </a:solidFill>
                <a:latin typeface="Calibri"/>
                <a:cs typeface="Calibri"/>
              </a:rPr>
              <a:t>O</a:t>
            </a: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GÍ</a:t>
            </a:r>
            <a:r>
              <a:rPr dirty="0" sz="600" b="1">
                <a:solidFill>
                  <a:srgbClr val="E32212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29450" y="6486523"/>
            <a:ext cx="628650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10749" y="6515098"/>
            <a:ext cx="1086836" cy="2819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541154" y="6494914"/>
            <a:ext cx="670343" cy="3356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90900" y="6476998"/>
            <a:ext cx="2027105" cy="3619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102343" y="6526530"/>
            <a:ext cx="29387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1950" y="847661"/>
            <a:ext cx="928687" cy="747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725" y="644842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Publication</a:t>
            </a:r>
          </a:p>
        </p:txBody>
      </p:sp>
      <p:sp>
        <p:nvSpPr>
          <p:cNvPr id="7" name="object 7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102343" y="6526530"/>
            <a:ext cx="29387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90750" y="1514475"/>
            <a:ext cx="7743825" cy="4829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00300" y="1724025"/>
            <a:ext cx="7143750" cy="422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289850" y="4993950"/>
            <a:ext cx="1156348" cy="1156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34676" y="4938712"/>
            <a:ext cx="1266825" cy="1266825"/>
          </a:xfrm>
          <a:custGeom>
            <a:avLst/>
            <a:gdLst/>
            <a:ahLst/>
            <a:cxnLst/>
            <a:rect l="l" t="t" r="r" b="b"/>
            <a:pathLst>
              <a:path w="1266825" h="1266825">
                <a:moveTo>
                  <a:pt x="0" y="1266825"/>
                </a:moveTo>
                <a:lnTo>
                  <a:pt x="1266825" y="1266825"/>
                </a:lnTo>
                <a:lnTo>
                  <a:pt x="1266825" y="0"/>
                </a:lnTo>
                <a:lnTo>
                  <a:pt x="0" y="0"/>
                </a:lnTo>
                <a:lnTo>
                  <a:pt x="0" y="1266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29100" y="838200"/>
            <a:ext cx="3133725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6125" y="173672"/>
            <a:ext cx="1067625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25"/>
              </a:spcBef>
            </a:pPr>
            <a:r>
              <a:rPr dirty="0" sz="2750" spc="15" b="1">
                <a:solidFill>
                  <a:srgbClr val="FFFFFF"/>
                </a:solidFill>
                <a:latin typeface="Calibri"/>
                <a:cs typeface="Calibri"/>
              </a:rPr>
              <a:t>Disclosures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862" y="2967101"/>
            <a:ext cx="11325860" cy="2200275"/>
          </a:xfrm>
          <a:custGeom>
            <a:avLst/>
            <a:gdLst/>
            <a:ahLst/>
            <a:cxnLst/>
            <a:rect l="l" t="t" r="r" b="b"/>
            <a:pathLst>
              <a:path w="11325860" h="2200275">
                <a:moveTo>
                  <a:pt x="10958512" y="0"/>
                </a:moveTo>
                <a:lnTo>
                  <a:pt x="366725" y="0"/>
                </a:lnTo>
                <a:lnTo>
                  <a:pt x="320723" y="2855"/>
                </a:lnTo>
                <a:lnTo>
                  <a:pt x="276426" y="11193"/>
                </a:lnTo>
                <a:lnTo>
                  <a:pt x="234179" y="24671"/>
                </a:lnTo>
                <a:lnTo>
                  <a:pt x="194324" y="42944"/>
                </a:lnTo>
                <a:lnTo>
                  <a:pt x="157205" y="65672"/>
                </a:lnTo>
                <a:lnTo>
                  <a:pt x="123167" y="92509"/>
                </a:lnTo>
                <a:lnTo>
                  <a:pt x="92552" y="123114"/>
                </a:lnTo>
                <a:lnTo>
                  <a:pt x="65704" y="157143"/>
                </a:lnTo>
                <a:lnTo>
                  <a:pt x="42967" y="194254"/>
                </a:lnTo>
                <a:lnTo>
                  <a:pt x="24684" y="234103"/>
                </a:lnTo>
                <a:lnTo>
                  <a:pt x="11199" y="276347"/>
                </a:lnTo>
                <a:lnTo>
                  <a:pt x="2857" y="320643"/>
                </a:lnTo>
                <a:lnTo>
                  <a:pt x="0" y="366649"/>
                </a:lnTo>
                <a:lnTo>
                  <a:pt x="0" y="1833499"/>
                </a:lnTo>
                <a:lnTo>
                  <a:pt x="2857" y="1879506"/>
                </a:lnTo>
                <a:lnTo>
                  <a:pt x="11199" y="1923808"/>
                </a:lnTo>
                <a:lnTo>
                  <a:pt x="24684" y="1966062"/>
                </a:lnTo>
                <a:lnTo>
                  <a:pt x="42967" y="2005922"/>
                </a:lnTo>
                <a:lnTo>
                  <a:pt x="65704" y="2043046"/>
                </a:lnTo>
                <a:lnTo>
                  <a:pt x="92552" y="2077089"/>
                </a:lnTo>
                <a:lnTo>
                  <a:pt x="123167" y="2107709"/>
                </a:lnTo>
                <a:lnTo>
                  <a:pt x="157205" y="2134561"/>
                </a:lnTo>
                <a:lnTo>
                  <a:pt x="194324" y="2157301"/>
                </a:lnTo>
                <a:lnTo>
                  <a:pt x="234179" y="2175586"/>
                </a:lnTo>
                <a:lnTo>
                  <a:pt x="276426" y="2189073"/>
                </a:lnTo>
                <a:lnTo>
                  <a:pt x="320723" y="2197417"/>
                </a:lnTo>
                <a:lnTo>
                  <a:pt x="366725" y="2200275"/>
                </a:lnTo>
                <a:lnTo>
                  <a:pt x="10958512" y="2200275"/>
                </a:lnTo>
                <a:lnTo>
                  <a:pt x="11004520" y="2197417"/>
                </a:lnTo>
                <a:lnTo>
                  <a:pt x="11048822" y="2189073"/>
                </a:lnTo>
                <a:lnTo>
                  <a:pt x="11091075" y="2175586"/>
                </a:lnTo>
                <a:lnTo>
                  <a:pt x="11130935" y="2157301"/>
                </a:lnTo>
                <a:lnTo>
                  <a:pt x="11168059" y="2134561"/>
                </a:lnTo>
                <a:lnTo>
                  <a:pt x="11202103" y="2107709"/>
                </a:lnTo>
                <a:lnTo>
                  <a:pt x="11232722" y="2077089"/>
                </a:lnTo>
                <a:lnTo>
                  <a:pt x="11259574" y="2043046"/>
                </a:lnTo>
                <a:lnTo>
                  <a:pt x="11282314" y="2005922"/>
                </a:lnTo>
                <a:lnTo>
                  <a:pt x="11300600" y="1966062"/>
                </a:lnTo>
                <a:lnTo>
                  <a:pt x="11314086" y="1923808"/>
                </a:lnTo>
                <a:lnTo>
                  <a:pt x="11322430" y="1879506"/>
                </a:lnTo>
                <a:lnTo>
                  <a:pt x="11325288" y="1833499"/>
                </a:lnTo>
                <a:lnTo>
                  <a:pt x="11325288" y="366649"/>
                </a:lnTo>
                <a:lnTo>
                  <a:pt x="11322430" y="320643"/>
                </a:lnTo>
                <a:lnTo>
                  <a:pt x="11314086" y="276347"/>
                </a:lnTo>
                <a:lnTo>
                  <a:pt x="11300600" y="234103"/>
                </a:lnTo>
                <a:lnTo>
                  <a:pt x="11282314" y="194254"/>
                </a:lnTo>
                <a:lnTo>
                  <a:pt x="11259574" y="157143"/>
                </a:lnTo>
                <a:lnTo>
                  <a:pt x="11232722" y="123114"/>
                </a:lnTo>
                <a:lnTo>
                  <a:pt x="11202103" y="92509"/>
                </a:lnTo>
                <a:lnTo>
                  <a:pt x="11168059" y="65672"/>
                </a:lnTo>
                <a:lnTo>
                  <a:pt x="11130935" y="42944"/>
                </a:lnTo>
                <a:lnTo>
                  <a:pt x="11091075" y="24671"/>
                </a:lnTo>
                <a:lnTo>
                  <a:pt x="11048822" y="11193"/>
                </a:lnTo>
                <a:lnTo>
                  <a:pt x="11004520" y="2855"/>
                </a:lnTo>
                <a:lnTo>
                  <a:pt x="1095851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862" y="2967101"/>
            <a:ext cx="11325860" cy="2200275"/>
          </a:xfrm>
          <a:custGeom>
            <a:avLst/>
            <a:gdLst/>
            <a:ahLst/>
            <a:cxnLst/>
            <a:rect l="l" t="t" r="r" b="b"/>
            <a:pathLst>
              <a:path w="11325860" h="2200275">
                <a:moveTo>
                  <a:pt x="0" y="366649"/>
                </a:moveTo>
                <a:lnTo>
                  <a:pt x="2857" y="320643"/>
                </a:lnTo>
                <a:lnTo>
                  <a:pt x="11199" y="276347"/>
                </a:lnTo>
                <a:lnTo>
                  <a:pt x="24684" y="234103"/>
                </a:lnTo>
                <a:lnTo>
                  <a:pt x="42967" y="194254"/>
                </a:lnTo>
                <a:lnTo>
                  <a:pt x="65704" y="157143"/>
                </a:lnTo>
                <a:lnTo>
                  <a:pt x="92552" y="123114"/>
                </a:lnTo>
                <a:lnTo>
                  <a:pt x="123167" y="92509"/>
                </a:lnTo>
                <a:lnTo>
                  <a:pt x="157205" y="65672"/>
                </a:lnTo>
                <a:lnTo>
                  <a:pt x="194324" y="42944"/>
                </a:lnTo>
                <a:lnTo>
                  <a:pt x="234179" y="24671"/>
                </a:lnTo>
                <a:lnTo>
                  <a:pt x="276426" y="11193"/>
                </a:lnTo>
                <a:lnTo>
                  <a:pt x="320723" y="2855"/>
                </a:lnTo>
                <a:lnTo>
                  <a:pt x="366725" y="0"/>
                </a:lnTo>
                <a:lnTo>
                  <a:pt x="10958512" y="0"/>
                </a:lnTo>
                <a:lnTo>
                  <a:pt x="11004520" y="2855"/>
                </a:lnTo>
                <a:lnTo>
                  <a:pt x="11048822" y="11193"/>
                </a:lnTo>
                <a:lnTo>
                  <a:pt x="11091075" y="24671"/>
                </a:lnTo>
                <a:lnTo>
                  <a:pt x="11130935" y="42944"/>
                </a:lnTo>
                <a:lnTo>
                  <a:pt x="11168059" y="65672"/>
                </a:lnTo>
                <a:lnTo>
                  <a:pt x="11202103" y="92509"/>
                </a:lnTo>
                <a:lnTo>
                  <a:pt x="11232722" y="123114"/>
                </a:lnTo>
                <a:lnTo>
                  <a:pt x="11259574" y="157143"/>
                </a:lnTo>
                <a:lnTo>
                  <a:pt x="11282314" y="194254"/>
                </a:lnTo>
                <a:lnTo>
                  <a:pt x="11300600" y="234103"/>
                </a:lnTo>
                <a:lnTo>
                  <a:pt x="11314086" y="276347"/>
                </a:lnTo>
                <a:lnTo>
                  <a:pt x="11322430" y="320643"/>
                </a:lnTo>
                <a:lnTo>
                  <a:pt x="11325288" y="366649"/>
                </a:lnTo>
                <a:lnTo>
                  <a:pt x="11325288" y="1833499"/>
                </a:lnTo>
                <a:lnTo>
                  <a:pt x="11322430" y="1879506"/>
                </a:lnTo>
                <a:lnTo>
                  <a:pt x="11314086" y="1923808"/>
                </a:lnTo>
                <a:lnTo>
                  <a:pt x="11300600" y="1966062"/>
                </a:lnTo>
                <a:lnTo>
                  <a:pt x="11282314" y="2005922"/>
                </a:lnTo>
                <a:lnTo>
                  <a:pt x="11259574" y="2043046"/>
                </a:lnTo>
                <a:lnTo>
                  <a:pt x="11232722" y="2077089"/>
                </a:lnTo>
                <a:lnTo>
                  <a:pt x="11202103" y="2107709"/>
                </a:lnTo>
                <a:lnTo>
                  <a:pt x="11168059" y="2134561"/>
                </a:lnTo>
                <a:lnTo>
                  <a:pt x="11130935" y="2157301"/>
                </a:lnTo>
                <a:lnTo>
                  <a:pt x="11091075" y="2175586"/>
                </a:lnTo>
                <a:lnTo>
                  <a:pt x="11048822" y="2189073"/>
                </a:lnTo>
                <a:lnTo>
                  <a:pt x="11004520" y="2197417"/>
                </a:lnTo>
                <a:lnTo>
                  <a:pt x="10958512" y="2200275"/>
                </a:lnTo>
                <a:lnTo>
                  <a:pt x="366725" y="2200275"/>
                </a:lnTo>
                <a:lnTo>
                  <a:pt x="320723" y="2197417"/>
                </a:lnTo>
                <a:lnTo>
                  <a:pt x="276426" y="2189073"/>
                </a:lnTo>
                <a:lnTo>
                  <a:pt x="234179" y="2175586"/>
                </a:lnTo>
                <a:lnTo>
                  <a:pt x="194324" y="2157301"/>
                </a:lnTo>
                <a:lnTo>
                  <a:pt x="157205" y="2134561"/>
                </a:lnTo>
                <a:lnTo>
                  <a:pt x="123167" y="2107709"/>
                </a:lnTo>
                <a:lnTo>
                  <a:pt x="92552" y="2077089"/>
                </a:lnTo>
                <a:lnTo>
                  <a:pt x="65704" y="2043046"/>
                </a:lnTo>
                <a:lnTo>
                  <a:pt x="42967" y="2005922"/>
                </a:lnTo>
                <a:lnTo>
                  <a:pt x="24684" y="1966062"/>
                </a:lnTo>
                <a:lnTo>
                  <a:pt x="11199" y="1923808"/>
                </a:lnTo>
                <a:lnTo>
                  <a:pt x="2857" y="1879506"/>
                </a:lnTo>
                <a:lnTo>
                  <a:pt x="0" y="1833499"/>
                </a:lnTo>
                <a:lnTo>
                  <a:pt x="0" y="366649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2932" y="3098228"/>
            <a:ext cx="10969625" cy="18567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2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DapaTAVI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received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partial financial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from unrestricted grants from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b="1">
                <a:solidFill>
                  <a:srgbClr val="FFFF00"/>
                </a:solidFill>
                <a:latin typeface="Calibri"/>
                <a:cs typeface="Calibri"/>
              </a:rPr>
              <a:t>Spanish </a:t>
            </a:r>
            <a:r>
              <a:rPr dirty="0" sz="2000" spc="-10" b="1">
                <a:solidFill>
                  <a:srgbClr val="FFFF00"/>
                </a:solidFill>
                <a:latin typeface="Calibri"/>
                <a:cs typeface="Calibri"/>
              </a:rPr>
              <a:t>Government 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[Instituto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Salud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Carlos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III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(ISCIII;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FIS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PI19/01882)],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FFFF00"/>
                </a:solidFill>
                <a:latin typeface="Calibri"/>
                <a:cs typeface="Calibri"/>
              </a:rPr>
              <a:t>Castilla-León </a:t>
            </a:r>
            <a:r>
              <a:rPr dirty="0" sz="2000" spc="-10" b="1">
                <a:solidFill>
                  <a:srgbClr val="FFFF00"/>
                </a:solidFill>
                <a:latin typeface="Calibri"/>
                <a:cs typeface="Calibri"/>
              </a:rPr>
              <a:t>Government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[Gerencia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Regional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Salud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la Junta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 Castilla 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y León y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Fondos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FEDER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(2459/A/21;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GRS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2459/A/21,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2022)],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000" b="1">
                <a:solidFill>
                  <a:srgbClr val="FFFF00"/>
                </a:solidFill>
                <a:latin typeface="Calibri"/>
                <a:cs typeface="Calibri"/>
              </a:rPr>
              <a:t>Spanish  </a:t>
            </a:r>
            <a:r>
              <a:rPr dirty="0" sz="2000" spc="-5" b="1">
                <a:solidFill>
                  <a:srgbClr val="FFFF00"/>
                </a:solidFill>
                <a:latin typeface="Calibri"/>
                <a:cs typeface="Calibri"/>
              </a:rPr>
              <a:t>Society </a:t>
            </a:r>
            <a:r>
              <a:rPr dirty="0" sz="2000" spc="-10" b="1">
                <a:solidFill>
                  <a:srgbClr val="FFFF00"/>
                </a:solidFill>
                <a:latin typeface="Calibri"/>
                <a:cs typeface="Calibri"/>
              </a:rPr>
              <a:t>of Cardiology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(SEC/FEC-INV-CLI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21/004) 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dirty="0" sz="2000" spc="-5" b="1">
                <a:solidFill>
                  <a:srgbClr val="FFFF00"/>
                </a:solidFill>
                <a:latin typeface="Calibri"/>
                <a:cs typeface="Calibri"/>
              </a:rPr>
              <a:t>Galician Society </a:t>
            </a:r>
            <a:r>
              <a:rPr dirty="0" sz="2000" spc="-10" b="1">
                <a:solidFill>
                  <a:srgbClr val="FFFF00"/>
                </a:solidFill>
                <a:latin typeface="Calibri"/>
                <a:cs typeface="Calibri"/>
              </a:rPr>
              <a:t>of </a:t>
            </a:r>
            <a:r>
              <a:rPr dirty="0" sz="2000" spc="-5" b="1">
                <a:solidFill>
                  <a:srgbClr val="FFFF00"/>
                </a:solidFill>
                <a:latin typeface="Calibri"/>
                <a:cs typeface="Calibri"/>
              </a:rPr>
              <a:t>Cardiology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(SOGACAR</a:t>
            </a:r>
            <a:r>
              <a:rPr dirty="0" sz="20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2022).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8991" y="2259711"/>
            <a:ext cx="899858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0">
                <a:latin typeface="Calibri"/>
                <a:cs typeface="Calibri"/>
              </a:rPr>
              <a:t>All </a:t>
            </a:r>
            <a:r>
              <a:rPr dirty="0" sz="2750" spc="15">
                <a:latin typeface="Calibri"/>
                <a:cs typeface="Calibri"/>
              </a:rPr>
              <a:t>authors </a:t>
            </a:r>
            <a:r>
              <a:rPr dirty="0" sz="2750" spc="10">
                <a:latin typeface="Calibri"/>
                <a:cs typeface="Calibri"/>
              </a:rPr>
              <a:t>declare </a:t>
            </a:r>
            <a:r>
              <a:rPr dirty="0" sz="2750" spc="30">
                <a:latin typeface="Calibri"/>
                <a:cs typeface="Calibri"/>
              </a:rPr>
              <a:t>no </a:t>
            </a:r>
            <a:r>
              <a:rPr dirty="0" sz="2750" spc="10">
                <a:latin typeface="Calibri"/>
                <a:cs typeface="Calibri"/>
              </a:rPr>
              <a:t>conflicts </a:t>
            </a:r>
            <a:r>
              <a:rPr dirty="0" sz="2750" spc="25">
                <a:latin typeface="Calibri"/>
                <a:cs typeface="Calibri"/>
              </a:rPr>
              <a:t>of </a:t>
            </a:r>
            <a:r>
              <a:rPr dirty="0" sz="2750" spc="-5">
                <a:latin typeface="Calibri"/>
                <a:cs typeface="Calibri"/>
              </a:rPr>
              <a:t>interest </a:t>
            </a:r>
            <a:r>
              <a:rPr dirty="0" sz="2750" spc="5">
                <a:latin typeface="Calibri"/>
                <a:cs typeface="Calibri"/>
              </a:rPr>
              <a:t>related </a:t>
            </a:r>
            <a:r>
              <a:rPr dirty="0" sz="2750" spc="-5">
                <a:latin typeface="Calibri"/>
                <a:cs typeface="Calibri"/>
              </a:rPr>
              <a:t>to </a:t>
            </a:r>
            <a:r>
              <a:rPr dirty="0" sz="2750" spc="20">
                <a:latin typeface="Calibri"/>
                <a:cs typeface="Calibri"/>
              </a:rPr>
              <a:t>this</a:t>
            </a:r>
            <a:r>
              <a:rPr dirty="0" sz="2750" spc="110">
                <a:latin typeface="Calibri"/>
                <a:cs typeface="Calibri"/>
              </a:rPr>
              <a:t> </a:t>
            </a:r>
            <a:r>
              <a:rPr dirty="0" sz="2750" spc="10">
                <a:latin typeface="Calibri"/>
                <a:cs typeface="Calibri"/>
              </a:rPr>
              <a:t>study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58845" y="808736"/>
            <a:ext cx="623887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55">
                <a:solidFill>
                  <a:srgbClr val="FF0000"/>
                </a:solidFill>
              </a:rPr>
              <a:t>DapaTAVI </a:t>
            </a:r>
            <a:r>
              <a:rPr dirty="0" sz="3600">
                <a:solidFill>
                  <a:srgbClr val="FF0000"/>
                </a:solidFill>
              </a:rPr>
              <a:t>is </a:t>
            </a:r>
            <a:r>
              <a:rPr dirty="0" sz="3600" spc="10">
                <a:solidFill>
                  <a:srgbClr val="FF0000"/>
                </a:solidFill>
              </a:rPr>
              <a:t>an </a:t>
            </a:r>
            <a:r>
              <a:rPr dirty="0" sz="3600">
                <a:solidFill>
                  <a:srgbClr val="FF0000"/>
                </a:solidFill>
              </a:rPr>
              <a:t>independent</a:t>
            </a:r>
            <a:r>
              <a:rPr dirty="0" sz="3600" spc="-60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trial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914717" y="5537834"/>
            <a:ext cx="1039368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10" b="1">
                <a:solidFill>
                  <a:srgbClr val="000099"/>
                </a:solidFill>
                <a:latin typeface="Calibri"/>
                <a:cs typeface="Calibri"/>
              </a:rPr>
              <a:t>Promotors: </a:t>
            </a:r>
            <a:r>
              <a:rPr dirty="0" sz="2000" b="1">
                <a:solidFill>
                  <a:srgbClr val="000099"/>
                </a:solidFill>
                <a:latin typeface="Calibri"/>
                <a:cs typeface="Calibri"/>
              </a:rPr>
              <a:t>Spanish </a:t>
            </a:r>
            <a:r>
              <a:rPr dirty="0" sz="2000" spc="-5" b="1">
                <a:solidFill>
                  <a:srgbClr val="000099"/>
                </a:solidFill>
                <a:latin typeface="Calibri"/>
                <a:cs typeface="Calibri"/>
              </a:rPr>
              <a:t>Society </a:t>
            </a:r>
            <a:r>
              <a:rPr dirty="0" sz="2000" spc="-15" b="1">
                <a:solidFill>
                  <a:srgbClr val="000099"/>
                </a:solidFill>
                <a:latin typeface="Calibri"/>
                <a:cs typeface="Calibri"/>
              </a:rPr>
              <a:t>of </a:t>
            </a:r>
            <a:r>
              <a:rPr dirty="0" sz="2000" spc="-5" b="1">
                <a:solidFill>
                  <a:srgbClr val="000099"/>
                </a:solidFill>
                <a:latin typeface="Calibri"/>
                <a:cs typeface="Calibri"/>
              </a:rPr>
              <a:t>Cardiology </a:t>
            </a:r>
            <a:r>
              <a:rPr dirty="0" sz="2000" spc="-10" b="1">
                <a:solidFill>
                  <a:srgbClr val="000099"/>
                </a:solidFill>
                <a:latin typeface="Calibri"/>
                <a:cs typeface="Calibri"/>
              </a:rPr>
              <a:t>and </a:t>
            </a:r>
            <a:r>
              <a:rPr dirty="0" sz="2000" b="1">
                <a:solidFill>
                  <a:srgbClr val="000099"/>
                </a:solidFill>
                <a:latin typeface="Calibri"/>
                <a:cs typeface="Calibri"/>
              </a:rPr>
              <a:t>Spanish </a:t>
            </a:r>
            <a:r>
              <a:rPr dirty="0" sz="2000" spc="-5" b="1">
                <a:solidFill>
                  <a:srgbClr val="000099"/>
                </a:solidFill>
                <a:latin typeface="Calibri"/>
                <a:cs typeface="Calibri"/>
              </a:rPr>
              <a:t>National </a:t>
            </a:r>
            <a:r>
              <a:rPr dirty="0" sz="2000" spc="-10" b="1">
                <a:solidFill>
                  <a:srgbClr val="000099"/>
                </a:solidFill>
                <a:latin typeface="Calibri"/>
                <a:cs typeface="Calibri"/>
              </a:rPr>
              <a:t>Center </a:t>
            </a:r>
            <a:r>
              <a:rPr dirty="0" sz="2000" spc="5" b="1">
                <a:solidFill>
                  <a:srgbClr val="000099"/>
                </a:solidFill>
                <a:latin typeface="Calibri"/>
                <a:cs typeface="Calibri"/>
              </a:rPr>
              <a:t>for </a:t>
            </a:r>
            <a:r>
              <a:rPr dirty="0" sz="2000" spc="-5" b="1">
                <a:solidFill>
                  <a:srgbClr val="000099"/>
                </a:solidFill>
                <a:latin typeface="Calibri"/>
                <a:cs typeface="Calibri"/>
              </a:rPr>
              <a:t>Cardiovascular</a:t>
            </a:r>
            <a:r>
              <a:rPr dirty="0" sz="2000" spc="9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000099"/>
                </a:solidFill>
                <a:latin typeface="Calibri"/>
                <a:cs typeface="Calibri"/>
              </a:rPr>
              <a:t>Research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88038" y="1593695"/>
            <a:ext cx="967063" cy="489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58913" y="1645340"/>
            <a:ext cx="423112" cy="372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95613" y="1609725"/>
            <a:ext cx="900685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48169" y="1783079"/>
            <a:ext cx="622300" cy="3327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ct val="74200"/>
              </a:lnSpc>
              <a:spcBef>
                <a:spcPts val="370"/>
              </a:spcBef>
            </a:pPr>
            <a:r>
              <a:rPr dirty="0" sz="800" spc="-5" b="1">
                <a:solidFill>
                  <a:srgbClr val="009DEA"/>
                </a:solidFill>
                <a:latin typeface="Calibri"/>
                <a:cs typeface="Calibri"/>
              </a:rPr>
              <a:t>SOCIEDAD  GALLEGA </a:t>
            </a:r>
            <a:r>
              <a:rPr dirty="0" sz="800" spc="10" b="1">
                <a:solidFill>
                  <a:srgbClr val="009DEA"/>
                </a:solidFill>
                <a:latin typeface="Calibri"/>
                <a:cs typeface="Calibri"/>
              </a:rPr>
              <a:t>DE  </a:t>
            </a:r>
            <a:r>
              <a:rPr dirty="0" sz="800" spc="20" b="1">
                <a:solidFill>
                  <a:srgbClr val="009DEA"/>
                </a:solidFill>
                <a:latin typeface="Calibri"/>
                <a:cs typeface="Calibri"/>
              </a:rPr>
              <a:t>C</a:t>
            </a:r>
            <a:r>
              <a:rPr dirty="0" sz="800" spc="-40" b="1">
                <a:solidFill>
                  <a:srgbClr val="009DEA"/>
                </a:solidFill>
                <a:latin typeface="Calibri"/>
                <a:cs typeface="Calibri"/>
              </a:rPr>
              <a:t>A</a:t>
            </a:r>
            <a:r>
              <a:rPr dirty="0" sz="800" spc="-5" b="1">
                <a:solidFill>
                  <a:srgbClr val="009DEA"/>
                </a:solidFill>
                <a:latin typeface="Calibri"/>
                <a:cs typeface="Calibri"/>
              </a:rPr>
              <a:t>R</a:t>
            </a:r>
            <a:r>
              <a:rPr dirty="0" sz="800" spc="10" b="1">
                <a:solidFill>
                  <a:srgbClr val="009DEA"/>
                </a:solidFill>
                <a:latin typeface="Calibri"/>
                <a:cs typeface="Calibri"/>
              </a:rPr>
              <a:t>DI</a:t>
            </a:r>
            <a:r>
              <a:rPr dirty="0" sz="800" spc="-20" b="1">
                <a:solidFill>
                  <a:srgbClr val="009DEA"/>
                </a:solidFill>
                <a:latin typeface="Calibri"/>
                <a:cs typeface="Calibri"/>
              </a:rPr>
              <a:t>O</a:t>
            </a:r>
            <a:r>
              <a:rPr dirty="0" sz="800" spc="-40" b="1">
                <a:solidFill>
                  <a:srgbClr val="009DEA"/>
                </a:solidFill>
                <a:latin typeface="Calibri"/>
                <a:cs typeface="Calibri"/>
              </a:rPr>
              <a:t>L</a:t>
            </a:r>
            <a:r>
              <a:rPr dirty="0" sz="800" spc="50" b="1">
                <a:solidFill>
                  <a:srgbClr val="009DEA"/>
                </a:solidFill>
                <a:latin typeface="Calibri"/>
                <a:cs typeface="Calibri"/>
              </a:rPr>
              <a:t>O</a:t>
            </a:r>
            <a:r>
              <a:rPr dirty="0" sz="800" spc="-65" b="1">
                <a:solidFill>
                  <a:srgbClr val="009DEA"/>
                </a:solidFill>
                <a:latin typeface="Calibri"/>
                <a:cs typeface="Calibri"/>
              </a:rPr>
              <a:t>G</a:t>
            </a:r>
            <a:r>
              <a:rPr dirty="0" sz="800" spc="10" b="1">
                <a:solidFill>
                  <a:srgbClr val="009DEA"/>
                </a:solidFill>
                <a:latin typeface="Calibri"/>
                <a:cs typeface="Calibri"/>
              </a:rPr>
              <a:t>ÍA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60824" y="1650926"/>
            <a:ext cx="1627987" cy="409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81175" y="1504950"/>
            <a:ext cx="3865108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725" y="644842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20"/>
              <a:t>Background</a:t>
            </a:r>
          </a:p>
        </p:txBody>
      </p:sp>
      <p:sp>
        <p:nvSpPr>
          <p:cNvPr id="7" name="object 7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09775" y="900175"/>
            <a:ext cx="3962400" cy="1085850"/>
          </a:xfrm>
          <a:custGeom>
            <a:avLst/>
            <a:gdLst/>
            <a:ahLst/>
            <a:cxnLst/>
            <a:rect l="l" t="t" r="r" b="b"/>
            <a:pathLst>
              <a:path w="3962400" h="1085850">
                <a:moveTo>
                  <a:pt x="3781298" y="0"/>
                </a:moveTo>
                <a:lnTo>
                  <a:pt x="180975" y="0"/>
                </a:ln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0" y="904748"/>
                </a:lnTo>
                <a:lnTo>
                  <a:pt x="6464" y="952867"/>
                </a:lnTo>
                <a:lnTo>
                  <a:pt x="24708" y="996122"/>
                </a:lnTo>
                <a:lnTo>
                  <a:pt x="53006" y="1032779"/>
                </a:lnTo>
                <a:lnTo>
                  <a:pt x="89633" y="1061108"/>
                </a:lnTo>
                <a:lnTo>
                  <a:pt x="132864" y="1079375"/>
                </a:lnTo>
                <a:lnTo>
                  <a:pt x="180975" y="1085850"/>
                </a:lnTo>
                <a:lnTo>
                  <a:pt x="3781298" y="1085850"/>
                </a:lnTo>
                <a:lnTo>
                  <a:pt x="3829461" y="1079375"/>
                </a:lnTo>
                <a:lnTo>
                  <a:pt x="3872728" y="1061108"/>
                </a:lnTo>
                <a:lnTo>
                  <a:pt x="3909377" y="1032779"/>
                </a:lnTo>
                <a:lnTo>
                  <a:pt x="3937686" y="996122"/>
                </a:lnTo>
                <a:lnTo>
                  <a:pt x="3955934" y="952867"/>
                </a:lnTo>
                <a:lnTo>
                  <a:pt x="3962400" y="904748"/>
                </a:lnTo>
                <a:lnTo>
                  <a:pt x="3962400" y="180975"/>
                </a:lnTo>
                <a:lnTo>
                  <a:pt x="3955934" y="132864"/>
                </a:lnTo>
                <a:lnTo>
                  <a:pt x="3937686" y="89633"/>
                </a:lnTo>
                <a:lnTo>
                  <a:pt x="3909377" y="53006"/>
                </a:lnTo>
                <a:lnTo>
                  <a:pt x="3872728" y="24708"/>
                </a:lnTo>
                <a:lnTo>
                  <a:pt x="3829461" y="6464"/>
                </a:lnTo>
                <a:lnTo>
                  <a:pt x="378129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09775" y="900175"/>
            <a:ext cx="3962400" cy="1085850"/>
          </a:xfrm>
          <a:custGeom>
            <a:avLst/>
            <a:gdLst/>
            <a:ahLst/>
            <a:cxnLst/>
            <a:rect l="l" t="t" r="r" b="b"/>
            <a:pathLst>
              <a:path w="3962400" h="1085850">
                <a:moveTo>
                  <a:pt x="0" y="180975"/>
                </a:move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5" y="0"/>
                </a:lnTo>
                <a:lnTo>
                  <a:pt x="3781298" y="0"/>
                </a:lnTo>
                <a:lnTo>
                  <a:pt x="3829461" y="6464"/>
                </a:lnTo>
                <a:lnTo>
                  <a:pt x="3872728" y="24708"/>
                </a:lnTo>
                <a:lnTo>
                  <a:pt x="3909377" y="53006"/>
                </a:lnTo>
                <a:lnTo>
                  <a:pt x="3937686" y="89633"/>
                </a:lnTo>
                <a:lnTo>
                  <a:pt x="3955934" y="132864"/>
                </a:lnTo>
                <a:lnTo>
                  <a:pt x="3962400" y="180975"/>
                </a:lnTo>
                <a:lnTo>
                  <a:pt x="3962400" y="904748"/>
                </a:lnTo>
                <a:lnTo>
                  <a:pt x="3955934" y="952867"/>
                </a:lnTo>
                <a:lnTo>
                  <a:pt x="3937686" y="996122"/>
                </a:lnTo>
                <a:lnTo>
                  <a:pt x="3909377" y="1032779"/>
                </a:lnTo>
                <a:lnTo>
                  <a:pt x="3872728" y="1061108"/>
                </a:lnTo>
                <a:lnTo>
                  <a:pt x="3829461" y="1079375"/>
                </a:lnTo>
                <a:lnTo>
                  <a:pt x="3781298" y="1085850"/>
                </a:lnTo>
                <a:lnTo>
                  <a:pt x="180975" y="1085850"/>
                </a:lnTo>
                <a:lnTo>
                  <a:pt x="132864" y="1079375"/>
                </a:lnTo>
                <a:lnTo>
                  <a:pt x="89633" y="1061108"/>
                </a:lnTo>
                <a:lnTo>
                  <a:pt x="53006" y="1032779"/>
                </a:lnTo>
                <a:lnTo>
                  <a:pt x="24708" y="996122"/>
                </a:lnTo>
                <a:lnTo>
                  <a:pt x="6464" y="952867"/>
                </a:lnTo>
                <a:lnTo>
                  <a:pt x="0" y="904748"/>
                </a:lnTo>
                <a:lnTo>
                  <a:pt x="0" y="180975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84350" y="1041082"/>
            <a:ext cx="3404235" cy="75374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30504" marR="5080" indent="-218440">
              <a:lnSpc>
                <a:spcPts val="2850"/>
              </a:lnSpc>
              <a:spcBef>
                <a:spcPts val="220"/>
              </a:spcBef>
            </a:pP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AORTIC </a:t>
            </a:r>
            <a:r>
              <a:rPr dirty="0" sz="2400" spc="-15" b="1">
                <a:solidFill>
                  <a:srgbClr val="000099"/>
                </a:solidFill>
                <a:latin typeface="Calibri"/>
                <a:cs typeface="Calibri"/>
              </a:rPr>
              <a:t>STENOSIS </a:t>
            </a:r>
            <a:r>
              <a:rPr dirty="0" sz="2400" b="1">
                <a:solidFill>
                  <a:srgbClr val="000099"/>
                </a:solidFill>
                <a:latin typeface="Calibri"/>
                <a:cs typeface="Calibri"/>
              </a:rPr>
              <a:t>is </a:t>
            </a:r>
            <a:r>
              <a:rPr dirty="0" sz="2400" spc="-15" b="1">
                <a:solidFill>
                  <a:srgbClr val="000099"/>
                </a:solidFill>
                <a:latin typeface="Calibri"/>
                <a:cs typeface="Calibri"/>
              </a:rPr>
              <a:t>one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of  the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most common</a:t>
            </a:r>
            <a:r>
              <a:rPr dirty="0" sz="2400" spc="-4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VHD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9300" y="2100326"/>
            <a:ext cx="3952875" cy="1085850"/>
          </a:xfrm>
          <a:custGeom>
            <a:avLst/>
            <a:gdLst/>
            <a:ahLst/>
            <a:cxnLst/>
            <a:rect l="l" t="t" r="r" b="b"/>
            <a:pathLst>
              <a:path w="3952875" h="1085850">
                <a:moveTo>
                  <a:pt x="3771773" y="0"/>
                </a:moveTo>
                <a:lnTo>
                  <a:pt x="180975" y="0"/>
                </a:lnTo>
                <a:lnTo>
                  <a:pt x="132864" y="6464"/>
                </a:lnTo>
                <a:lnTo>
                  <a:pt x="89633" y="24708"/>
                </a:lnTo>
                <a:lnTo>
                  <a:pt x="53006" y="53006"/>
                </a:lnTo>
                <a:lnTo>
                  <a:pt x="24708" y="89633"/>
                </a:lnTo>
                <a:lnTo>
                  <a:pt x="6464" y="132864"/>
                </a:lnTo>
                <a:lnTo>
                  <a:pt x="0" y="180975"/>
                </a:lnTo>
                <a:lnTo>
                  <a:pt x="0" y="904748"/>
                </a:lnTo>
                <a:lnTo>
                  <a:pt x="6464" y="952867"/>
                </a:lnTo>
                <a:lnTo>
                  <a:pt x="24708" y="996122"/>
                </a:lnTo>
                <a:lnTo>
                  <a:pt x="53006" y="1032779"/>
                </a:lnTo>
                <a:lnTo>
                  <a:pt x="89633" y="1061108"/>
                </a:lnTo>
                <a:lnTo>
                  <a:pt x="132864" y="1079375"/>
                </a:lnTo>
                <a:lnTo>
                  <a:pt x="180975" y="1085850"/>
                </a:lnTo>
                <a:lnTo>
                  <a:pt x="3771773" y="1085850"/>
                </a:lnTo>
                <a:lnTo>
                  <a:pt x="3819892" y="1079375"/>
                </a:lnTo>
                <a:lnTo>
                  <a:pt x="3863147" y="1061108"/>
                </a:lnTo>
                <a:lnTo>
                  <a:pt x="3899804" y="1032779"/>
                </a:lnTo>
                <a:lnTo>
                  <a:pt x="3928133" y="996122"/>
                </a:lnTo>
                <a:lnTo>
                  <a:pt x="3946400" y="952867"/>
                </a:lnTo>
                <a:lnTo>
                  <a:pt x="3952875" y="904748"/>
                </a:lnTo>
                <a:lnTo>
                  <a:pt x="3952875" y="180975"/>
                </a:lnTo>
                <a:lnTo>
                  <a:pt x="3946400" y="132864"/>
                </a:lnTo>
                <a:lnTo>
                  <a:pt x="3928133" y="89633"/>
                </a:lnTo>
                <a:lnTo>
                  <a:pt x="3899804" y="53006"/>
                </a:lnTo>
                <a:lnTo>
                  <a:pt x="3863147" y="24708"/>
                </a:lnTo>
                <a:lnTo>
                  <a:pt x="3819892" y="6464"/>
                </a:lnTo>
                <a:lnTo>
                  <a:pt x="377177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9300" y="2100326"/>
            <a:ext cx="3952875" cy="1085850"/>
          </a:xfrm>
          <a:custGeom>
            <a:avLst/>
            <a:gdLst/>
            <a:ahLst/>
            <a:cxnLst/>
            <a:rect l="l" t="t" r="r" b="b"/>
            <a:pathLst>
              <a:path w="3952875" h="1085850">
                <a:moveTo>
                  <a:pt x="0" y="180975"/>
                </a:moveTo>
                <a:lnTo>
                  <a:pt x="6464" y="132864"/>
                </a:lnTo>
                <a:lnTo>
                  <a:pt x="24708" y="89633"/>
                </a:lnTo>
                <a:lnTo>
                  <a:pt x="53006" y="53006"/>
                </a:lnTo>
                <a:lnTo>
                  <a:pt x="89633" y="24708"/>
                </a:lnTo>
                <a:lnTo>
                  <a:pt x="132864" y="6464"/>
                </a:lnTo>
                <a:lnTo>
                  <a:pt x="180975" y="0"/>
                </a:lnTo>
                <a:lnTo>
                  <a:pt x="3771773" y="0"/>
                </a:lnTo>
                <a:lnTo>
                  <a:pt x="3819892" y="6464"/>
                </a:lnTo>
                <a:lnTo>
                  <a:pt x="3863147" y="24708"/>
                </a:lnTo>
                <a:lnTo>
                  <a:pt x="3899804" y="53006"/>
                </a:lnTo>
                <a:lnTo>
                  <a:pt x="3928133" y="89633"/>
                </a:lnTo>
                <a:lnTo>
                  <a:pt x="3946400" y="132864"/>
                </a:lnTo>
                <a:lnTo>
                  <a:pt x="3952875" y="180975"/>
                </a:lnTo>
                <a:lnTo>
                  <a:pt x="3952875" y="904748"/>
                </a:lnTo>
                <a:lnTo>
                  <a:pt x="3946400" y="952867"/>
                </a:lnTo>
                <a:lnTo>
                  <a:pt x="3928133" y="996122"/>
                </a:lnTo>
                <a:lnTo>
                  <a:pt x="3899804" y="1032779"/>
                </a:lnTo>
                <a:lnTo>
                  <a:pt x="3863147" y="1061108"/>
                </a:lnTo>
                <a:lnTo>
                  <a:pt x="3819892" y="1079375"/>
                </a:lnTo>
                <a:lnTo>
                  <a:pt x="3771773" y="1085850"/>
                </a:lnTo>
                <a:lnTo>
                  <a:pt x="180975" y="1085850"/>
                </a:lnTo>
                <a:lnTo>
                  <a:pt x="132864" y="1079375"/>
                </a:lnTo>
                <a:lnTo>
                  <a:pt x="89633" y="1061108"/>
                </a:lnTo>
                <a:lnTo>
                  <a:pt x="53006" y="1032779"/>
                </a:lnTo>
                <a:lnTo>
                  <a:pt x="24708" y="996122"/>
                </a:lnTo>
                <a:lnTo>
                  <a:pt x="6464" y="952867"/>
                </a:lnTo>
                <a:lnTo>
                  <a:pt x="0" y="904748"/>
                </a:lnTo>
                <a:lnTo>
                  <a:pt x="0" y="180975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72589" y="2242819"/>
            <a:ext cx="3643629" cy="7550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870"/>
              </a:lnSpc>
              <a:spcBef>
                <a:spcPts val="105"/>
              </a:spcBef>
            </a:pPr>
            <a:r>
              <a:rPr dirty="0" sz="2400" spc="-85" b="1">
                <a:solidFill>
                  <a:srgbClr val="000099"/>
                </a:solidFill>
                <a:latin typeface="Calibri"/>
                <a:cs typeface="Calibri"/>
              </a:rPr>
              <a:t>TAVI </a:t>
            </a:r>
            <a:r>
              <a:rPr dirty="0" sz="2400" b="1">
                <a:solidFill>
                  <a:srgbClr val="000099"/>
                </a:solidFill>
                <a:latin typeface="Calibri"/>
                <a:cs typeface="Calibri"/>
              </a:rPr>
              <a:t>has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changed how</a:t>
            </a:r>
            <a:r>
              <a:rPr dirty="0" sz="2400" spc="8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aortic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70"/>
              </a:lnSpc>
            </a:pPr>
            <a:r>
              <a:rPr dirty="0" sz="2400" spc="-15" b="1">
                <a:solidFill>
                  <a:srgbClr val="000099"/>
                </a:solidFill>
                <a:latin typeface="Calibri"/>
                <a:cs typeface="Calibri"/>
              </a:rPr>
              <a:t>stenosis </a:t>
            </a:r>
            <a:r>
              <a:rPr dirty="0" sz="2400" b="1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managed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43726" y="1443100"/>
            <a:ext cx="5334000" cy="1333500"/>
          </a:xfrm>
          <a:custGeom>
            <a:avLst/>
            <a:gdLst/>
            <a:ahLst/>
            <a:cxnLst/>
            <a:rect l="l" t="t" r="r" b="b"/>
            <a:pathLst>
              <a:path w="5334000" h="1333500">
                <a:moveTo>
                  <a:pt x="5111623" y="0"/>
                </a:moveTo>
                <a:lnTo>
                  <a:pt x="222250" y="0"/>
                </a:lnTo>
                <a:lnTo>
                  <a:pt x="177440" y="4512"/>
                </a:lnTo>
                <a:lnTo>
                  <a:pt x="135713" y="17456"/>
                </a:lnTo>
                <a:lnTo>
                  <a:pt x="97959" y="37940"/>
                </a:lnTo>
                <a:lnTo>
                  <a:pt x="65071" y="65071"/>
                </a:lnTo>
                <a:lnTo>
                  <a:pt x="37940" y="97959"/>
                </a:lnTo>
                <a:lnTo>
                  <a:pt x="17456" y="135713"/>
                </a:lnTo>
                <a:lnTo>
                  <a:pt x="4512" y="177440"/>
                </a:lnTo>
                <a:lnTo>
                  <a:pt x="0" y="222250"/>
                </a:lnTo>
                <a:lnTo>
                  <a:pt x="0" y="1111123"/>
                </a:lnTo>
                <a:lnTo>
                  <a:pt x="4512" y="1155937"/>
                </a:lnTo>
                <a:lnTo>
                  <a:pt x="17456" y="1197679"/>
                </a:lnTo>
                <a:lnTo>
                  <a:pt x="37940" y="1235453"/>
                </a:lnTo>
                <a:lnTo>
                  <a:pt x="65071" y="1268364"/>
                </a:lnTo>
                <a:lnTo>
                  <a:pt x="97959" y="1295519"/>
                </a:lnTo>
                <a:lnTo>
                  <a:pt x="135713" y="1316023"/>
                </a:lnTo>
                <a:lnTo>
                  <a:pt x="177440" y="1328981"/>
                </a:lnTo>
                <a:lnTo>
                  <a:pt x="222250" y="1333500"/>
                </a:lnTo>
                <a:lnTo>
                  <a:pt x="5111623" y="1333500"/>
                </a:lnTo>
                <a:lnTo>
                  <a:pt x="5156437" y="1328981"/>
                </a:lnTo>
                <a:lnTo>
                  <a:pt x="5198179" y="1316023"/>
                </a:lnTo>
                <a:lnTo>
                  <a:pt x="5235953" y="1295519"/>
                </a:lnTo>
                <a:lnTo>
                  <a:pt x="5268864" y="1268364"/>
                </a:lnTo>
                <a:lnTo>
                  <a:pt x="5296019" y="1235453"/>
                </a:lnTo>
                <a:lnTo>
                  <a:pt x="5316523" y="1197679"/>
                </a:lnTo>
                <a:lnTo>
                  <a:pt x="5329481" y="1155937"/>
                </a:lnTo>
                <a:lnTo>
                  <a:pt x="5334000" y="1111123"/>
                </a:lnTo>
                <a:lnTo>
                  <a:pt x="5334000" y="222250"/>
                </a:lnTo>
                <a:lnTo>
                  <a:pt x="5329481" y="177440"/>
                </a:lnTo>
                <a:lnTo>
                  <a:pt x="5316523" y="135713"/>
                </a:lnTo>
                <a:lnTo>
                  <a:pt x="5296019" y="97959"/>
                </a:lnTo>
                <a:lnTo>
                  <a:pt x="5268864" y="65071"/>
                </a:lnTo>
                <a:lnTo>
                  <a:pt x="5235953" y="37940"/>
                </a:lnTo>
                <a:lnTo>
                  <a:pt x="5198179" y="17456"/>
                </a:lnTo>
                <a:lnTo>
                  <a:pt x="5156437" y="4512"/>
                </a:lnTo>
                <a:lnTo>
                  <a:pt x="5111623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43726" y="1443100"/>
            <a:ext cx="5334000" cy="1333500"/>
          </a:xfrm>
          <a:custGeom>
            <a:avLst/>
            <a:gdLst/>
            <a:ahLst/>
            <a:cxnLst/>
            <a:rect l="l" t="t" r="r" b="b"/>
            <a:pathLst>
              <a:path w="5334000" h="1333500">
                <a:moveTo>
                  <a:pt x="0" y="222250"/>
                </a:moveTo>
                <a:lnTo>
                  <a:pt x="4512" y="177440"/>
                </a:lnTo>
                <a:lnTo>
                  <a:pt x="17456" y="135713"/>
                </a:lnTo>
                <a:lnTo>
                  <a:pt x="37940" y="97959"/>
                </a:lnTo>
                <a:lnTo>
                  <a:pt x="65071" y="65071"/>
                </a:lnTo>
                <a:lnTo>
                  <a:pt x="97959" y="37940"/>
                </a:lnTo>
                <a:lnTo>
                  <a:pt x="135713" y="17456"/>
                </a:lnTo>
                <a:lnTo>
                  <a:pt x="177440" y="4512"/>
                </a:lnTo>
                <a:lnTo>
                  <a:pt x="222250" y="0"/>
                </a:lnTo>
                <a:lnTo>
                  <a:pt x="5111623" y="0"/>
                </a:lnTo>
                <a:lnTo>
                  <a:pt x="5156437" y="4512"/>
                </a:lnTo>
                <a:lnTo>
                  <a:pt x="5198179" y="17456"/>
                </a:lnTo>
                <a:lnTo>
                  <a:pt x="5235953" y="37940"/>
                </a:lnTo>
                <a:lnTo>
                  <a:pt x="5268864" y="65071"/>
                </a:lnTo>
                <a:lnTo>
                  <a:pt x="5296019" y="97959"/>
                </a:lnTo>
                <a:lnTo>
                  <a:pt x="5316523" y="135713"/>
                </a:lnTo>
                <a:lnTo>
                  <a:pt x="5329481" y="177440"/>
                </a:lnTo>
                <a:lnTo>
                  <a:pt x="5334000" y="222250"/>
                </a:lnTo>
                <a:lnTo>
                  <a:pt x="5334000" y="1111123"/>
                </a:lnTo>
                <a:lnTo>
                  <a:pt x="5329481" y="1155937"/>
                </a:lnTo>
                <a:lnTo>
                  <a:pt x="5316523" y="1197679"/>
                </a:lnTo>
                <a:lnTo>
                  <a:pt x="5296019" y="1235453"/>
                </a:lnTo>
                <a:lnTo>
                  <a:pt x="5268864" y="1268364"/>
                </a:lnTo>
                <a:lnTo>
                  <a:pt x="5235953" y="1295519"/>
                </a:lnTo>
                <a:lnTo>
                  <a:pt x="5198179" y="1316023"/>
                </a:lnTo>
                <a:lnTo>
                  <a:pt x="5156437" y="1328981"/>
                </a:lnTo>
                <a:lnTo>
                  <a:pt x="5111623" y="1333500"/>
                </a:lnTo>
                <a:lnTo>
                  <a:pt x="222250" y="1333500"/>
                </a:lnTo>
                <a:lnTo>
                  <a:pt x="177440" y="1328981"/>
                </a:lnTo>
                <a:lnTo>
                  <a:pt x="135713" y="1316023"/>
                </a:lnTo>
                <a:lnTo>
                  <a:pt x="97959" y="1295519"/>
                </a:lnTo>
                <a:lnTo>
                  <a:pt x="65071" y="1268364"/>
                </a:lnTo>
                <a:lnTo>
                  <a:pt x="37940" y="1235453"/>
                </a:lnTo>
                <a:lnTo>
                  <a:pt x="17456" y="1197679"/>
                </a:lnTo>
                <a:lnTo>
                  <a:pt x="4512" y="1155937"/>
                </a:lnTo>
                <a:lnTo>
                  <a:pt x="0" y="1111123"/>
                </a:lnTo>
                <a:lnTo>
                  <a:pt x="0" y="222250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51091" y="1709737"/>
            <a:ext cx="4314825" cy="7543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99390" marR="5080" indent="-187325">
              <a:lnSpc>
                <a:spcPts val="2860"/>
              </a:lnSpc>
              <a:spcBef>
                <a:spcPts val="21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Despite </a:t>
            </a:r>
            <a:r>
              <a:rPr dirty="0" sz="2400" spc="-60" b="1">
                <a:solidFill>
                  <a:srgbClr val="FFFFFF"/>
                </a:solidFill>
                <a:latin typeface="Calibri"/>
                <a:cs typeface="Calibri"/>
              </a:rPr>
              <a:t>TAVI, 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STILL 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FACE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RATES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dirty="0" sz="24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19300" y="3395726"/>
            <a:ext cx="3952875" cy="1333500"/>
          </a:xfrm>
          <a:custGeom>
            <a:avLst/>
            <a:gdLst/>
            <a:ahLst/>
            <a:cxnLst/>
            <a:rect l="l" t="t" r="r" b="b"/>
            <a:pathLst>
              <a:path w="3952875" h="1333500">
                <a:moveTo>
                  <a:pt x="3730498" y="0"/>
                </a:moveTo>
                <a:lnTo>
                  <a:pt x="222250" y="0"/>
                </a:lnTo>
                <a:lnTo>
                  <a:pt x="177440" y="4512"/>
                </a:lnTo>
                <a:lnTo>
                  <a:pt x="135713" y="17456"/>
                </a:lnTo>
                <a:lnTo>
                  <a:pt x="97959" y="37940"/>
                </a:lnTo>
                <a:lnTo>
                  <a:pt x="65071" y="65071"/>
                </a:lnTo>
                <a:lnTo>
                  <a:pt x="37940" y="97959"/>
                </a:lnTo>
                <a:lnTo>
                  <a:pt x="17456" y="135713"/>
                </a:lnTo>
                <a:lnTo>
                  <a:pt x="4512" y="177440"/>
                </a:lnTo>
                <a:lnTo>
                  <a:pt x="0" y="222250"/>
                </a:lnTo>
                <a:lnTo>
                  <a:pt x="0" y="1111123"/>
                </a:lnTo>
                <a:lnTo>
                  <a:pt x="4512" y="1155937"/>
                </a:lnTo>
                <a:lnTo>
                  <a:pt x="17456" y="1197679"/>
                </a:lnTo>
                <a:lnTo>
                  <a:pt x="37940" y="1235453"/>
                </a:lnTo>
                <a:lnTo>
                  <a:pt x="65071" y="1268364"/>
                </a:lnTo>
                <a:lnTo>
                  <a:pt x="97959" y="1295519"/>
                </a:lnTo>
                <a:lnTo>
                  <a:pt x="135713" y="1316023"/>
                </a:lnTo>
                <a:lnTo>
                  <a:pt x="177440" y="1328981"/>
                </a:lnTo>
                <a:lnTo>
                  <a:pt x="222250" y="1333500"/>
                </a:lnTo>
                <a:lnTo>
                  <a:pt x="3730498" y="1333500"/>
                </a:lnTo>
                <a:lnTo>
                  <a:pt x="3775312" y="1328981"/>
                </a:lnTo>
                <a:lnTo>
                  <a:pt x="3817054" y="1316023"/>
                </a:lnTo>
                <a:lnTo>
                  <a:pt x="3854828" y="1295519"/>
                </a:lnTo>
                <a:lnTo>
                  <a:pt x="3887739" y="1268364"/>
                </a:lnTo>
                <a:lnTo>
                  <a:pt x="3914894" y="1235453"/>
                </a:lnTo>
                <a:lnTo>
                  <a:pt x="3935398" y="1197679"/>
                </a:lnTo>
                <a:lnTo>
                  <a:pt x="3948356" y="1155937"/>
                </a:lnTo>
                <a:lnTo>
                  <a:pt x="3952875" y="1111123"/>
                </a:lnTo>
                <a:lnTo>
                  <a:pt x="3952875" y="222250"/>
                </a:lnTo>
                <a:lnTo>
                  <a:pt x="3948356" y="177440"/>
                </a:lnTo>
                <a:lnTo>
                  <a:pt x="3935398" y="135713"/>
                </a:lnTo>
                <a:lnTo>
                  <a:pt x="3914894" y="97959"/>
                </a:lnTo>
                <a:lnTo>
                  <a:pt x="3887739" y="65071"/>
                </a:lnTo>
                <a:lnTo>
                  <a:pt x="3854828" y="37940"/>
                </a:lnTo>
                <a:lnTo>
                  <a:pt x="3817054" y="17456"/>
                </a:lnTo>
                <a:lnTo>
                  <a:pt x="3775312" y="4512"/>
                </a:lnTo>
                <a:lnTo>
                  <a:pt x="3730498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19300" y="3395726"/>
            <a:ext cx="3952875" cy="1333500"/>
          </a:xfrm>
          <a:custGeom>
            <a:avLst/>
            <a:gdLst/>
            <a:ahLst/>
            <a:cxnLst/>
            <a:rect l="l" t="t" r="r" b="b"/>
            <a:pathLst>
              <a:path w="3952875" h="1333500">
                <a:moveTo>
                  <a:pt x="0" y="222250"/>
                </a:moveTo>
                <a:lnTo>
                  <a:pt x="4512" y="177440"/>
                </a:lnTo>
                <a:lnTo>
                  <a:pt x="17456" y="135713"/>
                </a:lnTo>
                <a:lnTo>
                  <a:pt x="37940" y="97959"/>
                </a:lnTo>
                <a:lnTo>
                  <a:pt x="65071" y="65071"/>
                </a:lnTo>
                <a:lnTo>
                  <a:pt x="97959" y="37940"/>
                </a:lnTo>
                <a:lnTo>
                  <a:pt x="135713" y="17456"/>
                </a:lnTo>
                <a:lnTo>
                  <a:pt x="177440" y="4512"/>
                </a:lnTo>
                <a:lnTo>
                  <a:pt x="222250" y="0"/>
                </a:lnTo>
                <a:lnTo>
                  <a:pt x="3730498" y="0"/>
                </a:lnTo>
                <a:lnTo>
                  <a:pt x="3775312" y="4512"/>
                </a:lnTo>
                <a:lnTo>
                  <a:pt x="3817054" y="17456"/>
                </a:lnTo>
                <a:lnTo>
                  <a:pt x="3854828" y="37940"/>
                </a:lnTo>
                <a:lnTo>
                  <a:pt x="3887739" y="65071"/>
                </a:lnTo>
                <a:lnTo>
                  <a:pt x="3914894" y="97959"/>
                </a:lnTo>
                <a:lnTo>
                  <a:pt x="3935398" y="135713"/>
                </a:lnTo>
                <a:lnTo>
                  <a:pt x="3948356" y="177440"/>
                </a:lnTo>
                <a:lnTo>
                  <a:pt x="3952875" y="222250"/>
                </a:lnTo>
                <a:lnTo>
                  <a:pt x="3952875" y="1111123"/>
                </a:lnTo>
                <a:lnTo>
                  <a:pt x="3948356" y="1155937"/>
                </a:lnTo>
                <a:lnTo>
                  <a:pt x="3935398" y="1197679"/>
                </a:lnTo>
                <a:lnTo>
                  <a:pt x="3914894" y="1235453"/>
                </a:lnTo>
                <a:lnTo>
                  <a:pt x="3887739" y="1268364"/>
                </a:lnTo>
                <a:lnTo>
                  <a:pt x="3854828" y="1295519"/>
                </a:lnTo>
                <a:lnTo>
                  <a:pt x="3817054" y="1316023"/>
                </a:lnTo>
                <a:lnTo>
                  <a:pt x="3775312" y="1328981"/>
                </a:lnTo>
                <a:lnTo>
                  <a:pt x="3730498" y="1333500"/>
                </a:lnTo>
                <a:lnTo>
                  <a:pt x="222250" y="1333500"/>
                </a:lnTo>
                <a:lnTo>
                  <a:pt x="177440" y="1328981"/>
                </a:lnTo>
                <a:lnTo>
                  <a:pt x="135713" y="1316023"/>
                </a:lnTo>
                <a:lnTo>
                  <a:pt x="97959" y="1295519"/>
                </a:lnTo>
                <a:lnTo>
                  <a:pt x="65071" y="1268364"/>
                </a:lnTo>
                <a:lnTo>
                  <a:pt x="37940" y="1235453"/>
                </a:lnTo>
                <a:lnTo>
                  <a:pt x="17456" y="1197679"/>
                </a:lnTo>
                <a:lnTo>
                  <a:pt x="4512" y="1155937"/>
                </a:lnTo>
                <a:lnTo>
                  <a:pt x="0" y="1111123"/>
                </a:lnTo>
                <a:lnTo>
                  <a:pt x="0" y="22225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787905" y="3664267"/>
            <a:ext cx="341122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65"/>
              </a:lnSpc>
              <a:spcBef>
                <a:spcPts val="100"/>
              </a:spcBef>
            </a:pPr>
            <a:r>
              <a:rPr dirty="0" sz="2400" spc="-30" b="1">
                <a:solidFill>
                  <a:srgbClr val="00AF50"/>
                </a:solidFill>
                <a:latin typeface="Calibri"/>
                <a:cs typeface="Calibri"/>
              </a:rPr>
              <a:t>SGLT2i </a:t>
            </a:r>
            <a:r>
              <a:rPr dirty="0" sz="2400" spc="-20" b="1">
                <a:solidFill>
                  <a:srgbClr val="00AF50"/>
                </a:solidFill>
                <a:latin typeface="Calibri"/>
                <a:cs typeface="Calibri"/>
              </a:rPr>
              <a:t>have </a:t>
            </a:r>
            <a:r>
              <a:rPr dirty="0" sz="2400" spc="-5" b="1">
                <a:solidFill>
                  <a:srgbClr val="00AF50"/>
                </a:solidFill>
                <a:latin typeface="Calibri"/>
                <a:cs typeface="Calibri"/>
              </a:rPr>
              <a:t>shown</a:t>
            </a: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benefit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dirty="0" sz="2400" b="1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dirty="0" sz="2400" spc="5" b="1">
                <a:solidFill>
                  <a:srgbClr val="00AF50"/>
                </a:solidFill>
                <a:latin typeface="Calibri"/>
                <a:cs typeface="Calibri"/>
              </a:rPr>
              <a:t>all </a:t>
            </a:r>
            <a:r>
              <a:rPr dirty="0" sz="2400" spc="-5" b="1">
                <a:solidFill>
                  <a:srgbClr val="00AF50"/>
                </a:solidFill>
                <a:latin typeface="Calibri"/>
                <a:cs typeface="Calibri"/>
              </a:rPr>
              <a:t>spectrum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dirty="0" sz="2400" spc="-7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AF50"/>
                </a:solidFill>
                <a:latin typeface="Calibri"/>
                <a:cs typeface="Calibri"/>
              </a:rPr>
              <a:t>HF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43726" y="3386201"/>
            <a:ext cx="5334000" cy="1333500"/>
          </a:xfrm>
          <a:custGeom>
            <a:avLst/>
            <a:gdLst/>
            <a:ahLst/>
            <a:cxnLst/>
            <a:rect l="l" t="t" r="r" b="b"/>
            <a:pathLst>
              <a:path w="5334000" h="1333500">
                <a:moveTo>
                  <a:pt x="5111623" y="0"/>
                </a:moveTo>
                <a:lnTo>
                  <a:pt x="222250" y="0"/>
                </a:lnTo>
                <a:lnTo>
                  <a:pt x="177440" y="4512"/>
                </a:lnTo>
                <a:lnTo>
                  <a:pt x="135713" y="17456"/>
                </a:lnTo>
                <a:lnTo>
                  <a:pt x="97959" y="37940"/>
                </a:lnTo>
                <a:lnTo>
                  <a:pt x="65071" y="65071"/>
                </a:lnTo>
                <a:lnTo>
                  <a:pt x="37940" y="97959"/>
                </a:lnTo>
                <a:lnTo>
                  <a:pt x="17456" y="135713"/>
                </a:lnTo>
                <a:lnTo>
                  <a:pt x="4512" y="177440"/>
                </a:lnTo>
                <a:lnTo>
                  <a:pt x="0" y="222250"/>
                </a:lnTo>
                <a:lnTo>
                  <a:pt x="0" y="1111123"/>
                </a:lnTo>
                <a:lnTo>
                  <a:pt x="4512" y="1155937"/>
                </a:lnTo>
                <a:lnTo>
                  <a:pt x="17456" y="1197679"/>
                </a:lnTo>
                <a:lnTo>
                  <a:pt x="37940" y="1235453"/>
                </a:lnTo>
                <a:lnTo>
                  <a:pt x="65071" y="1268364"/>
                </a:lnTo>
                <a:lnTo>
                  <a:pt x="97959" y="1295519"/>
                </a:lnTo>
                <a:lnTo>
                  <a:pt x="135713" y="1316023"/>
                </a:lnTo>
                <a:lnTo>
                  <a:pt x="177440" y="1328981"/>
                </a:lnTo>
                <a:lnTo>
                  <a:pt x="222250" y="1333500"/>
                </a:lnTo>
                <a:lnTo>
                  <a:pt x="5111623" y="1333500"/>
                </a:lnTo>
                <a:lnTo>
                  <a:pt x="5156437" y="1328981"/>
                </a:lnTo>
                <a:lnTo>
                  <a:pt x="5198179" y="1316023"/>
                </a:lnTo>
                <a:lnTo>
                  <a:pt x="5235953" y="1295519"/>
                </a:lnTo>
                <a:lnTo>
                  <a:pt x="5268864" y="1268364"/>
                </a:lnTo>
                <a:lnTo>
                  <a:pt x="5296019" y="1235453"/>
                </a:lnTo>
                <a:lnTo>
                  <a:pt x="5316523" y="1197679"/>
                </a:lnTo>
                <a:lnTo>
                  <a:pt x="5329481" y="1155937"/>
                </a:lnTo>
                <a:lnTo>
                  <a:pt x="5334000" y="1111123"/>
                </a:lnTo>
                <a:lnTo>
                  <a:pt x="5334000" y="222250"/>
                </a:lnTo>
                <a:lnTo>
                  <a:pt x="5329481" y="177440"/>
                </a:lnTo>
                <a:lnTo>
                  <a:pt x="5316523" y="135713"/>
                </a:lnTo>
                <a:lnTo>
                  <a:pt x="5296019" y="97959"/>
                </a:lnTo>
                <a:lnTo>
                  <a:pt x="5268864" y="65071"/>
                </a:lnTo>
                <a:lnTo>
                  <a:pt x="5235953" y="37940"/>
                </a:lnTo>
                <a:lnTo>
                  <a:pt x="5198179" y="17456"/>
                </a:lnTo>
                <a:lnTo>
                  <a:pt x="5156437" y="4512"/>
                </a:lnTo>
                <a:lnTo>
                  <a:pt x="511162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43726" y="3386201"/>
            <a:ext cx="5334000" cy="1333500"/>
          </a:xfrm>
          <a:custGeom>
            <a:avLst/>
            <a:gdLst/>
            <a:ahLst/>
            <a:cxnLst/>
            <a:rect l="l" t="t" r="r" b="b"/>
            <a:pathLst>
              <a:path w="5334000" h="1333500">
                <a:moveTo>
                  <a:pt x="0" y="222250"/>
                </a:moveTo>
                <a:lnTo>
                  <a:pt x="4512" y="177440"/>
                </a:lnTo>
                <a:lnTo>
                  <a:pt x="17456" y="135713"/>
                </a:lnTo>
                <a:lnTo>
                  <a:pt x="37940" y="97959"/>
                </a:lnTo>
                <a:lnTo>
                  <a:pt x="65071" y="65071"/>
                </a:lnTo>
                <a:lnTo>
                  <a:pt x="97959" y="37940"/>
                </a:lnTo>
                <a:lnTo>
                  <a:pt x="135713" y="17456"/>
                </a:lnTo>
                <a:lnTo>
                  <a:pt x="177440" y="4512"/>
                </a:lnTo>
                <a:lnTo>
                  <a:pt x="222250" y="0"/>
                </a:lnTo>
                <a:lnTo>
                  <a:pt x="5111623" y="0"/>
                </a:lnTo>
                <a:lnTo>
                  <a:pt x="5156437" y="4512"/>
                </a:lnTo>
                <a:lnTo>
                  <a:pt x="5198179" y="17456"/>
                </a:lnTo>
                <a:lnTo>
                  <a:pt x="5235953" y="37940"/>
                </a:lnTo>
                <a:lnTo>
                  <a:pt x="5268864" y="65071"/>
                </a:lnTo>
                <a:lnTo>
                  <a:pt x="5296019" y="97959"/>
                </a:lnTo>
                <a:lnTo>
                  <a:pt x="5316523" y="135713"/>
                </a:lnTo>
                <a:lnTo>
                  <a:pt x="5329481" y="177440"/>
                </a:lnTo>
                <a:lnTo>
                  <a:pt x="5334000" y="222250"/>
                </a:lnTo>
                <a:lnTo>
                  <a:pt x="5334000" y="1111123"/>
                </a:lnTo>
                <a:lnTo>
                  <a:pt x="5329481" y="1155937"/>
                </a:lnTo>
                <a:lnTo>
                  <a:pt x="5316523" y="1197679"/>
                </a:lnTo>
                <a:lnTo>
                  <a:pt x="5296019" y="1235453"/>
                </a:lnTo>
                <a:lnTo>
                  <a:pt x="5268864" y="1268364"/>
                </a:lnTo>
                <a:lnTo>
                  <a:pt x="5235953" y="1295519"/>
                </a:lnTo>
                <a:lnTo>
                  <a:pt x="5198179" y="1316023"/>
                </a:lnTo>
                <a:lnTo>
                  <a:pt x="5156437" y="1328981"/>
                </a:lnTo>
                <a:lnTo>
                  <a:pt x="5111623" y="1333500"/>
                </a:lnTo>
                <a:lnTo>
                  <a:pt x="222250" y="1333500"/>
                </a:lnTo>
                <a:lnTo>
                  <a:pt x="177440" y="1328981"/>
                </a:lnTo>
                <a:lnTo>
                  <a:pt x="135713" y="1316023"/>
                </a:lnTo>
                <a:lnTo>
                  <a:pt x="97959" y="1295519"/>
                </a:lnTo>
                <a:lnTo>
                  <a:pt x="65071" y="1268364"/>
                </a:lnTo>
                <a:lnTo>
                  <a:pt x="37940" y="1235453"/>
                </a:lnTo>
                <a:lnTo>
                  <a:pt x="17456" y="1197679"/>
                </a:lnTo>
                <a:lnTo>
                  <a:pt x="4512" y="1155937"/>
                </a:lnTo>
                <a:lnTo>
                  <a:pt x="0" y="1111123"/>
                </a:lnTo>
                <a:lnTo>
                  <a:pt x="0" y="222250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610731" y="3479800"/>
            <a:ext cx="4995545" cy="11074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ctr" marL="12700" marR="5080" indent="-4445">
              <a:lnSpc>
                <a:spcPct val="97800"/>
              </a:lnSpc>
              <a:spcBef>
                <a:spcPts val="165"/>
              </a:spcBef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HF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secondary 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VHD or  undergoing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valvular interventions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were 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excluded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RCT with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SGLT2i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19300" y="4938776"/>
            <a:ext cx="3952875" cy="1333500"/>
          </a:xfrm>
          <a:custGeom>
            <a:avLst/>
            <a:gdLst/>
            <a:ahLst/>
            <a:cxnLst/>
            <a:rect l="l" t="t" r="r" b="b"/>
            <a:pathLst>
              <a:path w="3952875" h="1333500">
                <a:moveTo>
                  <a:pt x="3730498" y="0"/>
                </a:moveTo>
                <a:lnTo>
                  <a:pt x="222250" y="0"/>
                </a:lnTo>
                <a:lnTo>
                  <a:pt x="177440" y="4512"/>
                </a:lnTo>
                <a:lnTo>
                  <a:pt x="135713" y="17456"/>
                </a:lnTo>
                <a:lnTo>
                  <a:pt x="97959" y="37940"/>
                </a:lnTo>
                <a:lnTo>
                  <a:pt x="65071" y="65071"/>
                </a:lnTo>
                <a:lnTo>
                  <a:pt x="37940" y="97959"/>
                </a:lnTo>
                <a:lnTo>
                  <a:pt x="17456" y="135713"/>
                </a:lnTo>
                <a:lnTo>
                  <a:pt x="4512" y="177440"/>
                </a:lnTo>
                <a:lnTo>
                  <a:pt x="0" y="222250"/>
                </a:lnTo>
                <a:lnTo>
                  <a:pt x="0" y="1111186"/>
                </a:lnTo>
                <a:lnTo>
                  <a:pt x="4512" y="1155977"/>
                </a:lnTo>
                <a:lnTo>
                  <a:pt x="17456" y="1197696"/>
                </a:lnTo>
                <a:lnTo>
                  <a:pt x="37940" y="1235448"/>
                </a:lnTo>
                <a:lnTo>
                  <a:pt x="65071" y="1268341"/>
                </a:lnTo>
                <a:lnTo>
                  <a:pt x="97959" y="1295479"/>
                </a:lnTo>
                <a:lnTo>
                  <a:pt x="135713" y="1315971"/>
                </a:lnTo>
                <a:lnTo>
                  <a:pt x="177440" y="1328921"/>
                </a:lnTo>
                <a:lnTo>
                  <a:pt x="222250" y="1333436"/>
                </a:lnTo>
                <a:lnTo>
                  <a:pt x="3730498" y="1333436"/>
                </a:lnTo>
                <a:lnTo>
                  <a:pt x="3775312" y="1328921"/>
                </a:lnTo>
                <a:lnTo>
                  <a:pt x="3817054" y="1315971"/>
                </a:lnTo>
                <a:lnTo>
                  <a:pt x="3854828" y="1295479"/>
                </a:lnTo>
                <a:lnTo>
                  <a:pt x="3887739" y="1268341"/>
                </a:lnTo>
                <a:lnTo>
                  <a:pt x="3914894" y="1235448"/>
                </a:lnTo>
                <a:lnTo>
                  <a:pt x="3935398" y="1197696"/>
                </a:lnTo>
                <a:lnTo>
                  <a:pt x="3948356" y="1155977"/>
                </a:lnTo>
                <a:lnTo>
                  <a:pt x="3952875" y="1111186"/>
                </a:lnTo>
                <a:lnTo>
                  <a:pt x="3952875" y="222250"/>
                </a:lnTo>
                <a:lnTo>
                  <a:pt x="3948356" y="177440"/>
                </a:lnTo>
                <a:lnTo>
                  <a:pt x="3935398" y="135713"/>
                </a:lnTo>
                <a:lnTo>
                  <a:pt x="3914894" y="97959"/>
                </a:lnTo>
                <a:lnTo>
                  <a:pt x="3887739" y="65071"/>
                </a:lnTo>
                <a:lnTo>
                  <a:pt x="3854828" y="37940"/>
                </a:lnTo>
                <a:lnTo>
                  <a:pt x="3817054" y="17456"/>
                </a:lnTo>
                <a:lnTo>
                  <a:pt x="3775312" y="4512"/>
                </a:lnTo>
                <a:lnTo>
                  <a:pt x="3730498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519300" y="4938776"/>
            <a:ext cx="3952875" cy="1333500"/>
          </a:xfrm>
          <a:custGeom>
            <a:avLst/>
            <a:gdLst/>
            <a:ahLst/>
            <a:cxnLst/>
            <a:rect l="l" t="t" r="r" b="b"/>
            <a:pathLst>
              <a:path w="3952875" h="1333500">
                <a:moveTo>
                  <a:pt x="0" y="222250"/>
                </a:moveTo>
                <a:lnTo>
                  <a:pt x="4512" y="177440"/>
                </a:lnTo>
                <a:lnTo>
                  <a:pt x="17456" y="135713"/>
                </a:lnTo>
                <a:lnTo>
                  <a:pt x="37940" y="97959"/>
                </a:lnTo>
                <a:lnTo>
                  <a:pt x="65071" y="65071"/>
                </a:lnTo>
                <a:lnTo>
                  <a:pt x="97959" y="37940"/>
                </a:lnTo>
                <a:lnTo>
                  <a:pt x="135713" y="17456"/>
                </a:lnTo>
                <a:lnTo>
                  <a:pt x="177440" y="4512"/>
                </a:lnTo>
                <a:lnTo>
                  <a:pt x="222250" y="0"/>
                </a:lnTo>
                <a:lnTo>
                  <a:pt x="3730498" y="0"/>
                </a:lnTo>
                <a:lnTo>
                  <a:pt x="3775312" y="4512"/>
                </a:lnTo>
                <a:lnTo>
                  <a:pt x="3817054" y="17456"/>
                </a:lnTo>
                <a:lnTo>
                  <a:pt x="3854828" y="37940"/>
                </a:lnTo>
                <a:lnTo>
                  <a:pt x="3887739" y="65071"/>
                </a:lnTo>
                <a:lnTo>
                  <a:pt x="3914894" y="97959"/>
                </a:lnTo>
                <a:lnTo>
                  <a:pt x="3935398" y="135713"/>
                </a:lnTo>
                <a:lnTo>
                  <a:pt x="3948356" y="177440"/>
                </a:lnTo>
                <a:lnTo>
                  <a:pt x="3952875" y="222250"/>
                </a:lnTo>
                <a:lnTo>
                  <a:pt x="3952875" y="1111186"/>
                </a:lnTo>
                <a:lnTo>
                  <a:pt x="3948356" y="1155977"/>
                </a:lnTo>
                <a:lnTo>
                  <a:pt x="3935398" y="1197696"/>
                </a:lnTo>
                <a:lnTo>
                  <a:pt x="3914894" y="1235448"/>
                </a:lnTo>
                <a:lnTo>
                  <a:pt x="3887739" y="1268341"/>
                </a:lnTo>
                <a:lnTo>
                  <a:pt x="3854828" y="1295479"/>
                </a:lnTo>
                <a:lnTo>
                  <a:pt x="3817054" y="1315971"/>
                </a:lnTo>
                <a:lnTo>
                  <a:pt x="3775312" y="1328921"/>
                </a:lnTo>
                <a:lnTo>
                  <a:pt x="3730498" y="1333436"/>
                </a:lnTo>
                <a:lnTo>
                  <a:pt x="222250" y="1333436"/>
                </a:lnTo>
                <a:lnTo>
                  <a:pt x="177440" y="1328921"/>
                </a:lnTo>
                <a:lnTo>
                  <a:pt x="135713" y="1315971"/>
                </a:lnTo>
                <a:lnTo>
                  <a:pt x="97959" y="1295479"/>
                </a:lnTo>
                <a:lnTo>
                  <a:pt x="65071" y="1268341"/>
                </a:lnTo>
                <a:lnTo>
                  <a:pt x="37940" y="1235448"/>
                </a:lnTo>
                <a:lnTo>
                  <a:pt x="17456" y="1197696"/>
                </a:lnTo>
                <a:lnTo>
                  <a:pt x="4512" y="1155977"/>
                </a:lnTo>
                <a:lnTo>
                  <a:pt x="0" y="1111186"/>
                </a:lnTo>
                <a:lnTo>
                  <a:pt x="0" y="222250"/>
                </a:lnTo>
                <a:close/>
              </a:path>
            </a:pathLst>
          </a:custGeom>
          <a:ln w="28575">
            <a:solidFill>
              <a:srgbClr val="FF7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900935" y="5206746"/>
            <a:ext cx="3180715" cy="754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2865"/>
              </a:lnSpc>
              <a:spcBef>
                <a:spcPts val="105"/>
              </a:spcBef>
            </a:pPr>
            <a:r>
              <a:rPr dirty="0" sz="2400" spc="-15" b="1">
                <a:solidFill>
                  <a:srgbClr val="FF7E00"/>
                </a:solidFill>
                <a:latin typeface="Calibri"/>
                <a:cs typeface="Calibri"/>
              </a:rPr>
              <a:t>Patients </a:t>
            </a:r>
            <a:r>
              <a:rPr dirty="0" sz="2400" spc="-10" b="1">
                <a:solidFill>
                  <a:srgbClr val="FF7E00"/>
                </a:solidFill>
                <a:latin typeface="Calibri"/>
                <a:cs typeface="Calibri"/>
              </a:rPr>
              <a:t>undergoing</a:t>
            </a:r>
            <a:r>
              <a:rPr dirty="0" sz="2400" spc="-60" b="1">
                <a:solidFill>
                  <a:srgbClr val="FF7E00"/>
                </a:solidFill>
                <a:latin typeface="Calibri"/>
                <a:cs typeface="Calibri"/>
              </a:rPr>
              <a:t> </a:t>
            </a:r>
            <a:r>
              <a:rPr dirty="0" sz="2400" spc="-85" b="1">
                <a:solidFill>
                  <a:srgbClr val="FF7E00"/>
                </a:solidFill>
                <a:latin typeface="Calibri"/>
                <a:cs typeface="Calibri"/>
              </a:rPr>
              <a:t>TAVI</a:t>
            </a:r>
            <a:endParaRPr sz="2400">
              <a:latin typeface="Calibri"/>
              <a:cs typeface="Calibri"/>
            </a:endParaRPr>
          </a:p>
          <a:p>
            <a:pPr algn="ctr" marL="6350">
              <a:lnSpc>
                <a:spcPts val="2865"/>
              </a:lnSpc>
            </a:pPr>
            <a:r>
              <a:rPr dirty="0" sz="2400" spc="-10" b="1">
                <a:solidFill>
                  <a:srgbClr val="FF7E00"/>
                </a:solidFill>
                <a:latin typeface="Calibri"/>
                <a:cs typeface="Calibri"/>
              </a:rPr>
              <a:t>tend </a:t>
            </a:r>
            <a:r>
              <a:rPr dirty="0" sz="2400" spc="-5" b="1">
                <a:solidFill>
                  <a:srgbClr val="FF7E00"/>
                </a:solidFill>
                <a:latin typeface="Calibri"/>
                <a:cs typeface="Calibri"/>
              </a:rPr>
              <a:t>to </a:t>
            </a:r>
            <a:r>
              <a:rPr dirty="0" sz="2400" spc="-10" b="1">
                <a:solidFill>
                  <a:srgbClr val="FF7E00"/>
                </a:solidFill>
                <a:latin typeface="Calibri"/>
                <a:cs typeface="Calibri"/>
              </a:rPr>
              <a:t>be</a:t>
            </a:r>
            <a:r>
              <a:rPr dirty="0" sz="2400" spc="-35" b="1">
                <a:solidFill>
                  <a:srgbClr val="FF7E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7E00"/>
                </a:solidFill>
                <a:latin typeface="Calibri"/>
                <a:cs typeface="Calibri"/>
              </a:rPr>
              <a:t>elderly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43726" y="4919726"/>
            <a:ext cx="5334000" cy="1333500"/>
          </a:xfrm>
          <a:custGeom>
            <a:avLst/>
            <a:gdLst/>
            <a:ahLst/>
            <a:cxnLst/>
            <a:rect l="l" t="t" r="r" b="b"/>
            <a:pathLst>
              <a:path w="5334000" h="1333500">
                <a:moveTo>
                  <a:pt x="5111623" y="0"/>
                </a:moveTo>
                <a:lnTo>
                  <a:pt x="222250" y="0"/>
                </a:lnTo>
                <a:lnTo>
                  <a:pt x="177440" y="4512"/>
                </a:lnTo>
                <a:lnTo>
                  <a:pt x="135713" y="17456"/>
                </a:lnTo>
                <a:lnTo>
                  <a:pt x="97959" y="37940"/>
                </a:lnTo>
                <a:lnTo>
                  <a:pt x="65071" y="65071"/>
                </a:lnTo>
                <a:lnTo>
                  <a:pt x="37940" y="97959"/>
                </a:lnTo>
                <a:lnTo>
                  <a:pt x="17456" y="135713"/>
                </a:lnTo>
                <a:lnTo>
                  <a:pt x="4512" y="177440"/>
                </a:lnTo>
                <a:lnTo>
                  <a:pt x="0" y="222250"/>
                </a:lnTo>
                <a:lnTo>
                  <a:pt x="0" y="1111186"/>
                </a:lnTo>
                <a:lnTo>
                  <a:pt x="4512" y="1155977"/>
                </a:lnTo>
                <a:lnTo>
                  <a:pt x="17456" y="1197696"/>
                </a:lnTo>
                <a:lnTo>
                  <a:pt x="37940" y="1235448"/>
                </a:lnTo>
                <a:lnTo>
                  <a:pt x="65071" y="1268341"/>
                </a:lnTo>
                <a:lnTo>
                  <a:pt x="97959" y="1295479"/>
                </a:lnTo>
                <a:lnTo>
                  <a:pt x="135713" y="1315971"/>
                </a:lnTo>
                <a:lnTo>
                  <a:pt x="177440" y="1328921"/>
                </a:lnTo>
                <a:lnTo>
                  <a:pt x="222250" y="1333436"/>
                </a:lnTo>
                <a:lnTo>
                  <a:pt x="5111623" y="1333436"/>
                </a:lnTo>
                <a:lnTo>
                  <a:pt x="5156437" y="1328921"/>
                </a:lnTo>
                <a:lnTo>
                  <a:pt x="5198179" y="1315971"/>
                </a:lnTo>
                <a:lnTo>
                  <a:pt x="5235953" y="1295479"/>
                </a:lnTo>
                <a:lnTo>
                  <a:pt x="5268864" y="1268341"/>
                </a:lnTo>
                <a:lnTo>
                  <a:pt x="5296019" y="1235448"/>
                </a:lnTo>
                <a:lnTo>
                  <a:pt x="5316523" y="1197696"/>
                </a:lnTo>
                <a:lnTo>
                  <a:pt x="5329481" y="1155977"/>
                </a:lnTo>
                <a:lnTo>
                  <a:pt x="5334000" y="1111186"/>
                </a:lnTo>
                <a:lnTo>
                  <a:pt x="5334000" y="222250"/>
                </a:lnTo>
                <a:lnTo>
                  <a:pt x="5329481" y="177440"/>
                </a:lnTo>
                <a:lnTo>
                  <a:pt x="5316523" y="135713"/>
                </a:lnTo>
                <a:lnTo>
                  <a:pt x="5296019" y="97959"/>
                </a:lnTo>
                <a:lnTo>
                  <a:pt x="5268864" y="65071"/>
                </a:lnTo>
                <a:lnTo>
                  <a:pt x="5235953" y="37940"/>
                </a:lnTo>
                <a:lnTo>
                  <a:pt x="5198179" y="17456"/>
                </a:lnTo>
                <a:lnTo>
                  <a:pt x="5156437" y="4512"/>
                </a:lnTo>
                <a:lnTo>
                  <a:pt x="5111623" y="0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43726" y="4919726"/>
            <a:ext cx="5334000" cy="1333500"/>
          </a:xfrm>
          <a:custGeom>
            <a:avLst/>
            <a:gdLst/>
            <a:ahLst/>
            <a:cxnLst/>
            <a:rect l="l" t="t" r="r" b="b"/>
            <a:pathLst>
              <a:path w="5334000" h="1333500">
                <a:moveTo>
                  <a:pt x="0" y="222250"/>
                </a:moveTo>
                <a:lnTo>
                  <a:pt x="4512" y="177440"/>
                </a:lnTo>
                <a:lnTo>
                  <a:pt x="17456" y="135713"/>
                </a:lnTo>
                <a:lnTo>
                  <a:pt x="37940" y="97959"/>
                </a:lnTo>
                <a:lnTo>
                  <a:pt x="65071" y="65071"/>
                </a:lnTo>
                <a:lnTo>
                  <a:pt x="97959" y="37940"/>
                </a:lnTo>
                <a:lnTo>
                  <a:pt x="135713" y="17456"/>
                </a:lnTo>
                <a:lnTo>
                  <a:pt x="177440" y="4512"/>
                </a:lnTo>
                <a:lnTo>
                  <a:pt x="222250" y="0"/>
                </a:lnTo>
                <a:lnTo>
                  <a:pt x="5111623" y="0"/>
                </a:lnTo>
                <a:lnTo>
                  <a:pt x="5156437" y="4512"/>
                </a:lnTo>
                <a:lnTo>
                  <a:pt x="5198179" y="17456"/>
                </a:lnTo>
                <a:lnTo>
                  <a:pt x="5235953" y="37940"/>
                </a:lnTo>
                <a:lnTo>
                  <a:pt x="5268864" y="65071"/>
                </a:lnTo>
                <a:lnTo>
                  <a:pt x="5296019" y="97959"/>
                </a:lnTo>
                <a:lnTo>
                  <a:pt x="5316523" y="135713"/>
                </a:lnTo>
                <a:lnTo>
                  <a:pt x="5329481" y="177440"/>
                </a:lnTo>
                <a:lnTo>
                  <a:pt x="5334000" y="222250"/>
                </a:lnTo>
                <a:lnTo>
                  <a:pt x="5334000" y="1111186"/>
                </a:lnTo>
                <a:lnTo>
                  <a:pt x="5329481" y="1155977"/>
                </a:lnTo>
                <a:lnTo>
                  <a:pt x="5316523" y="1197696"/>
                </a:lnTo>
                <a:lnTo>
                  <a:pt x="5296019" y="1235448"/>
                </a:lnTo>
                <a:lnTo>
                  <a:pt x="5268864" y="1268341"/>
                </a:lnTo>
                <a:lnTo>
                  <a:pt x="5235953" y="1295479"/>
                </a:lnTo>
                <a:lnTo>
                  <a:pt x="5198179" y="1315971"/>
                </a:lnTo>
                <a:lnTo>
                  <a:pt x="5156437" y="1328921"/>
                </a:lnTo>
                <a:lnTo>
                  <a:pt x="5111623" y="1333436"/>
                </a:lnTo>
                <a:lnTo>
                  <a:pt x="222250" y="1333436"/>
                </a:lnTo>
                <a:lnTo>
                  <a:pt x="177440" y="1328921"/>
                </a:lnTo>
                <a:lnTo>
                  <a:pt x="135713" y="1315971"/>
                </a:lnTo>
                <a:lnTo>
                  <a:pt x="97959" y="1295479"/>
                </a:lnTo>
                <a:lnTo>
                  <a:pt x="65071" y="1268341"/>
                </a:lnTo>
                <a:lnTo>
                  <a:pt x="37940" y="1235448"/>
                </a:lnTo>
                <a:lnTo>
                  <a:pt x="17456" y="1197696"/>
                </a:lnTo>
                <a:lnTo>
                  <a:pt x="4512" y="1155977"/>
                </a:lnTo>
                <a:lnTo>
                  <a:pt x="0" y="1111186"/>
                </a:lnTo>
                <a:lnTo>
                  <a:pt x="0" y="222250"/>
                </a:lnTo>
                <a:close/>
              </a:path>
            </a:pathLst>
          </a:custGeom>
          <a:ln w="28575">
            <a:solidFill>
              <a:srgbClr val="FF7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723633" y="5193982"/>
            <a:ext cx="4774565" cy="7543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953135">
              <a:lnSpc>
                <a:spcPts val="2850"/>
              </a:lnSpc>
              <a:spcBef>
                <a:spcPts val="220"/>
              </a:spcBef>
              <a:tabLst>
                <a:tab pos="2439670" algn="l"/>
              </a:tabLst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Patients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80 years 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are 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underrepresented	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in RCT with</a:t>
            </a:r>
            <a:r>
              <a:rPr dirty="0" sz="24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FFFFFF"/>
                </a:solidFill>
                <a:latin typeface="Calibri"/>
                <a:cs typeface="Calibri"/>
              </a:rPr>
              <a:t>SGLT2i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91251" y="1719326"/>
            <a:ext cx="590550" cy="781050"/>
          </a:xfrm>
          <a:custGeom>
            <a:avLst/>
            <a:gdLst/>
            <a:ahLst/>
            <a:cxnLst/>
            <a:rect l="l" t="t" r="r" b="b"/>
            <a:pathLst>
              <a:path w="590550" h="781050">
                <a:moveTo>
                  <a:pt x="295275" y="0"/>
                </a:moveTo>
                <a:lnTo>
                  <a:pt x="295275" y="195199"/>
                </a:lnTo>
                <a:lnTo>
                  <a:pt x="0" y="195199"/>
                </a:lnTo>
                <a:lnTo>
                  <a:pt x="0" y="585724"/>
                </a:lnTo>
                <a:lnTo>
                  <a:pt x="295275" y="585724"/>
                </a:lnTo>
                <a:lnTo>
                  <a:pt x="295275" y="781050"/>
                </a:lnTo>
                <a:lnTo>
                  <a:pt x="590550" y="390525"/>
                </a:lnTo>
                <a:lnTo>
                  <a:pt x="29527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91251" y="1719326"/>
            <a:ext cx="590550" cy="781050"/>
          </a:xfrm>
          <a:custGeom>
            <a:avLst/>
            <a:gdLst/>
            <a:ahLst/>
            <a:cxnLst/>
            <a:rect l="l" t="t" r="r" b="b"/>
            <a:pathLst>
              <a:path w="590550" h="781050">
                <a:moveTo>
                  <a:pt x="295275" y="781050"/>
                </a:moveTo>
                <a:lnTo>
                  <a:pt x="295275" y="585724"/>
                </a:lnTo>
                <a:lnTo>
                  <a:pt x="0" y="585724"/>
                </a:lnTo>
                <a:lnTo>
                  <a:pt x="0" y="195199"/>
                </a:lnTo>
                <a:lnTo>
                  <a:pt x="295275" y="195199"/>
                </a:lnTo>
                <a:lnTo>
                  <a:pt x="295275" y="0"/>
                </a:lnTo>
                <a:lnTo>
                  <a:pt x="590550" y="390525"/>
                </a:lnTo>
                <a:lnTo>
                  <a:pt x="295275" y="78105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700776" y="3652901"/>
            <a:ext cx="581025" cy="790575"/>
          </a:xfrm>
          <a:custGeom>
            <a:avLst/>
            <a:gdLst/>
            <a:ahLst/>
            <a:cxnLst/>
            <a:rect l="l" t="t" r="r" b="b"/>
            <a:pathLst>
              <a:path w="581025" h="790575">
                <a:moveTo>
                  <a:pt x="290449" y="0"/>
                </a:moveTo>
                <a:lnTo>
                  <a:pt x="290449" y="197612"/>
                </a:lnTo>
                <a:lnTo>
                  <a:pt x="0" y="197612"/>
                </a:lnTo>
                <a:lnTo>
                  <a:pt x="0" y="592836"/>
                </a:lnTo>
                <a:lnTo>
                  <a:pt x="290449" y="592836"/>
                </a:lnTo>
                <a:lnTo>
                  <a:pt x="290449" y="790575"/>
                </a:lnTo>
                <a:lnTo>
                  <a:pt x="581025" y="395224"/>
                </a:lnTo>
                <a:lnTo>
                  <a:pt x="29044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00776" y="3652901"/>
            <a:ext cx="581025" cy="790575"/>
          </a:xfrm>
          <a:custGeom>
            <a:avLst/>
            <a:gdLst/>
            <a:ahLst/>
            <a:cxnLst/>
            <a:rect l="l" t="t" r="r" b="b"/>
            <a:pathLst>
              <a:path w="581025" h="790575">
                <a:moveTo>
                  <a:pt x="290449" y="790575"/>
                </a:moveTo>
                <a:lnTo>
                  <a:pt x="290449" y="592836"/>
                </a:lnTo>
                <a:lnTo>
                  <a:pt x="0" y="592836"/>
                </a:lnTo>
                <a:lnTo>
                  <a:pt x="0" y="197612"/>
                </a:lnTo>
                <a:lnTo>
                  <a:pt x="290449" y="197612"/>
                </a:lnTo>
                <a:lnTo>
                  <a:pt x="290449" y="0"/>
                </a:lnTo>
                <a:lnTo>
                  <a:pt x="581025" y="395224"/>
                </a:lnTo>
                <a:lnTo>
                  <a:pt x="290449" y="790575"/>
                </a:lnTo>
                <a:close/>
              </a:path>
            </a:pathLst>
          </a:custGeom>
          <a:ln w="127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81726" y="5186426"/>
            <a:ext cx="581025" cy="790575"/>
          </a:xfrm>
          <a:custGeom>
            <a:avLst/>
            <a:gdLst/>
            <a:ahLst/>
            <a:cxnLst/>
            <a:rect l="l" t="t" r="r" b="b"/>
            <a:pathLst>
              <a:path w="581025" h="790575">
                <a:moveTo>
                  <a:pt x="290449" y="0"/>
                </a:moveTo>
                <a:lnTo>
                  <a:pt x="290449" y="197612"/>
                </a:lnTo>
                <a:lnTo>
                  <a:pt x="0" y="197612"/>
                </a:lnTo>
                <a:lnTo>
                  <a:pt x="0" y="592874"/>
                </a:lnTo>
                <a:lnTo>
                  <a:pt x="290449" y="592874"/>
                </a:lnTo>
                <a:lnTo>
                  <a:pt x="290449" y="790511"/>
                </a:lnTo>
                <a:lnTo>
                  <a:pt x="581025" y="395224"/>
                </a:lnTo>
                <a:lnTo>
                  <a:pt x="290449" y="0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81726" y="5186426"/>
            <a:ext cx="581025" cy="790575"/>
          </a:xfrm>
          <a:custGeom>
            <a:avLst/>
            <a:gdLst/>
            <a:ahLst/>
            <a:cxnLst/>
            <a:rect l="l" t="t" r="r" b="b"/>
            <a:pathLst>
              <a:path w="581025" h="790575">
                <a:moveTo>
                  <a:pt x="290449" y="790511"/>
                </a:moveTo>
                <a:lnTo>
                  <a:pt x="290449" y="592874"/>
                </a:lnTo>
                <a:lnTo>
                  <a:pt x="0" y="592874"/>
                </a:lnTo>
                <a:lnTo>
                  <a:pt x="0" y="197612"/>
                </a:lnTo>
                <a:lnTo>
                  <a:pt x="290449" y="197612"/>
                </a:lnTo>
                <a:lnTo>
                  <a:pt x="290449" y="0"/>
                </a:lnTo>
                <a:lnTo>
                  <a:pt x="581025" y="395224"/>
                </a:lnTo>
                <a:lnTo>
                  <a:pt x="290449" y="790511"/>
                </a:lnTo>
                <a:close/>
              </a:path>
            </a:pathLst>
          </a:custGeom>
          <a:ln w="12700">
            <a:solidFill>
              <a:srgbClr val="FF7E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1725" y="6448425"/>
            <a:ext cx="9756140" cy="0"/>
          </a:xfrm>
          <a:custGeom>
            <a:avLst/>
            <a:gdLst/>
            <a:ahLst/>
            <a:cxnLst/>
            <a:rect l="l" t="t" r="r" b="b"/>
            <a:pathLst>
              <a:path w="9756140" h="0">
                <a:moveTo>
                  <a:pt x="0" y="0"/>
                </a:moveTo>
                <a:lnTo>
                  <a:pt x="9756013" y="0"/>
                </a:lnTo>
              </a:path>
            </a:pathLst>
          </a:custGeom>
          <a:ln w="1905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0" y="552450"/>
                </a:moveTo>
                <a:lnTo>
                  <a:pt x="10682223" y="552450"/>
                </a:lnTo>
                <a:lnTo>
                  <a:pt x="10682224" y="0"/>
                </a:lnTo>
                <a:lnTo>
                  <a:pt x="0" y="0"/>
                </a:lnTo>
                <a:lnTo>
                  <a:pt x="0" y="552450"/>
                </a:lnTo>
                <a:close/>
              </a:path>
            </a:pathLst>
          </a:custGeom>
          <a:solidFill>
            <a:srgbClr val="092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9775" y="693801"/>
            <a:ext cx="10682605" cy="12700"/>
          </a:xfrm>
          <a:custGeom>
            <a:avLst/>
            <a:gdLst/>
            <a:ahLst/>
            <a:cxnLst/>
            <a:rect l="l" t="t" r="r" b="b"/>
            <a:pathLst>
              <a:path w="10682605" h="12700">
                <a:moveTo>
                  <a:pt x="0" y="12700"/>
                </a:moveTo>
                <a:lnTo>
                  <a:pt x="10682223" y="12700"/>
                </a:lnTo>
                <a:lnTo>
                  <a:pt x="106822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9775" y="147701"/>
            <a:ext cx="10682605" cy="552450"/>
          </a:xfrm>
          <a:custGeom>
            <a:avLst/>
            <a:gdLst/>
            <a:ahLst/>
            <a:cxnLst/>
            <a:rect l="l" t="t" r="r" b="b"/>
            <a:pathLst>
              <a:path w="10682605" h="552450">
                <a:moveTo>
                  <a:pt x="10682224" y="0"/>
                </a:moveTo>
                <a:lnTo>
                  <a:pt x="0" y="0"/>
                </a:lnTo>
                <a:lnTo>
                  <a:pt x="0" y="552450"/>
                </a:lnTo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16125" y="173672"/>
            <a:ext cx="1067625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25"/>
              </a:spcBef>
            </a:pPr>
            <a:r>
              <a:rPr dirty="0" sz="2750" spc="20" b="1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454" y="6195419"/>
            <a:ext cx="2224003" cy="608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90851" y="1624075"/>
            <a:ext cx="7981950" cy="1571625"/>
          </a:xfrm>
          <a:custGeom>
            <a:avLst/>
            <a:gdLst/>
            <a:ahLst/>
            <a:cxnLst/>
            <a:rect l="l" t="t" r="r" b="b"/>
            <a:pathLst>
              <a:path w="7981950" h="1571625">
                <a:moveTo>
                  <a:pt x="7719949" y="0"/>
                </a:moveTo>
                <a:lnTo>
                  <a:pt x="261874" y="0"/>
                </a:lnTo>
                <a:lnTo>
                  <a:pt x="214795" y="4218"/>
                </a:lnTo>
                <a:lnTo>
                  <a:pt x="170488" y="16380"/>
                </a:lnTo>
                <a:lnTo>
                  <a:pt x="129690" y="35748"/>
                </a:lnTo>
                <a:lnTo>
                  <a:pt x="93142" y="61581"/>
                </a:lnTo>
                <a:lnTo>
                  <a:pt x="61581" y="93142"/>
                </a:lnTo>
                <a:lnTo>
                  <a:pt x="35748" y="129690"/>
                </a:lnTo>
                <a:lnTo>
                  <a:pt x="16380" y="170488"/>
                </a:lnTo>
                <a:lnTo>
                  <a:pt x="4218" y="214795"/>
                </a:lnTo>
                <a:lnTo>
                  <a:pt x="0" y="261874"/>
                </a:lnTo>
                <a:lnTo>
                  <a:pt x="0" y="1309624"/>
                </a:lnTo>
                <a:lnTo>
                  <a:pt x="4218" y="1356702"/>
                </a:lnTo>
                <a:lnTo>
                  <a:pt x="16380" y="1401009"/>
                </a:lnTo>
                <a:lnTo>
                  <a:pt x="35748" y="1441807"/>
                </a:lnTo>
                <a:lnTo>
                  <a:pt x="61581" y="1478355"/>
                </a:lnTo>
                <a:lnTo>
                  <a:pt x="93142" y="1509916"/>
                </a:lnTo>
                <a:lnTo>
                  <a:pt x="129690" y="1535749"/>
                </a:lnTo>
                <a:lnTo>
                  <a:pt x="170488" y="1555117"/>
                </a:lnTo>
                <a:lnTo>
                  <a:pt x="214795" y="1567279"/>
                </a:lnTo>
                <a:lnTo>
                  <a:pt x="261874" y="1571498"/>
                </a:lnTo>
                <a:lnTo>
                  <a:pt x="7719949" y="1571498"/>
                </a:lnTo>
                <a:lnTo>
                  <a:pt x="7767031" y="1567279"/>
                </a:lnTo>
                <a:lnTo>
                  <a:pt x="7811351" y="1555117"/>
                </a:lnTo>
                <a:lnTo>
                  <a:pt x="7852165" y="1535749"/>
                </a:lnTo>
                <a:lnTo>
                  <a:pt x="7888733" y="1509916"/>
                </a:lnTo>
                <a:lnTo>
                  <a:pt x="7920315" y="1478355"/>
                </a:lnTo>
                <a:lnTo>
                  <a:pt x="7946168" y="1441807"/>
                </a:lnTo>
                <a:lnTo>
                  <a:pt x="7965553" y="1401009"/>
                </a:lnTo>
                <a:lnTo>
                  <a:pt x="7977727" y="1356702"/>
                </a:lnTo>
                <a:lnTo>
                  <a:pt x="7981950" y="1309624"/>
                </a:lnTo>
                <a:lnTo>
                  <a:pt x="7981950" y="261874"/>
                </a:lnTo>
                <a:lnTo>
                  <a:pt x="7977727" y="214795"/>
                </a:lnTo>
                <a:lnTo>
                  <a:pt x="7965553" y="170488"/>
                </a:lnTo>
                <a:lnTo>
                  <a:pt x="7946168" y="129690"/>
                </a:lnTo>
                <a:lnTo>
                  <a:pt x="7920315" y="93142"/>
                </a:lnTo>
                <a:lnTo>
                  <a:pt x="7888733" y="61581"/>
                </a:lnTo>
                <a:lnTo>
                  <a:pt x="7852165" y="35748"/>
                </a:lnTo>
                <a:lnTo>
                  <a:pt x="7811351" y="16380"/>
                </a:lnTo>
                <a:lnTo>
                  <a:pt x="7767031" y="4218"/>
                </a:lnTo>
                <a:lnTo>
                  <a:pt x="771994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90851" y="1624075"/>
            <a:ext cx="7981950" cy="1571625"/>
          </a:xfrm>
          <a:custGeom>
            <a:avLst/>
            <a:gdLst/>
            <a:ahLst/>
            <a:cxnLst/>
            <a:rect l="l" t="t" r="r" b="b"/>
            <a:pathLst>
              <a:path w="7981950" h="1571625">
                <a:moveTo>
                  <a:pt x="0" y="261874"/>
                </a:moveTo>
                <a:lnTo>
                  <a:pt x="4218" y="214795"/>
                </a:lnTo>
                <a:lnTo>
                  <a:pt x="16380" y="170488"/>
                </a:lnTo>
                <a:lnTo>
                  <a:pt x="35748" y="129690"/>
                </a:lnTo>
                <a:lnTo>
                  <a:pt x="61581" y="93142"/>
                </a:lnTo>
                <a:lnTo>
                  <a:pt x="93142" y="61581"/>
                </a:lnTo>
                <a:lnTo>
                  <a:pt x="129690" y="35748"/>
                </a:lnTo>
                <a:lnTo>
                  <a:pt x="170488" y="16380"/>
                </a:lnTo>
                <a:lnTo>
                  <a:pt x="214795" y="4218"/>
                </a:lnTo>
                <a:lnTo>
                  <a:pt x="261874" y="0"/>
                </a:lnTo>
                <a:lnTo>
                  <a:pt x="7719949" y="0"/>
                </a:lnTo>
                <a:lnTo>
                  <a:pt x="7767031" y="4218"/>
                </a:lnTo>
                <a:lnTo>
                  <a:pt x="7811351" y="16380"/>
                </a:lnTo>
                <a:lnTo>
                  <a:pt x="7852165" y="35748"/>
                </a:lnTo>
                <a:lnTo>
                  <a:pt x="7888733" y="61581"/>
                </a:lnTo>
                <a:lnTo>
                  <a:pt x="7920315" y="93142"/>
                </a:lnTo>
                <a:lnTo>
                  <a:pt x="7946168" y="129690"/>
                </a:lnTo>
                <a:lnTo>
                  <a:pt x="7965553" y="170488"/>
                </a:lnTo>
                <a:lnTo>
                  <a:pt x="7977727" y="214795"/>
                </a:lnTo>
                <a:lnTo>
                  <a:pt x="7981950" y="261874"/>
                </a:lnTo>
                <a:lnTo>
                  <a:pt x="7981950" y="1309624"/>
                </a:lnTo>
                <a:lnTo>
                  <a:pt x="7977727" y="1356702"/>
                </a:lnTo>
                <a:lnTo>
                  <a:pt x="7965553" y="1401009"/>
                </a:lnTo>
                <a:lnTo>
                  <a:pt x="7946168" y="1441807"/>
                </a:lnTo>
                <a:lnTo>
                  <a:pt x="7920315" y="1478355"/>
                </a:lnTo>
                <a:lnTo>
                  <a:pt x="7888733" y="1509916"/>
                </a:lnTo>
                <a:lnTo>
                  <a:pt x="7852165" y="1535749"/>
                </a:lnTo>
                <a:lnTo>
                  <a:pt x="7811351" y="1555117"/>
                </a:lnTo>
                <a:lnTo>
                  <a:pt x="7767031" y="1567279"/>
                </a:lnTo>
                <a:lnTo>
                  <a:pt x="7719949" y="1571498"/>
                </a:lnTo>
                <a:lnTo>
                  <a:pt x="261874" y="1571498"/>
                </a:lnTo>
                <a:lnTo>
                  <a:pt x="214795" y="1567279"/>
                </a:lnTo>
                <a:lnTo>
                  <a:pt x="170488" y="1555117"/>
                </a:lnTo>
                <a:lnTo>
                  <a:pt x="129690" y="1535749"/>
                </a:lnTo>
                <a:lnTo>
                  <a:pt x="93142" y="1509916"/>
                </a:lnTo>
                <a:lnTo>
                  <a:pt x="61581" y="1478355"/>
                </a:lnTo>
                <a:lnTo>
                  <a:pt x="35748" y="1441807"/>
                </a:lnTo>
                <a:lnTo>
                  <a:pt x="16380" y="1401009"/>
                </a:lnTo>
                <a:lnTo>
                  <a:pt x="4218" y="1356702"/>
                </a:lnTo>
                <a:lnTo>
                  <a:pt x="0" y="1309624"/>
                </a:lnTo>
                <a:lnTo>
                  <a:pt x="0" y="261874"/>
                </a:lnTo>
                <a:close/>
              </a:path>
            </a:pathLst>
          </a:custGeom>
          <a:ln w="28574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29475" y="1628711"/>
            <a:ext cx="2624201" cy="1138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93695" y="1760855"/>
            <a:ext cx="7178675" cy="124269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02690" marR="5080" indent="-1189990">
              <a:lnSpc>
                <a:spcPct val="101400"/>
              </a:lnSpc>
              <a:spcBef>
                <a:spcPts val="60"/>
              </a:spcBef>
            </a:pPr>
            <a:r>
              <a:rPr dirty="0" sz="3950" spc="-60">
                <a:solidFill>
                  <a:srgbClr val="000099"/>
                </a:solidFill>
              </a:rPr>
              <a:t>We </a:t>
            </a:r>
            <a:r>
              <a:rPr dirty="0" sz="3950" spc="30">
                <a:solidFill>
                  <a:srgbClr val="000099"/>
                </a:solidFill>
              </a:rPr>
              <a:t>need </a:t>
            </a:r>
            <a:r>
              <a:rPr dirty="0" sz="3950" spc="20">
                <a:solidFill>
                  <a:srgbClr val="000099"/>
                </a:solidFill>
              </a:rPr>
              <a:t>evidence </a:t>
            </a:r>
            <a:r>
              <a:rPr dirty="0" sz="3950" spc="-5">
                <a:solidFill>
                  <a:srgbClr val="000099"/>
                </a:solidFill>
              </a:rPr>
              <a:t>on </a:t>
            </a:r>
            <a:r>
              <a:rPr dirty="0" sz="3950" spc="10">
                <a:solidFill>
                  <a:srgbClr val="00AFEF"/>
                </a:solidFill>
              </a:rPr>
              <a:t>EFFICACY </a:t>
            </a:r>
            <a:r>
              <a:rPr dirty="0" sz="3950" spc="25">
                <a:solidFill>
                  <a:srgbClr val="000099"/>
                </a:solidFill>
              </a:rPr>
              <a:t>of  </a:t>
            </a:r>
            <a:r>
              <a:rPr dirty="0" sz="3950" spc="-35">
                <a:solidFill>
                  <a:srgbClr val="000099"/>
                </a:solidFill>
              </a:rPr>
              <a:t>SGLT2i </a:t>
            </a:r>
            <a:r>
              <a:rPr dirty="0" sz="3950" spc="10">
                <a:solidFill>
                  <a:srgbClr val="000099"/>
                </a:solidFill>
              </a:rPr>
              <a:t>in </a:t>
            </a:r>
            <a:r>
              <a:rPr dirty="0" sz="3950" spc="-114">
                <a:solidFill>
                  <a:srgbClr val="FF0000"/>
                </a:solidFill>
              </a:rPr>
              <a:t>TAVI</a:t>
            </a:r>
            <a:r>
              <a:rPr dirty="0" sz="3950" spc="55">
                <a:solidFill>
                  <a:srgbClr val="FF0000"/>
                </a:solidFill>
              </a:rPr>
              <a:t> </a:t>
            </a:r>
            <a:r>
              <a:rPr dirty="0" sz="3950" spc="10">
                <a:solidFill>
                  <a:srgbClr val="FF0000"/>
                </a:solidFill>
              </a:rPr>
              <a:t>patients</a:t>
            </a:r>
            <a:endParaRPr sz="3950"/>
          </a:p>
        </p:txBody>
      </p:sp>
      <p:sp>
        <p:nvSpPr>
          <p:cNvPr id="17" name="object 17"/>
          <p:cNvSpPr/>
          <p:nvPr/>
        </p:nvSpPr>
        <p:spPr>
          <a:xfrm>
            <a:off x="2490851" y="3862451"/>
            <a:ext cx="7981950" cy="1571625"/>
          </a:xfrm>
          <a:custGeom>
            <a:avLst/>
            <a:gdLst/>
            <a:ahLst/>
            <a:cxnLst/>
            <a:rect l="l" t="t" r="r" b="b"/>
            <a:pathLst>
              <a:path w="7981950" h="1571625">
                <a:moveTo>
                  <a:pt x="7719949" y="0"/>
                </a:moveTo>
                <a:lnTo>
                  <a:pt x="261874" y="0"/>
                </a:lnTo>
                <a:lnTo>
                  <a:pt x="214795" y="4218"/>
                </a:lnTo>
                <a:lnTo>
                  <a:pt x="170488" y="16380"/>
                </a:lnTo>
                <a:lnTo>
                  <a:pt x="129690" y="35748"/>
                </a:lnTo>
                <a:lnTo>
                  <a:pt x="93142" y="61581"/>
                </a:lnTo>
                <a:lnTo>
                  <a:pt x="61581" y="93142"/>
                </a:lnTo>
                <a:lnTo>
                  <a:pt x="35748" y="129690"/>
                </a:lnTo>
                <a:lnTo>
                  <a:pt x="16380" y="170488"/>
                </a:lnTo>
                <a:lnTo>
                  <a:pt x="4218" y="214795"/>
                </a:lnTo>
                <a:lnTo>
                  <a:pt x="0" y="261874"/>
                </a:lnTo>
                <a:lnTo>
                  <a:pt x="0" y="1309624"/>
                </a:lnTo>
                <a:lnTo>
                  <a:pt x="4218" y="1356706"/>
                </a:lnTo>
                <a:lnTo>
                  <a:pt x="16380" y="1401026"/>
                </a:lnTo>
                <a:lnTo>
                  <a:pt x="35748" y="1441840"/>
                </a:lnTo>
                <a:lnTo>
                  <a:pt x="61581" y="1478408"/>
                </a:lnTo>
                <a:lnTo>
                  <a:pt x="93142" y="1509990"/>
                </a:lnTo>
                <a:lnTo>
                  <a:pt x="129690" y="1535843"/>
                </a:lnTo>
                <a:lnTo>
                  <a:pt x="170488" y="1555228"/>
                </a:lnTo>
                <a:lnTo>
                  <a:pt x="214795" y="1567402"/>
                </a:lnTo>
                <a:lnTo>
                  <a:pt x="261874" y="1571625"/>
                </a:lnTo>
                <a:lnTo>
                  <a:pt x="7719949" y="1571625"/>
                </a:lnTo>
                <a:lnTo>
                  <a:pt x="7767031" y="1567402"/>
                </a:lnTo>
                <a:lnTo>
                  <a:pt x="7811351" y="1555228"/>
                </a:lnTo>
                <a:lnTo>
                  <a:pt x="7852165" y="1535843"/>
                </a:lnTo>
                <a:lnTo>
                  <a:pt x="7888733" y="1509990"/>
                </a:lnTo>
                <a:lnTo>
                  <a:pt x="7920315" y="1478408"/>
                </a:lnTo>
                <a:lnTo>
                  <a:pt x="7946168" y="1441840"/>
                </a:lnTo>
                <a:lnTo>
                  <a:pt x="7965553" y="1401026"/>
                </a:lnTo>
                <a:lnTo>
                  <a:pt x="7977727" y="1356706"/>
                </a:lnTo>
                <a:lnTo>
                  <a:pt x="7981950" y="1309624"/>
                </a:lnTo>
                <a:lnTo>
                  <a:pt x="7981950" y="261874"/>
                </a:lnTo>
                <a:lnTo>
                  <a:pt x="7977727" y="214795"/>
                </a:lnTo>
                <a:lnTo>
                  <a:pt x="7965553" y="170488"/>
                </a:lnTo>
                <a:lnTo>
                  <a:pt x="7946168" y="129690"/>
                </a:lnTo>
                <a:lnTo>
                  <a:pt x="7920315" y="93142"/>
                </a:lnTo>
                <a:lnTo>
                  <a:pt x="7888733" y="61581"/>
                </a:lnTo>
                <a:lnTo>
                  <a:pt x="7852165" y="35748"/>
                </a:lnTo>
                <a:lnTo>
                  <a:pt x="7811351" y="16380"/>
                </a:lnTo>
                <a:lnTo>
                  <a:pt x="7767031" y="4218"/>
                </a:lnTo>
                <a:lnTo>
                  <a:pt x="7719949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90851" y="3862451"/>
            <a:ext cx="7981950" cy="1571625"/>
          </a:xfrm>
          <a:custGeom>
            <a:avLst/>
            <a:gdLst/>
            <a:ahLst/>
            <a:cxnLst/>
            <a:rect l="l" t="t" r="r" b="b"/>
            <a:pathLst>
              <a:path w="7981950" h="1571625">
                <a:moveTo>
                  <a:pt x="0" y="261874"/>
                </a:moveTo>
                <a:lnTo>
                  <a:pt x="4218" y="214795"/>
                </a:lnTo>
                <a:lnTo>
                  <a:pt x="16380" y="170488"/>
                </a:lnTo>
                <a:lnTo>
                  <a:pt x="35748" y="129690"/>
                </a:lnTo>
                <a:lnTo>
                  <a:pt x="61581" y="93142"/>
                </a:lnTo>
                <a:lnTo>
                  <a:pt x="93142" y="61581"/>
                </a:lnTo>
                <a:lnTo>
                  <a:pt x="129690" y="35748"/>
                </a:lnTo>
                <a:lnTo>
                  <a:pt x="170488" y="16380"/>
                </a:lnTo>
                <a:lnTo>
                  <a:pt x="214795" y="4218"/>
                </a:lnTo>
                <a:lnTo>
                  <a:pt x="261874" y="0"/>
                </a:lnTo>
                <a:lnTo>
                  <a:pt x="7719949" y="0"/>
                </a:lnTo>
                <a:lnTo>
                  <a:pt x="7767031" y="4218"/>
                </a:lnTo>
                <a:lnTo>
                  <a:pt x="7811351" y="16380"/>
                </a:lnTo>
                <a:lnTo>
                  <a:pt x="7852165" y="35748"/>
                </a:lnTo>
                <a:lnTo>
                  <a:pt x="7888733" y="61581"/>
                </a:lnTo>
                <a:lnTo>
                  <a:pt x="7920315" y="93142"/>
                </a:lnTo>
                <a:lnTo>
                  <a:pt x="7946168" y="129690"/>
                </a:lnTo>
                <a:lnTo>
                  <a:pt x="7965553" y="170488"/>
                </a:lnTo>
                <a:lnTo>
                  <a:pt x="7977727" y="214795"/>
                </a:lnTo>
                <a:lnTo>
                  <a:pt x="7981950" y="261874"/>
                </a:lnTo>
                <a:lnTo>
                  <a:pt x="7981950" y="1309624"/>
                </a:lnTo>
                <a:lnTo>
                  <a:pt x="7977727" y="1356706"/>
                </a:lnTo>
                <a:lnTo>
                  <a:pt x="7965553" y="1401026"/>
                </a:lnTo>
                <a:lnTo>
                  <a:pt x="7946168" y="1441840"/>
                </a:lnTo>
                <a:lnTo>
                  <a:pt x="7920315" y="1478408"/>
                </a:lnTo>
                <a:lnTo>
                  <a:pt x="7888733" y="1509990"/>
                </a:lnTo>
                <a:lnTo>
                  <a:pt x="7852165" y="1535843"/>
                </a:lnTo>
                <a:lnTo>
                  <a:pt x="7811351" y="1555228"/>
                </a:lnTo>
                <a:lnTo>
                  <a:pt x="7767031" y="1567402"/>
                </a:lnTo>
                <a:lnTo>
                  <a:pt x="7719949" y="1571625"/>
                </a:lnTo>
                <a:lnTo>
                  <a:pt x="261874" y="1571625"/>
                </a:lnTo>
                <a:lnTo>
                  <a:pt x="214795" y="1567402"/>
                </a:lnTo>
                <a:lnTo>
                  <a:pt x="170488" y="1555228"/>
                </a:lnTo>
                <a:lnTo>
                  <a:pt x="129690" y="1535843"/>
                </a:lnTo>
                <a:lnTo>
                  <a:pt x="93142" y="1509990"/>
                </a:lnTo>
                <a:lnTo>
                  <a:pt x="61581" y="1478408"/>
                </a:lnTo>
                <a:lnTo>
                  <a:pt x="35748" y="1441840"/>
                </a:lnTo>
                <a:lnTo>
                  <a:pt x="16380" y="1401026"/>
                </a:lnTo>
                <a:lnTo>
                  <a:pt x="4218" y="1356706"/>
                </a:lnTo>
                <a:lnTo>
                  <a:pt x="0" y="1309624"/>
                </a:lnTo>
                <a:lnTo>
                  <a:pt x="0" y="261874"/>
                </a:lnTo>
                <a:close/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29500" y="3857561"/>
            <a:ext cx="2224151" cy="11382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101085" y="3993515"/>
            <a:ext cx="6764020" cy="124269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14629" marR="5080" indent="-202565">
              <a:lnSpc>
                <a:spcPct val="101400"/>
              </a:lnSpc>
              <a:spcBef>
                <a:spcPts val="60"/>
              </a:spcBef>
            </a:pPr>
            <a:r>
              <a:rPr dirty="0" sz="3950" spc="-60" b="1">
                <a:solidFill>
                  <a:srgbClr val="000099"/>
                </a:solidFill>
                <a:latin typeface="Calibri"/>
                <a:cs typeface="Calibri"/>
              </a:rPr>
              <a:t>We </a:t>
            </a:r>
            <a:r>
              <a:rPr dirty="0" sz="3950" spc="30" b="1">
                <a:solidFill>
                  <a:srgbClr val="000099"/>
                </a:solidFill>
                <a:latin typeface="Calibri"/>
                <a:cs typeface="Calibri"/>
              </a:rPr>
              <a:t>need </a:t>
            </a:r>
            <a:r>
              <a:rPr dirty="0" sz="3950" spc="20" b="1">
                <a:solidFill>
                  <a:srgbClr val="000099"/>
                </a:solidFill>
                <a:latin typeface="Calibri"/>
                <a:cs typeface="Calibri"/>
              </a:rPr>
              <a:t>evidence </a:t>
            </a:r>
            <a:r>
              <a:rPr dirty="0" sz="3950" spc="-5" b="1">
                <a:solidFill>
                  <a:srgbClr val="000099"/>
                </a:solidFill>
                <a:latin typeface="Calibri"/>
                <a:cs typeface="Calibri"/>
              </a:rPr>
              <a:t>on </a:t>
            </a:r>
            <a:r>
              <a:rPr dirty="0" sz="3950" spc="15" b="1">
                <a:solidFill>
                  <a:srgbClr val="00AFEF"/>
                </a:solidFill>
                <a:latin typeface="Calibri"/>
                <a:cs typeface="Calibri"/>
              </a:rPr>
              <a:t>SAFETY </a:t>
            </a:r>
            <a:r>
              <a:rPr dirty="0" sz="3950" spc="25" b="1">
                <a:solidFill>
                  <a:srgbClr val="000099"/>
                </a:solidFill>
                <a:latin typeface="Calibri"/>
                <a:cs typeface="Calibri"/>
              </a:rPr>
              <a:t>of  </a:t>
            </a:r>
            <a:r>
              <a:rPr dirty="0" sz="3950" spc="-35" b="1">
                <a:solidFill>
                  <a:srgbClr val="000099"/>
                </a:solidFill>
                <a:latin typeface="Calibri"/>
                <a:cs typeface="Calibri"/>
              </a:rPr>
              <a:t>SGLT2i </a:t>
            </a:r>
            <a:r>
              <a:rPr dirty="0" sz="3950" spc="10" b="1">
                <a:solidFill>
                  <a:srgbClr val="000099"/>
                </a:solidFill>
                <a:latin typeface="Calibri"/>
                <a:cs typeface="Calibri"/>
              </a:rPr>
              <a:t>in </a:t>
            </a:r>
            <a:r>
              <a:rPr dirty="0" sz="3950" spc="15" b="1">
                <a:solidFill>
                  <a:srgbClr val="FF0000"/>
                </a:solidFill>
                <a:latin typeface="Calibri"/>
                <a:cs typeface="Calibri"/>
              </a:rPr>
              <a:t>very elderly</a:t>
            </a:r>
            <a:r>
              <a:rPr dirty="0" sz="3950" spc="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950" spc="10" b="1">
                <a:solidFill>
                  <a:srgbClr val="FF0000"/>
                </a:solidFill>
                <a:latin typeface="Calibri"/>
                <a:cs typeface="Calibri"/>
              </a:rPr>
              <a:t>patients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-5"/>
              <a:t>Trial</a:t>
            </a:r>
            <a:r>
              <a:rPr dirty="0" spc="-15"/>
              <a:t> </a:t>
            </a:r>
            <a:r>
              <a:rPr dirty="0" spc="2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35751" y="6640512"/>
            <a:ext cx="446405" cy="2006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67900"/>
              </a:lnSpc>
              <a:spcBef>
                <a:spcPts val="80"/>
              </a:spcBef>
            </a:pP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SOCIEDAD  </a:t>
            </a:r>
            <a:r>
              <a:rPr dirty="0" sz="600" b="1">
                <a:solidFill>
                  <a:srgbClr val="E32212"/>
                </a:solidFill>
                <a:latin typeface="Calibri"/>
                <a:cs typeface="Calibri"/>
              </a:rPr>
              <a:t>GALLEGA </a:t>
            </a:r>
            <a:r>
              <a:rPr dirty="0" sz="600" spc="-5" b="1">
                <a:solidFill>
                  <a:srgbClr val="E32212"/>
                </a:solidFill>
                <a:latin typeface="Calibri"/>
                <a:cs typeface="Calibri"/>
              </a:rPr>
              <a:t>DE  </a:t>
            </a:r>
            <a:r>
              <a:rPr dirty="0" sz="600" spc="-20" b="1">
                <a:solidFill>
                  <a:srgbClr val="E32212"/>
                </a:solidFill>
                <a:latin typeface="Calibri"/>
                <a:cs typeface="Calibri"/>
              </a:rPr>
              <a:t>C</a:t>
            </a:r>
            <a:r>
              <a:rPr dirty="0" sz="600" spc="10" b="1">
                <a:solidFill>
                  <a:srgbClr val="E32212"/>
                </a:solidFill>
                <a:latin typeface="Calibri"/>
                <a:cs typeface="Calibri"/>
              </a:rPr>
              <a:t>A</a:t>
            </a:r>
            <a:r>
              <a:rPr dirty="0" sz="600" spc="35" b="1">
                <a:solidFill>
                  <a:srgbClr val="E32212"/>
                </a:solidFill>
                <a:latin typeface="Calibri"/>
                <a:cs typeface="Calibri"/>
              </a:rPr>
              <a:t>R</a:t>
            </a:r>
            <a:r>
              <a:rPr dirty="0" sz="600" spc="-5" b="1">
                <a:solidFill>
                  <a:srgbClr val="E32212"/>
                </a:solidFill>
                <a:latin typeface="Calibri"/>
                <a:cs typeface="Calibri"/>
              </a:rPr>
              <a:t>D</a:t>
            </a: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I</a:t>
            </a:r>
            <a:r>
              <a:rPr dirty="0" sz="600" spc="-35" b="1">
                <a:solidFill>
                  <a:srgbClr val="E32212"/>
                </a:solidFill>
                <a:latin typeface="Calibri"/>
                <a:cs typeface="Calibri"/>
              </a:rPr>
              <a:t>O</a:t>
            </a:r>
            <a:r>
              <a:rPr dirty="0" sz="600" spc="-30" b="1">
                <a:solidFill>
                  <a:srgbClr val="E32212"/>
                </a:solidFill>
                <a:latin typeface="Calibri"/>
                <a:cs typeface="Calibri"/>
              </a:rPr>
              <a:t>L</a:t>
            </a:r>
            <a:r>
              <a:rPr dirty="0" sz="600" spc="40" b="1">
                <a:solidFill>
                  <a:srgbClr val="E32212"/>
                </a:solidFill>
                <a:latin typeface="Calibri"/>
                <a:cs typeface="Calibri"/>
              </a:rPr>
              <a:t>O</a:t>
            </a:r>
            <a:r>
              <a:rPr dirty="0" sz="600" spc="-10" b="1">
                <a:solidFill>
                  <a:srgbClr val="E32212"/>
                </a:solidFill>
                <a:latin typeface="Calibri"/>
                <a:cs typeface="Calibri"/>
              </a:rPr>
              <a:t>GÍ</a:t>
            </a:r>
            <a:r>
              <a:rPr dirty="0" sz="600" b="1">
                <a:solidFill>
                  <a:srgbClr val="E32212"/>
                </a:solidFill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2988" y="2662872"/>
            <a:ext cx="9770745" cy="6724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40335" marR="130175">
              <a:lnSpc>
                <a:spcPct val="102899"/>
              </a:lnSpc>
              <a:spcBef>
                <a:spcPts val="75"/>
              </a:spcBef>
            </a:pP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-10">
                <a:latin typeface="Calibri"/>
                <a:cs typeface="Calibri"/>
              </a:rPr>
              <a:t>protocol was approved </a:t>
            </a:r>
            <a:r>
              <a:rPr dirty="0" sz="1400" spc="10">
                <a:latin typeface="Calibri"/>
                <a:cs typeface="Calibri"/>
              </a:rPr>
              <a:t>by </a:t>
            </a: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5">
                <a:latin typeface="Calibri"/>
                <a:cs typeface="Calibri"/>
              </a:rPr>
              <a:t>Galician </a:t>
            </a:r>
            <a:r>
              <a:rPr dirty="0" sz="1400">
                <a:latin typeface="Calibri"/>
                <a:cs typeface="Calibri"/>
              </a:rPr>
              <a:t>Clinical </a:t>
            </a:r>
            <a:r>
              <a:rPr dirty="0" sz="1400" spc="-5">
                <a:latin typeface="Calibri"/>
                <a:cs typeface="Calibri"/>
              </a:rPr>
              <a:t>Research Ethics </a:t>
            </a:r>
            <a:r>
              <a:rPr dirty="0" sz="1400" spc="-10">
                <a:latin typeface="Calibri"/>
                <a:cs typeface="Calibri"/>
              </a:rPr>
              <a:t>Committee (approval number </a:t>
            </a:r>
            <a:r>
              <a:rPr dirty="0" sz="1400" spc="-5">
                <a:latin typeface="Calibri"/>
                <a:cs typeface="Calibri"/>
              </a:rPr>
              <a:t>2020/434), </a:t>
            </a:r>
            <a:r>
              <a:rPr dirty="0" sz="1400">
                <a:latin typeface="Calibri"/>
                <a:cs typeface="Calibri"/>
              </a:rPr>
              <a:t>the Spanish </a:t>
            </a:r>
            <a:r>
              <a:rPr dirty="0" sz="1400" spc="-10">
                <a:latin typeface="Calibri"/>
                <a:cs typeface="Calibri"/>
              </a:rPr>
              <a:t>Agency </a:t>
            </a:r>
            <a:r>
              <a:rPr dirty="0" sz="1400" spc="5">
                <a:latin typeface="Calibri"/>
                <a:cs typeface="Calibri"/>
              </a:rPr>
              <a:t>of  </a:t>
            </a:r>
            <a:r>
              <a:rPr dirty="0" sz="1400">
                <a:latin typeface="Calibri"/>
                <a:cs typeface="Calibri"/>
              </a:rPr>
              <a:t>Medicines </a:t>
            </a:r>
            <a:r>
              <a:rPr dirty="0" sz="1400" spc="5">
                <a:latin typeface="Calibri"/>
                <a:cs typeface="Calibri"/>
              </a:rPr>
              <a:t>and </a:t>
            </a:r>
            <a:r>
              <a:rPr dirty="0" sz="1400" spc="-5">
                <a:latin typeface="Calibri"/>
                <a:cs typeface="Calibri"/>
              </a:rPr>
              <a:t>Medical </a:t>
            </a:r>
            <a:r>
              <a:rPr dirty="0" sz="1400">
                <a:latin typeface="Calibri"/>
                <a:cs typeface="Calibri"/>
              </a:rPr>
              <a:t>Devices </a:t>
            </a:r>
            <a:r>
              <a:rPr dirty="0" sz="1400" spc="-5">
                <a:latin typeface="Calibri"/>
                <a:cs typeface="Calibri"/>
              </a:rPr>
              <a:t>(AEMPS </a:t>
            </a:r>
            <a:r>
              <a:rPr dirty="0" sz="1400" spc="5">
                <a:latin typeface="Calibri"/>
                <a:cs typeface="Calibri"/>
              </a:rPr>
              <a:t>20-0748), </a:t>
            </a:r>
            <a:r>
              <a:rPr dirty="0" sz="1400" spc="-15">
                <a:latin typeface="Calibri"/>
                <a:cs typeface="Calibri"/>
              </a:rPr>
              <a:t>and </a:t>
            </a:r>
            <a:r>
              <a:rPr dirty="0" sz="1400" spc="25">
                <a:latin typeface="Calibri"/>
                <a:cs typeface="Calibri"/>
              </a:rPr>
              <a:t>the </a:t>
            </a:r>
            <a:r>
              <a:rPr dirty="0" sz="1400" spc="-5">
                <a:latin typeface="Calibri"/>
                <a:cs typeface="Calibri"/>
              </a:rPr>
              <a:t>investigational </a:t>
            </a:r>
            <a:r>
              <a:rPr dirty="0" sz="1400">
                <a:latin typeface="Calibri"/>
                <a:cs typeface="Calibri"/>
              </a:rPr>
              <a:t>review </a:t>
            </a:r>
            <a:r>
              <a:rPr dirty="0" sz="1400" spc="-15">
                <a:latin typeface="Calibri"/>
                <a:cs typeface="Calibri"/>
              </a:rPr>
              <a:t>boards </a:t>
            </a:r>
            <a:r>
              <a:rPr dirty="0" sz="1400" spc="5">
                <a:latin typeface="Calibri"/>
                <a:cs typeface="Calibri"/>
              </a:rPr>
              <a:t>at </a:t>
            </a:r>
            <a:r>
              <a:rPr dirty="0" sz="1400">
                <a:latin typeface="Calibri"/>
                <a:cs typeface="Calibri"/>
              </a:rPr>
              <a:t>each </a:t>
            </a:r>
            <a:r>
              <a:rPr dirty="0" sz="1400" spc="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-5">
                <a:latin typeface="Calibri"/>
                <a:cs typeface="Calibri"/>
              </a:rPr>
              <a:t>participating</a:t>
            </a:r>
            <a:r>
              <a:rPr dirty="0" sz="1400" spc="-19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sites.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50"/>
              </a:lnSpc>
            </a:pP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-5">
                <a:latin typeface="Calibri"/>
                <a:cs typeface="Calibri"/>
              </a:rPr>
              <a:t>trial </a:t>
            </a:r>
            <a:r>
              <a:rPr dirty="0" sz="1400" spc="-10">
                <a:latin typeface="Calibri"/>
                <a:cs typeface="Calibri"/>
              </a:rPr>
              <a:t>was </a:t>
            </a:r>
            <a:r>
              <a:rPr dirty="0" sz="1400" spc="-5">
                <a:latin typeface="Calibri"/>
                <a:cs typeface="Calibri"/>
              </a:rPr>
              <a:t>registered </a:t>
            </a:r>
            <a:r>
              <a:rPr dirty="0" sz="1400" spc="-10">
                <a:latin typeface="Calibri"/>
                <a:cs typeface="Calibri"/>
              </a:rPr>
              <a:t>in </a:t>
            </a:r>
            <a:r>
              <a:rPr dirty="0" sz="1400">
                <a:latin typeface="Calibri"/>
                <a:cs typeface="Calibri"/>
              </a:rPr>
              <a:t>both </a:t>
            </a:r>
            <a:r>
              <a:rPr dirty="0" sz="1400" spc="-5">
                <a:latin typeface="Calibri"/>
                <a:cs typeface="Calibri"/>
              </a:rPr>
              <a:t>ClinicalTrials.gov </a:t>
            </a:r>
            <a:r>
              <a:rPr dirty="0" sz="1400">
                <a:latin typeface="Calibri"/>
                <a:cs typeface="Calibri"/>
              </a:rPr>
              <a:t>(NCT04696185) </a:t>
            </a:r>
            <a:r>
              <a:rPr dirty="0" sz="1400" spc="5">
                <a:latin typeface="Calibri"/>
                <a:cs typeface="Calibri"/>
              </a:rPr>
              <a:t>and </a:t>
            </a:r>
            <a:r>
              <a:rPr dirty="0" sz="1400" spc="-5">
                <a:latin typeface="Calibri"/>
                <a:cs typeface="Calibri"/>
              </a:rPr>
              <a:t>the European </a:t>
            </a:r>
            <a:r>
              <a:rPr dirty="0" sz="1400" spc="-10">
                <a:latin typeface="Calibri"/>
                <a:cs typeface="Calibri"/>
              </a:rPr>
              <a:t>Clinical </a:t>
            </a:r>
            <a:r>
              <a:rPr dirty="0" sz="1400" spc="-15">
                <a:latin typeface="Calibri"/>
                <a:cs typeface="Calibri"/>
              </a:rPr>
              <a:t>Trials </a:t>
            </a:r>
            <a:r>
              <a:rPr dirty="0" sz="1400" spc="-10">
                <a:latin typeface="Calibri"/>
                <a:cs typeface="Calibri"/>
              </a:rPr>
              <a:t>Database </a:t>
            </a:r>
            <a:r>
              <a:rPr dirty="0" sz="1400" spc="-5">
                <a:latin typeface="Calibri"/>
                <a:cs typeface="Calibri"/>
              </a:rPr>
              <a:t>(EUDRACT</a:t>
            </a:r>
            <a:r>
              <a:rPr dirty="0" sz="1400" spc="1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2020-003930-18)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3126" y="1128775"/>
            <a:ext cx="4657725" cy="1343025"/>
          </a:xfrm>
          <a:custGeom>
            <a:avLst/>
            <a:gdLst/>
            <a:ahLst/>
            <a:cxnLst/>
            <a:rect l="l" t="t" r="r" b="b"/>
            <a:pathLst>
              <a:path w="4657725" h="1343025">
                <a:moveTo>
                  <a:pt x="4433824" y="0"/>
                </a:moveTo>
                <a:lnTo>
                  <a:pt x="223774" y="0"/>
                </a:lnTo>
                <a:lnTo>
                  <a:pt x="178680" y="4546"/>
                </a:lnTo>
                <a:lnTo>
                  <a:pt x="136677" y="17587"/>
                </a:lnTo>
                <a:lnTo>
                  <a:pt x="98666" y="38221"/>
                </a:lnTo>
                <a:lnTo>
                  <a:pt x="65547" y="65547"/>
                </a:lnTo>
                <a:lnTo>
                  <a:pt x="38221" y="98666"/>
                </a:lnTo>
                <a:lnTo>
                  <a:pt x="17587" y="136677"/>
                </a:lnTo>
                <a:lnTo>
                  <a:pt x="4546" y="178680"/>
                </a:lnTo>
                <a:lnTo>
                  <a:pt x="0" y="223774"/>
                </a:lnTo>
                <a:lnTo>
                  <a:pt x="0" y="1119124"/>
                </a:lnTo>
                <a:lnTo>
                  <a:pt x="4546" y="1164223"/>
                </a:lnTo>
                <a:lnTo>
                  <a:pt x="17587" y="1206240"/>
                </a:lnTo>
                <a:lnTo>
                  <a:pt x="38221" y="1244271"/>
                </a:lnTo>
                <a:lnTo>
                  <a:pt x="65547" y="1277413"/>
                </a:lnTo>
                <a:lnTo>
                  <a:pt x="98666" y="1304763"/>
                </a:lnTo>
                <a:lnTo>
                  <a:pt x="136677" y="1325417"/>
                </a:lnTo>
                <a:lnTo>
                  <a:pt x="178680" y="1338472"/>
                </a:lnTo>
                <a:lnTo>
                  <a:pt x="223774" y="1343025"/>
                </a:lnTo>
                <a:lnTo>
                  <a:pt x="4433824" y="1343025"/>
                </a:lnTo>
                <a:lnTo>
                  <a:pt x="4478923" y="1338472"/>
                </a:lnTo>
                <a:lnTo>
                  <a:pt x="4520940" y="1325417"/>
                </a:lnTo>
                <a:lnTo>
                  <a:pt x="4558971" y="1304763"/>
                </a:lnTo>
                <a:lnTo>
                  <a:pt x="4592113" y="1277413"/>
                </a:lnTo>
                <a:lnTo>
                  <a:pt x="4619463" y="1244271"/>
                </a:lnTo>
                <a:lnTo>
                  <a:pt x="4640117" y="1206240"/>
                </a:lnTo>
                <a:lnTo>
                  <a:pt x="4653172" y="1164223"/>
                </a:lnTo>
                <a:lnTo>
                  <a:pt x="4657725" y="1119124"/>
                </a:lnTo>
                <a:lnTo>
                  <a:pt x="4657725" y="223774"/>
                </a:lnTo>
                <a:lnTo>
                  <a:pt x="4653172" y="178680"/>
                </a:lnTo>
                <a:lnTo>
                  <a:pt x="4640117" y="136677"/>
                </a:lnTo>
                <a:lnTo>
                  <a:pt x="4619463" y="98666"/>
                </a:lnTo>
                <a:lnTo>
                  <a:pt x="4592113" y="65547"/>
                </a:lnTo>
                <a:lnTo>
                  <a:pt x="4558971" y="38221"/>
                </a:lnTo>
                <a:lnTo>
                  <a:pt x="4520940" y="17587"/>
                </a:lnTo>
                <a:lnTo>
                  <a:pt x="4478923" y="4546"/>
                </a:lnTo>
                <a:lnTo>
                  <a:pt x="44338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3126" y="1128775"/>
            <a:ext cx="4657725" cy="1343025"/>
          </a:xfrm>
          <a:custGeom>
            <a:avLst/>
            <a:gdLst/>
            <a:ahLst/>
            <a:cxnLst/>
            <a:rect l="l" t="t" r="r" b="b"/>
            <a:pathLst>
              <a:path w="4657725" h="1343025">
                <a:moveTo>
                  <a:pt x="0" y="223774"/>
                </a:moveTo>
                <a:lnTo>
                  <a:pt x="4546" y="178680"/>
                </a:lnTo>
                <a:lnTo>
                  <a:pt x="17587" y="136677"/>
                </a:lnTo>
                <a:lnTo>
                  <a:pt x="38221" y="98666"/>
                </a:lnTo>
                <a:lnTo>
                  <a:pt x="65547" y="65547"/>
                </a:lnTo>
                <a:lnTo>
                  <a:pt x="98666" y="38221"/>
                </a:lnTo>
                <a:lnTo>
                  <a:pt x="136677" y="17587"/>
                </a:lnTo>
                <a:lnTo>
                  <a:pt x="178680" y="4546"/>
                </a:lnTo>
                <a:lnTo>
                  <a:pt x="223774" y="0"/>
                </a:lnTo>
                <a:lnTo>
                  <a:pt x="4433824" y="0"/>
                </a:lnTo>
                <a:lnTo>
                  <a:pt x="4478923" y="4546"/>
                </a:lnTo>
                <a:lnTo>
                  <a:pt x="4520940" y="17587"/>
                </a:lnTo>
                <a:lnTo>
                  <a:pt x="4558971" y="38221"/>
                </a:lnTo>
                <a:lnTo>
                  <a:pt x="4592113" y="65547"/>
                </a:lnTo>
                <a:lnTo>
                  <a:pt x="4619463" y="98666"/>
                </a:lnTo>
                <a:lnTo>
                  <a:pt x="4640117" y="136677"/>
                </a:lnTo>
                <a:lnTo>
                  <a:pt x="4653172" y="178680"/>
                </a:lnTo>
                <a:lnTo>
                  <a:pt x="4657725" y="223774"/>
                </a:lnTo>
                <a:lnTo>
                  <a:pt x="4657725" y="1119124"/>
                </a:lnTo>
                <a:lnTo>
                  <a:pt x="4653172" y="1164223"/>
                </a:lnTo>
                <a:lnTo>
                  <a:pt x="4640117" y="1206240"/>
                </a:lnTo>
                <a:lnTo>
                  <a:pt x="4619463" y="1244271"/>
                </a:lnTo>
                <a:lnTo>
                  <a:pt x="4592113" y="1277413"/>
                </a:lnTo>
                <a:lnTo>
                  <a:pt x="4558971" y="1304763"/>
                </a:lnTo>
                <a:lnTo>
                  <a:pt x="4520940" y="1325417"/>
                </a:lnTo>
                <a:lnTo>
                  <a:pt x="4478923" y="1338472"/>
                </a:lnTo>
                <a:lnTo>
                  <a:pt x="4433824" y="1343025"/>
                </a:lnTo>
                <a:lnTo>
                  <a:pt x="223774" y="1343025"/>
                </a:lnTo>
                <a:lnTo>
                  <a:pt x="178680" y="1338472"/>
                </a:lnTo>
                <a:lnTo>
                  <a:pt x="136677" y="1325417"/>
                </a:lnTo>
                <a:lnTo>
                  <a:pt x="98666" y="1304763"/>
                </a:lnTo>
                <a:lnTo>
                  <a:pt x="65547" y="1277413"/>
                </a:lnTo>
                <a:lnTo>
                  <a:pt x="38221" y="1244271"/>
                </a:lnTo>
                <a:lnTo>
                  <a:pt x="17587" y="1206240"/>
                </a:lnTo>
                <a:lnTo>
                  <a:pt x="4546" y="1164223"/>
                </a:lnTo>
                <a:lnTo>
                  <a:pt x="0" y="1119124"/>
                </a:lnTo>
                <a:lnTo>
                  <a:pt x="0" y="22377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25650" y="1217231"/>
            <a:ext cx="3893185" cy="1126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400"/>
              </a:lnSpc>
              <a:spcBef>
                <a:spcPts val="90"/>
              </a:spcBef>
            </a:pPr>
            <a:r>
              <a:rPr dirty="0" sz="2400" spc="-15" b="1">
                <a:solidFill>
                  <a:srgbClr val="000099"/>
                </a:solidFill>
                <a:latin typeface="Calibri"/>
                <a:cs typeface="Calibri"/>
              </a:rPr>
              <a:t>Prospective Randomized </a:t>
            </a:r>
            <a:r>
              <a:rPr dirty="0" sz="2400" b="1">
                <a:solidFill>
                  <a:srgbClr val="000099"/>
                </a:solidFill>
                <a:latin typeface="Calibri"/>
                <a:cs typeface="Calibri"/>
              </a:rPr>
              <a:t>Open 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Blinded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Endpoint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(PROBE)  </a:t>
            </a:r>
            <a:r>
              <a:rPr dirty="0" sz="2400" spc="-15" b="1">
                <a:solidFill>
                  <a:srgbClr val="000099"/>
                </a:solidFill>
                <a:latin typeface="Calibri"/>
                <a:cs typeface="Calibri"/>
              </a:rPr>
              <a:t>controlled</a:t>
            </a:r>
            <a:r>
              <a:rPr dirty="0" sz="2400" spc="3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trial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81851" y="1128775"/>
            <a:ext cx="4657725" cy="1343025"/>
          </a:xfrm>
          <a:custGeom>
            <a:avLst/>
            <a:gdLst/>
            <a:ahLst/>
            <a:cxnLst/>
            <a:rect l="l" t="t" r="r" b="b"/>
            <a:pathLst>
              <a:path w="4657725" h="1343025">
                <a:moveTo>
                  <a:pt x="4433824" y="0"/>
                </a:moveTo>
                <a:lnTo>
                  <a:pt x="223774" y="0"/>
                </a:lnTo>
                <a:lnTo>
                  <a:pt x="178680" y="4546"/>
                </a:lnTo>
                <a:lnTo>
                  <a:pt x="136677" y="17587"/>
                </a:lnTo>
                <a:lnTo>
                  <a:pt x="98666" y="38221"/>
                </a:lnTo>
                <a:lnTo>
                  <a:pt x="65547" y="65547"/>
                </a:lnTo>
                <a:lnTo>
                  <a:pt x="38221" y="98666"/>
                </a:lnTo>
                <a:lnTo>
                  <a:pt x="17587" y="136677"/>
                </a:lnTo>
                <a:lnTo>
                  <a:pt x="4546" y="178680"/>
                </a:lnTo>
                <a:lnTo>
                  <a:pt x="0" y="223774"/>
                </a:lnTo>
                <a:lnTo>
                  <a:pt x="0" y="1119124"/>
                </a:lnTo>
                <a:lnTo>
                  <a:pt x="4546" y="1164223"/>
                </a:lnTo>
                <a:lnTo>
                  <a:pt x="17587" y="1206240"/>
                </a:lnTo>
                <a:lnTo>
                  <a:pt x="38221" y="1244271"/>
                </a:lnTo>
                <a:lnTo>
                  <a:pt x="65547" y="1277413"/>
                </a:lnTo>
                <a:lnTo>
                  <a:pt x="98666" y="1304763"/>
                </a:lnTo>
                <a:lnTo>
                  <a:pt x="136677" y="1325417"/>
                </a:lnTo>
                <a:lnTo>
                  <a:pt x="178680" y="1338472"/>
                </a:lnTo>
                <a:lnTo>
                  <a:pt x="223774" y="1343025"/>
                </a:lnTo>
                <a:lnTo>
                  <a:pt x="4433824" y="1343025"/>
                </a:lnTo>
                <a:lnTo>
                  <a:pt x="4478923" y="1338472"/>
                </a:lnTo>
                <a:lnTo>
                  <a:pt x="4520940" y="1325417"/>
                </a:lnTo>
                <a:lnTo>
                  <a:pt x="4558971" y="1304763"/>
                </a:lnTo>
                <a:lnTo>
                  <a:pt x="4592113" y="1277413"/>
                </a:lnTo>
                <a:lnTo>
                  <a:pt x="4619463" y="1244271"/>
                </a:lnTo>
                <a:lnTo>
                  <a:pt x="4640117" y="1206240"/>
                </a:lnTo>
                <a:lnTo>
                  <a:pt x="4653172" y="1164223"/>
                </a:lnTo>
                <a:lnTo>
                  <a:pt x="4657725" y="1119124"/>
                </a:lnTo>
                <a:lnTo>
                  <a:pt x="4657725" y="223774"/>
                </a:lnTo>
                <a:lnTo>
                  <a:pt x="4653172" y="178680"/>
                </a:lnTo>
                <a:lnTo>
                  <a:pt x="4640117" y="136677"/>
                </a:lnTo>
                <a:lnTo>
                  <a:pt x="4619463" y="98666"/>
                </a:lnTo>
                <a:lnTo>
                  <a:pt x="4592113" y="65547"/>
                </a:lnTo>
                <a:lnTo>
                  <a:pt x="4558971" y="38221"/>
                </a:lnTo>
                <a:lnTo>
                  <a:pt x="4520940" y="17587"/>
                </a:lnTo>
                <a:lnTo>
                  <a:pt x="4478923" y="4546"/>
                </a:lnTo>
                <a:lnTo>
                  <a:pt x="4433824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81851" y="1128775"/>
            <a:ext cx="4657725" cy="1343025"/>
          </a:xfrm>
          <a:custGeom>
            <a:avLst/>
            <a:gdLst/>
            <a:ahLst/>
            <a:cxnLst/>
            <a:rect l="l" t="t" r="r" b="b"/>
            <a:pathLst>
              <a:path w="4657725" h="1343025">
                <a:moveTo>
                  <a:pt x="0" y="223774"/>
                </a:moveTo>
                <a:lnTo>
                  <a:pt x="4546" y="178680"/>
                </a:lnTo>
                <a:lnTo>
                  <a:pt x="17587" y="136677"/>
                </a:lnTo>
                <a:lnTo>
                  <a:pt x="38221" y="98666"/>
                </a:lnTo>
                <a:lnTo>
                  <a:pt x="65547" y="65547"/>
                </a:lnTo>
                <a:lnTo>
                  <a:pt x="98666" y="38221"/>
                </a:lnTo>
                <a:lnTo>
                  <a:pt x="136677" y="17587"/>
                </a:lnTo>
                <a:lnTo>
                  <a:pt x="178680" y="4546"/>
                </a:lnTo>
                <a:lnTo>
                  <a:pt x="223774" y="0"/>
                </a:lnTo>
                <a:lnTo>
                  <a:pt x="4433824" y="0"/>
                </a:lnTo>
                <a:lnTo>
                  <a:pt x="4478923" y="4546"/>
                </a:lnTo>
                <a:lnTo>
                  <a:pt x="4520940" y="17587"/>
                </a:lnTo>
                <a:lnTo>
                  <a:pt x="4558971" y="38221"/>
                </a:lnTo>
                <a:lnTo>
                  <a:pt x="4592113" y="65547"/>
                </a:lnTo>
                <a:lnTo>
                  <a:pt x="4619463" y="98666"/>
                </a:lnTo>
                <a:lnTo>
                  <a:pt x="4640117" y="136677"/>
                </a:lnTo>
                <a:lnTo>
                  <a:pt x="4653172" y="178680"/>
                </a:lnTo>
                <a:lnTo>
                  <a:pt x="4657725" y="223774"/>
                </a:lnTo>
                <a:lnTo>
                  <a:pt x="4657725" y="1119124"/>
                </a:lnTo>
                <a:lnTo>
                  <a:pt x="4653172" y="1164223"/>
                </a:lnTo>
                <a:lnTo>
                  <a:pt x="4640117" y="1206240"/>
                </a:lnTo>
                <a:lnTo>
                  <a:pt x="4619463" y="1244271"/>
                </a:lnTo>
                <a:lnTo>
                  <a:pt x="4592113" y="1277413"/>
                </a:lnTo>
                <a:lnTo>
                  <a:pt x="4558971" y="1304763"/>
                </a:lnTo>
                <a:lnTo>
                  <a:pt x="4520940" y="1325417"/>
                </a:lnTo>
                <a:lnTo>
                  <a:pt x="4478923" y="1338472"/>
                </a:lnTo>
                <a:lnTo>
                  <a:pt x="4433824" y="1343025"/>
                </a:lnTo>
                <a:lnTo>
                  <a:pt x="223774" y="1343025"/>
                </a:lnTo>
                <a:lnTo>
                  <a:pt x="178680" y="1338472"/>
                </a:lnTo>
                <a:lnTo>
                  <a:pt x="136677" y="1325417"/>
                </a:lnTo>
                <a:lnTo>
                  <a:pt x="98666" y="1304763"/>
                </a:lnTo>
                <a:lnTo>
                  <a:pt x="65547" y="1277413"/>
                </a:lnTo>
                <a:lnTo>
                  <a:pt x="38221" y="1244271"/>
                </a:lnTo>
                <a:lnTo>
                  <a:pt x="17587" y="1206240"/>
                </a:lnTo>
                <a:lnTo>
                  <a:pt x="4546" y="1164223"/>
                </a:lnTo>
                <a:lnTo>
                  <a:pt x="0" y="1119124"/>
                </a:lnTo>
                <a:lnTo>
                  <a:pt x="0" y="22377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246619" y="1583055"/>
            <a:ext cx="353123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Independent and</a:t>
            </a:r>
            <a:r>
              <a:rPr dirty="0" sz="2400" spc="-90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pragmatic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2851" y="3843337"/>
            <a:ext cx="4714875" cy="2114550"/>
          </a:xfrm>
          <a:prstGeom prst="rect">
            <a:avLst/>
          </a:prstGeom>
          <a:ln w="12700">
            <a:solidFill>
              <a:srgbClr val="172C51"/>
            </a:solidFill>
          </a:ln>
        </p:spPr>
        <p:txBody>
          <a:bodyPr wrap="square" lIns="0" tIns="1911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505"/>
              </a:spcBef>
            </a:pPr>
            <a:r>
              <a:rPr dirty="0" sz="2750" spc="15" b="1">
                <a:solidFill>
                  <a:srgbClr val="C00000"/>
                </a:solidFill>
                <a:latin typeface="Calibri"/>
                <a:cs typeface="Calibri"/>
              </a:rPr>
              <a:t>Randomization</a:t>
            </a:r>
            <a:r>
              <a:rPr dirty="0" sz="275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750" spc="30" b="1">
                <a:solidFill>
                  <a:srgbClr val="C00000"/>
                </a:solidFill>
                <a:latin typeface="Calibri"/>
                <a:cs typeface="Calibri"/>
              </a:rPr>
              <a:t>1:1</a:t>
            </a:r>
            <a:endParaRPr sz="2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1800" spc="-15">
                <a:solidFill>
                  <a:srgbClr val="213777"/>
                </a:solidFill>
                <a:latin typeface="Calibri"/>
                <a:cs typeface="Calibri"/>
              </a:rPr>
              <a:t>Stratified </a:t>
            </a:r>
            <a:r>
              <a:rPr dirty="0" sz="1800" spc="-25">
                <a:solidFill>
                  <a:srgbClr val="213777"/>
                </a:solidFill>
                <a:latin typeface="Calibri"/>
                <a:cs typeface="Calibri"/>
              </a:rPr>
              <a:t>by </a:t>
            </a:r>
            <a:r>
              <a:rPr dirty="0" sz="1800" spc="-20">
                <a:solidFill>
                  <a:srgbClr val="213777"/>
                </a:solidFill>
                <a:latin typeface="Calibri"/>
                <a:cs typeface="Calibri"/>
              </a:rPr>
              <a:t>the </a:t>
            </a:r>
            <a:r>
              <a:rPr dirty="0" sz="1800" spc="-5">
                <a:solidFill>
                  <a:srgbClr val="213777"/>
                </a:solidFill>
                <a:latin typeface="Calibri"/>
                <a:cs typeface="Calibri"/>
              </a:rPr>
              <a:t>presence </a:t>
            </a:r>
            <a:r>
              <a:rPr dirty="0" sz="1800" spc="10">
                <a:solidFill>
                  <a:srgbClr val="213777"/>
                </a:solidFill>
                <a:latin typeface="Calibri"/>
                <a:cs typeface="Calibri"/>
              </a:rPr>
              <a:t>of </a:t>
            </a:r>
            <a:r>
              <a:rPr dirty="0" sz="1800" spc="-15">
                <a:solidFill>
                  <a:srgbClr val="213777"/>
                </a:solidFill>
                <a:latin typeface="Calibri"/>
                <a:cs typeface="Calibri"/>
              </a:rPr>
              <a:t>diabetes </a:t>
            </a:r>
            <a:r>
              <a:rPr dirty="0" sz="1800">
                <a:solidFill>
                  <a:srgbClr val="213777"/>
                </a:solidFill>
                <a:latin typeface="Calibri"/>
                <a:cs typeface="Calibri"/>
              </a:rPr>
              <a:t>mellitus,</a:t>
            </a:r>
            <a:r>
              <a:rPr dirty="0" sz="1800" spc="200">
                <a:solidFill>
                  <a:srgbClr val="213777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213777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algn="ctr" marL="6985">
              <a:lnSpc>
                <a:spcPts val="2130"/>
              </a:lnSpc>
              <a:spcBef>
                <a:spcPts val="20"/>
              </a:spcBef>
            </a:pPr>
            <a:r>
              <a:rPr dirty="0" sz="1800" spc="-20">
                <a:solidFill>
                  <a:srgbClr val="213777"/>
                </a:solidFill>
                <a:latin typeface="Calibri"/>
                <a:cs typeface="Calibri"/>
              </a:rPr>
              <a:t>LVEF≤40%, </a:t>
            </a:r>
            <a:r>
              <a:rPr dirty="0" sz="1800" spc="-5">
                <a:solidFill>
                  <a:srgbClr val="213777"/>
                </a:solidFill>
                <a:latin typeface="Calibri"/>
                <a:cs typeface="Calibri"/>
              </a:rPr>
              <a:t>and </a:t>
            </a:r>
            <a:r>
              <a:rPr dirty="0" sz="1800" spc="-20">
                <a:solidFill>
                  <a:srgbClr val="213777"/>
                </a:solidFill>
                <a:latin typeface="Calibri"/>
                <a:cs typeface="Calibri"/>
              </a:rPr>
              <a:t>an </a:t>
            </a:r>
            <a:r>
              <a:rPr dirty="0" sz="1800">
                <a:solidFill>
                  <a:srgbClr val="213777"/>
                </a:solidFill>
                <a:latin typeface="Calibri"/>
                <a:cs typeface="Calibri"/>
              </a:rPr>
              <a:t>eGFR </a:t>
            </a:r>
            <a:r>
              <a:rPr dirty="0" sz="1800" spc="-10">
                <a:solidFill>
                  <a:srgbClr val="213777"/>
                </a:solidFill>
                <a:latin typeface="Calibri"/>
                <a:cs typeface="Calibri"/>
              </a:rPr>
              <a:t>25-75 </a:t>
            </a:r>
            <a:r>
              <a:rPr dirty="0" sz="1800" spc="-5">
                <a:solidFill>
                  <a:srgbClr val="213777"/>
                </a:solidFill>
                <a:latin typeface="Calibri"/>
                <a:cs typeface="Calibri"/>
              </a:rPr>
              <a:t>ml/min/1.73</a:t>
            </a:r>
            <a:r>
              <a:rPr dirty="0" sz="1800" spc="210">
                <a:solidFill>
                  <a:srgbClr val="213777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213777"/>
                </a:solidFill>
                <a:latin typeface="Calibri"/>
                <a:cs typeface="Calibri"/>
              </a:rPr>
              <a:t>m2</a:t>
            </a:r>
            <a:endParaRPr sz="1800">
              <a:latin typeface="Calibri"/>
              <a:cs typeface="Calibri"/>
            </a:endParaRPr>
          </a:p>
          <a:p>
            <a:pPr algn="ctr" marL="5080">
              <a:lnSpc>
                <a:spcPts val="2850"/>
              </a:lnSpc>
            </a:pPr>
            <a:r>
              <a:rPr dirty="0" sz="2400" spc="-55" b="1">
                <a:solidFill>
                  <a:srgbClr val="213777"/>
                </a:solidFill>
                <a:latin typeface="Calibri"/>
                <a:cs typeface="Calibri"/>
              </a:rPr>
              <a:t>At </a:t>
            </a:r>
            <a:r>
              <a:rPr dirty="0" sz="2400" spc="-5" b="1">
                <a:solidFill>
                  <a:srgbClr val="213777"/>
                </a:solidFill>
                <a:latin typeface="Calibri"/>
                <a:cs typeface="Calibri"/>
              </a:rPr>
              <a:t>time </a:t>
            </a:r>
            <a:r>
              <a:rPr dirty="0" sz="2400" spc="-10" b="1">
                <a:solidFill>
                  <a:srgbClr val="213777"/>
                </a:solidFill>
                <a:latin typeface="Calibri"/>
                <a:cs typeface="Calibri"/>
              </a:rPr>
              <a:t>of </a:t>
            </a:r>
            <a:r>
              <a:rPr dirty="0" sz="2400" spc="-15" b="1">
                <a:solidFill>
                  <a:srgbClr val="213777"/>
                </a:solidFill>
                <a:latin typeface="Calibri"/>
                <a:cs typeface="Calibri"/>
              </a:rPr>
              <a:t>hospital </a:t>
            </a:r>
            <a:r>
              <a:rPr dirty="0" sz="2400" spc="-10" b="1">
                <a:solidFill>
                  <a:srgbClr val="213777"/>
                </a:solidFill>
                <a:latin typeface="Calibri"/>
                <a:cs typeface="Calibri"/>
              </a:rPr>
              <a:t>discharge</a:t>
            </a:r>
            <a:r>
              <a:rPr dirty="0" sz="2400" spc="175" b="1">
                <a:solidFill>
                  <a:srgbClr val="213777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2400" spc="-85" b="1">
                <a:solidFill>
                  <a:srgbClr val="FF0000"/>
                </a:solidFill>
                <a:latin typeface="Calibri"/>
                <a:cs typeface="Calibri"/>
              </a:rPr>
              <a:t>TAVI </a:t>
            </a:r>
            <a:r>
              <a:rPr dirty="0" sz="2400" spc="-10" b="1">
                <a:solidFill>
                  <a:srgbClr val="213777"/>
                </a:solidFill>
                <a:latin typeface="Calibri"/>
                <a:cs typeface="Calibri"/>
              </a:rPr>
              <a:t>or </a:t>
            </a:r>
            <a:r>
              <a:rPr dirty="0" sz="2400" b="1">
                <a:solidFill>
                  <a:srgbClr val="213777"/>
                </a:solidFill>
                <a:latin typeface="Calibri"/>
                <a:cs typeface="Calibri"/>
              </a:rPr>
              <a:t>within </a:t>
            </a:r>
            <a:r>
              <a:rPr dirty="0" sz="2400" spc="-10" b="1">
                <a:solidFill>
                  <a:srgbClr val="213777"/>
                </a:solidFill>
                <a:latin typeface="Calibri"/>
                <a:cs typeface="Calibri"/>
              </a:rPr>
              <a:t>14 days of</a:t>
            </a:r>
            <a:r>
              <a:rPr dirty="0" sz="2400" spc="5" b="1">
                <a:solidFill>
                  <a:srgbClr val="213777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13777"/>
                </a:solidFill>
                <a:latin typeface="Calibri"/>
                <a:cs typeface="Calibri"/>
              </a:rPr>
              <a:t>discharge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3571875"/>
            <a:ext cx="2628900" cy="1323975"/>
          </a:xfrm>
          <a:custGeom>
            <a:avLst/>
            <a:gdLst/>
            <a:ahLst/>
            <a:cxnLst/>
            <a:rect l="l" t="t" r="r" b="b"/>
            <a:pathLst>
              <a:path w="2628900" h="1323975">
                <a:moveTo>
                  <a:pt x="1314450" y="0"/>
                </a:moveTo>
                <a:lnTo>
                  <a:pt x="1250765" y="763"/>
                </a:lnTo>
                <a:lnTo>
                  <a:pt x="1187862" y="3030"/>
                </a:lnTo>
                <a:lnTo>
                  <a:pt x="1125810" y="6767"/>
                </a:lnTo>
                <a:lnTo>
                  <a:pt x="1064679" y="11937"/>
                </a:lnTo>
                <a:lnTo>
                  <a:pt x="1004535" y="18508"/>
                </a:lnTo>
                <a:lnTo>
                  <a:pt x="945450" y="26443"/>
                </a:lnTo>
                <a:lnTo>
                  <a:pt x="887490" y="35709"/>
                </a:lnTo>
                <a:lnTo>
                  <a:pt x="830726" y="46270"/>
                </a:lnTo>
                <a:lnTo>
                  <a:pt x="775227" y="58092"/>
                </a:lnTo>
                <a:lnTo>
                  <a:pt x="721060" y="71141"/>
                </a:lnTo>
                <a:lnTo>
                  <a:pt x="668295" y="85380"/>
                </a:lnTo>
                <a:lnTo>
                  <a:pt x="617000" y="100777"/>
                </a:lnTo>
                <a:lnTo>
                  <a:pt x="567246" y="117296"/>
                </a:lnTo>
                <a:lnTo>
                  <a:pt x="519099" y="134902"/>
                </a:lnTo>
                <a:lnTo>
                  <a:pt x="472630" y="153560"/>
                </a:lnTo>
                <a:lnTo>
                  <a:pt x="427908" y="173237"/>
                </a:lnTo>
                <a:lnTo>
                  <a:pt x="385000" y="193897"/>
                </a:lnTo>
                <a:lnTo>
                  <a:pt x="343976" y="215505"/>
                </a:lnTo>
                <a:lnTo>
                  <a:pt x="304905" y="238027"/>
                </a:lnTo>
                <a:lnTo>
                  <a:pt x="267856" y="261429"/>
                </a:lnTo>
                <a:lnTo>
                  <a:pt x="232897" y="285675"/>
                </a:lnTo>
                <a:lnTo>
                  <a:pt x="200097" y="310730"/>
                </a:lnTo>
                <a:lnTo>
                  <a:pt x="169526" y="336561"/>
                </a:lnTo>
                <a:lnTo>
                  <a:pt x="141252" y="363132"/>
                </a:lnTo>
                <a:lnTo>
                  <a:pt x="91870" y="418355"/>
                </a:lnTo>
                <a:lnTo>
                  <a:pt x="52503" y="476124"/>
                </a:lnTo>
                <a:lnTo>
                  <a:pt x="23702" y="536160"/>
                </a:lnTo>
                <a:lnTo>
                  <a:pt x="6017" y="598186"/>
                </a:lnTo>
                <a:lnTo>
                  <a:pt x="0" y="661924"/>
                </a:lnTo>
                <a:lnTo>
                  <a:pt x="1515" y="694000"/>
                </a:lnTo>
                <a:lnTo>
                  <a:pt x="13435" y="756936"/>
                </a:lnTo>
                <a:lnTo>
                  <a:pt x="36747" y="818019"/>
                </a:lnTo>
                <a:lnTo>
                  <a:pt x="70900" y="876971"/>
                </a:lnTo>
                <a:lnTo>
                  <a:pt x="115344" y="933515"/>
                </a:lnTo>
                <a:lnTo>
                  <a:pt x="169526" y="987374"/>
                </a:lnTo>
                <a:lnTo>
                  <a:pt x="200097" y="1013210"/>
                </a:lnTo>
                <a:lnTo>
                  <a:pt x="232897" y="1038270"/>
                </a:lnTo>
                <a:lnTo>
                  <a:pt x="267856" y="1062519"/>
                </a:lnTo>
                <a:lnTo>
                  <a:pt x="304905" y="1085924"/>
                </a:lnTo>
                <a:lnTo>
                  <a:pt x="343976" y="1108450"/>
                </a:lnTo>
                <a:lnTo>
                  <a:pt x="385000" y="1130061"/>
                </a:lnTo>
                <a:lnTo>
                  <a:pt x="427908" y="1150724"/>
                </a:lnTo>
                <a:lnTo>
                  <a:pt x="472630" y="1170403"/>
                </a:lnTo>
                <a:lnTo>
                  <a:pt x="519099" y="1189063"/>
                </a:lnTo>
                <a:lnTo>
                  <a:pt x="567246" y="1206671"/>
                </a:lnTo>
                <a:lnTo>
                  <a:pt x="617000" y="1223191"/>
                </a:lnTo>
                <a:lnTo>
                  <a:pt x="668295" y="1238589"/>
                </a:lnTo>
                <a:lnTo>
                  <a:pt x="721060" y="1252830"/>
                </a:lnTo>
                <a:lnTo>
                  <a:pt x="775227" y="1265879"/>
                </a:lnTo>
                <a:lnTo>
                  <a:pt x="830726" y="1277702"/>
                </a:lnTo>
                <a:lnTo>
                  <a:pt x="887490" y="1288264"/>
                </a:lnTo>
                <a:lnTo>
                  <a:pt x="945450" y="1297530"/>
                </a:lnTo>
                <a:lnTo>
                  <a:pt x="1004535" y="1305466"/>
                </a:lnTo>
                <a:lnTo>
                  <a:pt x="1064679" y="1312036"/>
                </a:lnTo>
                <a:lnTo>
                  <a:pt x="1125810" y="1317207"/>
                </a:lnTo>
                <a:lnTo>
                  <a:pt x="1187862" y="1320944"/>
                </a:lnTo>
                <a:lnTo>
                  <a:pt x="1250765" y="1323211"/>
                </a:lnTo>
                <a:lnTo>
                  <a:pt x="1314450" y="1323975"/>
                </a:lnTo>
                <a:lnTo>
                  <a:pt x="1378134" y="1323211"/>
                </a:lnTo>
                <a:lnTo>
                  <a:pt x="1441037" y="1320944"/>
                </a:lnTo>
                <a:lnTo>
                  <a:pt x="1503089" y="1317207"/>
                </a:lnTo>
                <a:lnTo>
                  <a:pt x="1564220" y="1312036"/>
                </a:lnTo>
                <a:lnTo>
                  <a:pt x="1624364" y="1305466"/>
                </a:lnTo>
                <a:lnTo>
                  <a:pt x="1683449" y="1297530"/>
                </a:lnTo>
                <a:lnTo>
                  <a:pt x="1741409" y="1288264"/>
                </a:lnTo>
                <a:lnTo>
                  <a:pt x="1798173" y="1277702"/>
                </a:lnTo>
                <a:lnTo>
                  <a:pt x="1853672" y="1265879"/>
                </a:lnTo>
                <a:lnTo>
                  <a:pt x="1907839" y="1252830"/>
                </a:lnTo>
                <a:lnTo>
                  <a:pt x="1960604" y="1238589"/>
                </a:lnTo>
                <a:lnTo>
                  <a:pt x="2011899" y="1223191"/>
                </a:lnTo>
                <a:lnTo>
                  <a:pt x="2061653" y="1206671"/>
                </a:lnTo>
                <a:lnTo>
                  <a:pt x="2109800" y="1189063"/>
                </a:lnTo>
                <a:lnTo>
                  <a:pt x="2156269" y="1170403"/>
                </a:lnTo>
                <a:lnTo>
                  <a:pt x="2200991" y="1150724"/>
                </a:lnTo>
                <a:lnTo>
                  <a:pt x="2243899" y="1130061"/>
                </a:lnTo>
                <a:lnTo>
                  <a:pt x="2284923" y="1108450"/>
                </a:lnTo>
                <a:lnTo>
                  <a:pt x="2323994" y="1085924"/>
                </a:lnTo>
                <a:lnTo>
                  <a:pt x="2361043" y="1062519"/>
                </a:lnTo>
                <a:lnTo>
                  <a:pt x="2396002" y="1038270"/>
                </a:lnTo>
                <a:lnTo>
                  <a:pt x="2428802" y="1013210"/>
                </a:lnTo>
                <a:lnTo>
                  <a:pt x="2459373" y="987374"/>
                </a:lnTo>
                <a:lnTo>
                  <a:pt x="2487647" y="960798"/>
                </a:lnTo>
                <a:lnTo>
                  <a:pt x="2537029" y="905562"/>
                </a:lnTo>
                <a:lnTo>
                  <a:pt x="2576396" y="847779"/>
                </a:lnTo>
                <a:lnTo>
                  <a:pt x="2605197" y="787726"/>
                </a:lnTo>
                <a:lnTo>
                  <a:pt x="2622882" y="725682"/>
                </a:lnTo>
                <a:lnTo>
                  <a:pt x="2628900" y="661924"/>
                </a:lnTo>
                <a:lnTo>
                  <a:pt x="2627384" y="629858"/>
                </a:lnTo>
                <a:lnTo>
                  <a:pt x="2615464" y="566942"/>
                </a:lnTo>
                <a:lnTo>
                  <a:pt x="2592152" y="505876"/>
                </a:lnTo>
                <a:lnTo>
                  <a:pt x="2557999" y="446939"/>
                </a:lnTo>
                <a:lnTo>
                  <a:pt x="2513555" y="390408"/>
                </a:lnTo>
                <a:lnTo>
                  <a:pt x="2459373" y="336561"/>
                </a:lnTo>
                <a:lnTo>
                  <a:pt x="2428802" y="310730"/>
                </a:lnTo>
                <a:lnTo>
                  <a:pt x="2396002" y="285675"/>
                </a:lnTo>
                <a:lnTo>
                  <a:pt x="2361043" y="261429"/>
                </a:lnTo>
                <a:lnTo>
                  <a:pt x="2323994" y="238027"/>
                </a:lnTo>
                <a:lnTo>
                  <a:pt x="2284923" y="215505"/>
                </a:lnTo>
                <a:lnTo>
                  <a:pt x="2243899" y="193897"/>
                </a:lnTo>
                <a:lnTo>
                  <a:pt x="2200991" y="173237"/>
                </a:lnTo>
                <a:lnTo>
                  <a:pt x="2156269" y="153560"/>
                </a:lnTo>
                <a:lnTo>
                  <a:pt x="2109800" y="134902"/>
                </a:lnTo>
                <a:lnTo>
                  <a:pt x="2061653" y="117296"/>
                </a:lnTo>
                <a:lnTo>
                  <a:pt x="2011899" y="100777"/>
                </a:lnTo>
                <a:lnTo>
                  <a:pt x="1960604" y="85380"/>
                </a:lnTo>
                <a:lnTo>
                  <a:pt x="1907839" y="71141"/>
                </a:lnTo>
                <a:lnTo>
                  <a:pt x="1853672" y="58092"/>
                </a:lnTo>
                <a:lnTo>
                  <a:pt x="1798173" y="46270"/>
                </a:lnTo>
                <a:lnTo>
                  <a:pt x="1741409" y="35709"/>
                </a:lnTo>
                <a:lnTo>
                  <a:pt x="1683449" y="26443"/>
                </a:lnTo>
                <a:lnTo>
                  <a:pt x="1624364" y="18508"/>
                </a:lnTo>
                <a:lnTo>
                  <a:pt x="1564220" y="11937"/>
                </a:lnTo>
                <a:lnTo>
                  <a:pt x="1503089" y="6767"/>
                </a:lnTo>
                <a:lnTo>
                  <a:pt x="1441037" y="3030"/>
                </a:lnTo>
                <a:lnTo>
                  <a:pt x="1378134" y="763"/>
                </a:lnTo>
                <a:lnTo>
                  <a:pt x="1314450" y="0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946515" y="4025836"/>
            <a:ext cx="1666239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Dapagliflozin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4981575"/>
            <a:ext cx="2628900" cy="1323975"/>
          </a:xfrm>
          <a:custGeom>
            <a:avLst/>
            <a:gdLst/>
            <a:ahLst/>
            <a:cxnLst/>
            <a:rect l="l" t="t" r="r" b="b"/>
            <a:pathLst>
              <a:path w="2628900" h="1323975">
                <a:moveTo>
                  <a:pt x="1314450" y="0"/>
                </a:moveTo>
                <a:lnTo>
                  <a:pt x="1250765" y="763"/>
                </a:lnTo>
                <a:lnTo>
                  <a:pt x="1187862" y="3030"/>
                </a:lnTo>
                <a:lnTo>
                  <a:pt x="1125810" y="6767"/>
                </a:lnTo>
                <a:lnTo>
                  <a:pt x="1064679" y="11937"/>
                </a:lnTo>
                <a:lnTo>
                  <a:pt x="1004535" y="18508"/>
                </a:lnTo>
                <a:lnTo>
                  <a:pt x="945450" y="26444"/>
                </a:lnTo>
                <a:lnTo>
                  <a:pt x="887490" y="35709"/>
                </a:lnTo>
                <a:lnTo>
                  <a:pt x="830726" y="46271"/>
                </a:lnTo>
                <a:lnTo>
                  <a:pt x="775227" y="58094"/>
                </a:lnTo>
                <a:lnTo>
                  <a:pt x="721060" y="71142"/>
                </a:lnTo>
                <a:lnTo>
                  <a:pt x="668295" y="85383"/>
                </a:lnTo>
                <a:lnTo>
                  <a:pt x="617000" y="100780"/>
                </a:lnTo>
                <a:lnTo>
                  <a:pt x="567246" y="117299"/>
                </a:lnTo>
                <a:lnTo>
                  <a:pt x="519099" y="134906"/>
                </a:lnTo>
                <a:lnTo>
                  <a:pt x="472630" y="153566"/>
                </a:lnTo>
                <a:lnTo>
                  <a:pt x="427908" y="173244"/>
                </a:lnTo>
                <a:lnTo>
                  <a:pt x="385000" y="193905"/>
                </a:lnTo>
                <a:lnTo>
                  <a:pt x="343976" y="215515"/>
                </a:lnTo>
                <a:lnTo>
                  <a:pt x="304905" y="238038"/>
                </a:lnTo>
                <a:lnTo>
                  <a:pt x="267856" y="261442"/>
                </a:lnTo>
                <a:lnTo>
                  <a:pt x="232897" y="285689"/>
                </a:lnTo>
                <a:lnTo>
                  <a:pt x="200097" y="310747"/>
                </a:lnTo>
                <a:lnTo>
                  <a:pt x="169526" y="336580"/>
                </a:lnTo>
                <a:lnTo>
                  <a:pt x="141252" y="363154"/>
                </a:lnTo>
                <a:lnTo>
                  <a:pt x="91870" y="418384"/>
                </a:lnTo>
                <a:lnTo>
                  <a:pt x="52503" y="476160"/>
                </a:lnTo>
                <a:lnTo>
                  <a:pt x="23702" y="536204"/>
                </a:lnTo>
                <a:lnTo>
                  <a:pt x="6017" y="598239"/>
                </a:lnTo>
                <a:lnTo>
                  <a:pt x="0" y="661987"/>
                </a:lnTo>
                <a:lnTo>
                  <a:pt x="1515" y="694061"/>
                </a:lnTo>
                <a:lnTo>
                  <a:pt x="13435" y="756993"/>
                </a:lnTo>
                <a:lnTo>
                  <a:pt x="36747" y="818071"/>
                </a:lnTo>
                <a:lnTo>
                  <a:pt x="70900" y="877018"/>
                </a:lnTo>
                <a:lnTo>
                  <a:pt x="115344" y="933557"/>
                </a:lnTo>
                <a:lnTo>
                  <a:pt x="169526" y="987411"/>
                </a:lnTo>
                <a:lnTo>
                  <a:pt x="200097" y="1013244"/>
                </a:lnTo>
                <a:lnTo>
                  <a:pt x="232897" y="1038301"/>
                </a:lnTo>
                <a:lnTo>
                  <a:pt x="267856" y="1062549"/>
                </a:lnTo>
                <a:lnTo>
                  <a:pt x="304905" y="1085951"/>
                </a:lnTo>
                <a:lnTo>
                  <a:pt x="343976" y="1108475"/>
                </a:lnTo>
                <a:lnTo>
                  <a:pt x="385000" y="1130084"/>
                </a:lnTo>
                <a:lnTo>
                  <a:pt x="427908" y="1150744"/>
                </a:lnTo>
                <a:lnTo>
                  <a:pt x="472630" y="1170421"/>
                </a:lnTo>
                <a:lnTo>
                  <a:pt x="519099" y="1189079"/>
                </a:lnTo>
                <a:lnTo>
                  <a:pt x="567246" y="1206685"/>
                </a:lnTo>
                <a:lnTo>
                  <a:pt x="617000" y="1223203"/>
                </a:lnTo>
                <a:lnTo>
                  <a:pt x="668295" y="1238599"/>
                </a:lnTo>
                <a:lnTo>
                  <a:pt x="721060" y="1252839"/>
                </a:lnTo>
                <a:lnTo>
                  <a:pt x="775227" y="1265886"/>
                </a:lnTo>
                <a:lnTo>
                  <a:pt x="830726" y="1277708"/>
                </a:lnTo>
                <a:lnTo>
                  <a:pt x="887490" y="1288268"/>
                </a:lnTo>
                <a:lnTo>
                  <a:pt x="945450" y="1297533"/>
                </a:lnTo>
                <a:lnTo>
                  <a:pt x="1004535" y="1305468"/>
                </a:lnTo>
                <a:lnTo>
                  <a:pt x="1064679" y="1312038"/>
                </a:lnTo>
                <a:lnTo>
                  <a:pt x="1125810" y="1317208"/>
                </a:lnTo>
                <a:lnTo>
                  <a:pt x="1187862" y="1320944"/>
                </a:lnTo>
                <a:lnTo>
                  <a:pt x="1250765" y="1323211"/>
                </a:lnTo>
                <a:lnTo>
                  <a:pt x="1314450" y="1323975"/>
                </a:lnTo>
                <a:lnTo>
                  <a:pt x="1378134" y="1323211"/>
                </a:lnTo>
                <a:lnTo>
                  <a:pt x="1441037" y="1320944"/>
                </a:lnTo>
                <a:lnTo>
                  <a:pt x="1503089" y="1317208"/>
                </a:lnTo>
                <a:lnTo>
                  <a:pt x="1564220" y="1312038"/>
                </a:lnTo>
                <a:lnTo>
                  <a:pt x="1624364" y="1305468"/>
                </a:lnTo>
                <a:lnTo>
                  <a:pt x="1683449" y="1297533"/>
                </a:lnTo>
                <a:lnTo>
                  <a:pt x="1741409" y="1288268"/>
                </a:lnTo>
                <a:lnTo>
                  <a:pt x="1798173" y="1277708"/>
                </a:lnTo>
                <a:lnTo>
                  <a:pt x="1853672" y="1265886"/>
                </a:lnTo>
                <a:lnTo>
                  <a:pt x="1907839" y="1252839"/>
                </a:lnTo>
                <a:lnTo>
                  <a:pt x="1960604" y="1238599"/>
                </a:lnTo>
                <a:lnTo>
                  <a:pt x="2011899" y="1223203"/>
                </a:lnTo>
                <a:lnTo>
                  <a:pt x="2061653" y="1206685"/>
                </a:lnTo>
                <a:lnTo>
                  <a:pt x="2109800" y="1189079"/>
                </a:lnTo>
                <a:lnTo>
                  <a:pt x="2156269" y="1170421"/>
                </a:lnTo>
                <a:lnTo>
                  <a:pt x="2200991" y="1150744"/>
                </a:lnTo>
                <a:lnTo>
                  <a:pt x="2243899" y="1130084"/>
                </a:lnTo>
                <a:lnTo>
                  <a:pt x="2284923" y="1108475"/>
                </a:lnTo>
                <a:lnTo>
                  <a:pt x="2323994" y="1085951"/>
                </a:lnTo>
                <a:lnTo>
                  <a:pt x="2361043" y="1062549"/>
                </a:lnTo>
                <a:lnTo>
                  <a:pt x="2396002" y="1038301"/>
                </a:lnTo>
                <a:lnTo>
                  <a:pt x="2428802" y="1013244"/>
                </a:lnTo>
                <a:lnTo>
                  <a:pt x="2459373" y="987411"/>
                </a:lnTo>
                <a:lnTo>
                  <a:pt x="2487647" y="960837"/>
                </a:lnTo>
                <a:lnTo>
                  <a:pt x="2537029" y="905606"/>
                </a:lnTo>
                <a:lnTo>
                  <a:pt x="2576396" y="847828"/>
                </a:lnTo>
                <a:lnTo>
                  <a:pt x="2605197" y="787781"/>
                </a:lnTo>
                <a:lnTo>
                  <a:pt x="2622882" y="725741"/>
                </a:lnTo>
                <a:lnTo>
                  <a:pt x="2628900" y="661987"/>
                </a:lnTo>
                <a:lnTo>
                  <a:pt x="2627384" y="629916"/>
                </a:lnTo>
                <a:lnTo>
                  <a:pt x="2615464" y="566990"/>
                </a:lnTo>
                <a:lnTo>
                  <a:pt x="2592152" y="505916"/>
                </a:lnTo>
                <a:lnTo>
                  <a:pt x="2557999" y="446971"/>
                </a:lnTo>
                <a:lnTo>
                  <a:pt x="2513555" y="390433"/>
                </a:lnTo>
                <a:lnTo>
                  <a:pt x="2459373" y="336580"/>
                </a:lnTo>
                <a:lnTo>
                  <a:pt x="2428802" y="310747"/>
                </a:lnTo>
                <a:lnTo>
                  <a:pt x="2396002" y="285689"/>
                </a:lnTo>
                <a:lnTo>
                  <a:pt x="2361043" y="261442"/>
                </a:lnTo>
                <a:lnTo>
                  <a:pt x="2323994" y="238038"/>
                </a:lnTo>
                <a:lnTo>
                  <a:pt x="2284923" y="215515"/>
                </a:lnTo>
                <a:lnTo>
                  <a:pt x="2243899" y="193905"/>
                </a:lnTo>
                <a:lnTo>
                  <a:pt x="2200991" y="173244"/>
                </a:lnTo>
                <a:lnTo>
                  <a:pt x="2156269" y="153566"/>
                </a:lnTo>
                <a:lnTo>
                  <a:pt x="2109800" y="134906"/>
                </a:lnTo>
                <a:lnTo>
                  <a:pt x="2061653" y="117299"/>
                </a:lnTo>
                <a:lnTo>
                  <a:pt x="2011899" y="100780"/>
                </a:lnTo>
                <a:lnTo>
                  <a:pt x="1960604" y="85383"/>
                </a:lnTo>
                <a:lnTo>
                  <a:pt x="1907839" y="71142"/>
                </a:lnTo>
                <a:lnTo>
                  <a:pt x="1853672" y="58094"/>
                </a:lnTo>
                <a:lnTo>
                  <a:pt x="1798173" y="46271"/>
                </a:lnTo>
                <a:lnTo>
                  <a:pt x="1741409" y="35709"/>
                </a:lnTo>
                <a:lnTo>
                  <a:pt x="1683449" y="26444"/>
                </a:lnTo>
                <a:lnTo>
                  <a:pt x="1624364" y="18508"/>
                </a:lnTo>
                <a:lnTo>
                  <a:pt x="1564220" y="11937"/>
                </a:lnTo>
                <a:lnTo>
                  <a:pt x="1503089" y="6767"/>
                </a:lnTo>
                <a:lnTo>
                  <a:pt x="1441037" y="3030"/>
                </a:lnTo>
                <a:lnTo>
                  <a:pt x="1378134" y="763"/>
                </a:lnTo>
                <a:lnTo>
                  <a:pt x="131445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946515" y="5256212"/>
            <a:ext cx="1666239" cy="75438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639445">
              <a:lnSpc>
                <a:spcPts val="2850"/>
              </a:lnSpc>
              <a:spcBef>
                <a:spcPts val="22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No  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400" spc="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400" spc="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57203" y="4152899"/>
            <a:ext cx="1767144" cy="1357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Inclusion/Exclusion</a:t>
            </a:r>
            <a:r>
              <a:rPr dirty="0" spc="50"/>
              <a:t> </a:t>
            </a:r>
            <a:r>
              <a:rPr dirty="0" spc="15"/>
              <a:t>Criteria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97226" y="904875"/>
            <a:ext cx="10536364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3950" y="3381375"/>
            <a:ext cx="10696575" cy="2981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596390">
              <a:lnSpc>
                <a:spcPct val="100000"/>
              </a:lnSpc>
              <a:spcBef>
                <a:spcPts val="125"/>
              </a:spcBef>
            </a:pPr>
            <a:r>
              <a:rPr dirty="0" spc="15"/>
              <a:t>Endpoints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29276" y="1538350"/>
            <a:ext cx="6791325" cy="1524000"/>
          </a:xfrm>
          <a:custGeom>
            <a:avLst/>
            <a:gdLst/>
            <a:ahLst/>
            <a:cxnLst/>
            <a:rect l="l" t="t" r="r" b="b"/>
            <a:pathLst>
              <a:path w="6791325" h="1524000">
                <a:moveTo>
                  <a:pt x="6537198" y="0"/>
                </a:moveTo>
                <a:lnTo>
                  <a:pt x="0" y="0"/>
                </a:lnTo>
                <a:lnTo>
                  <a:pt x="0" y="1524000"/>
                </a:lnTo>
                <a:lnTo>
                  <a:pt x="6537198" y="1524000"/>
                </a:lnTo>
                <a:lnTo>
                  <a:pt x="6582873" y="1519905"/>
                </a:lnTo>
                <a:lnTo>
                  <a:pt x="6625864" y="1508099"/>
                </a:lnTo>
                <a:lnTo>
                  <a:pt x="6665453" y="1489300"/>
                </a:lnTo>
                <a:lnTo>
                  <a:pt x="6700922" y="1464227"/>
                </a:lnTo>
                <a:lnTo>
                  <a:pt x="6731552" y="1433597"/>
                </a:lnTo>
                <a:lnTo>
                  <a:pt x="6756625" y="1398128"/>
                </a:lnTo>
                <a:lnTo>
                  <a:pt x="6775424" y="1358539"/>
                </a:lnTo>
                <a:lnTo>
                  <a:pt x="6787230" y="1315548"/>
                </a:lnTo>
                <a:lnTo>
                  <a:pt x="6791325" y="1269873"/>
                </a:lnTo>
                <a:lnTo>
                  <a:pt x="6791325" y="254000"/>
                </a:lnTo>
                <a:lnTo>
                  <a:pt x="6787230" y="208328"/>
                </a:lnTo>
                <a:lnTo>
                  <a:pt x="6775424" y="165349"/>
                </a:lnTo>
                <a:lnTo>
                  <a:pt x="6756625" y="125777"/>
                </a:lnTo>
                <a:lnTo>
                  <a:pt x="6731552" y="90328"/>
                </a:lnTo>
                <a:lnTo>
                  <a:pt x="6700922" y="59719"/>
                </a:lnTo>
                <a:lnTo>
                  <a:pt x="6665453" y="34666"/>
                </a:lnTo>
                <a:lnTo>
                  <a:pt x="6625864" y="15884"/>
                </a:lnTo>
                <a:lnTo>
                  <a:pt x="6582873" y="4090"/>
                </a:lnTo>
                <a:lnTo>
                  <a:pt x="6537198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29276" y="1538350"/>
            <a:ext cx="6791325" cy="1524000"/>
          </a:xfrm>
          <a:custGeom>
            <a:avLst/>
            <a:gdLst/>
            <a:ahLst/>
            <a:cxnLst/>
            <a:rect l="l" t="t" r="r" b="b"/>
            <a:pathLst>
              <a:path w="6791325" h="1524000">
                <a:moveTo>
                  <a:pt x="6791325" y="254000"/>
                </a:moveTo>
                <a:lnTo>
                  <a:pt x="6791325" y="1269873"/>
                </a:lnTo>
                <a:lnTo>
                  <a:pt x="6787230" y="1315548"/>
                </a:lnTo>
                <a:lnTo>
                  <a:pt x="6775424" y="1358539"/>
                </a:lnTo>
                <a:lnTo>
                  <a:pt x="6756625" y="1398128"/>
                </a:lnTo>
                <a:lnTo>
                  <a:pt x="6731552" y="1433597"/>
                </a:lnTo>
                <a:lnTo>
                  <a:pt x="6700922" y="1464227"/>
                </a:lnTo>
                <a:lnTo>
                  <a:pt x="6665453" y="1489300"/>
                </a:lnTo>
                <a:lnTo>
                  <a:pt x="6625864" y="1508099"/>
                </a:lnTo>
                <a:lnTo>
                  <a:pt x="6582873" y="1519905"/>
                </a:lnTo>
                <a:lnTo>
                  <a:pt x="6537198" y="1524000"/>
                </a:lnTo>
                <a:lnTo>
                  <a:pt x="0" y="1524000"/>
                </a:lnTo>
                <a:lnTo>
                  <a:pt x="0" y="0"/>
                </a:lnTo>
                <a:lnTo>
                  <a:pt x="6537198" y="0"/>
                </a:lnTo>
                <a:lnTo>
                  <a:pt x="6582873" y="4090"/>
                </a:lnTo>
                <a:lnTo>
                  <a:pt x="6625864" y="15884"/>
                </a:lnTo>
                <a:lnTo>
                  <a:pt x="6665453" y="34666"/>
                </a:lnTo>
                <a:lnTo>
                  <a:pt x="6700922" y="59719"/>
                </a:lnTo>
                <a:lnTo>
                  <a:pt x="6731552" y="90328"/>
                </a:lnTo>
                <a:lnTo>
                  <a:pt x="6756625" y="125777"/>
                </a:lnTo>
                <a:lnTo>
                  <a:pt x="6775424" y="165349"/>
                </a:lnTo>
                <a:lnTo>
                  <a:pt x="6787230" y="208328"/>
                </a:lnTo>
                <a:lnTo>
                  <a:pt x="6791325" y="254000"/>
                </a:lnTo>
                <a:close/>
              </a:path>
            </a:pathLst>
          </a:custGeom>
          <a:ln w="6350">
            <a:solidFill>
              <a:srgbClr val="CFD4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66130" y="1974468"/>
            <a:ext cx="6005195" cy="5962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ts val="284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Composite </a:t>
            </a:r>
            <a:r>
              <a:rPr dirty="0" sz="2400" spc="-35">
                <a:latin typeface="Calibri"/>
                <a:cs typeface="Calibri"/>
              </a:rPr>
              <a:t>of </a:t>
            </a:r>
            <a:r>
              <a:rPr dirty="0" sz="2400" spc="-5" b="1">
                <a:solidFill>
                  <a:srgbClr val="0033CC"/>
                </a:solidFill>
                <a:latin typeface="Calibri"/>
                <a:cs typeface="Calibri"/>
              </a:rPr>
              <a:t>all-cause death </a:t>
            </a:r>
            <a:r>
              <a:rPr dirty="0" sz="2400">
                <a:latin typeface="Calibri"/>
                <a:cs typeface="Calibri"/>
              </a:rPr>
              <a:t>or </a:t>
            </a:r>
            <a:r>
              <a:rPr dirty="0" sz="2400" spc="-10" b="1">
                <a:solidFill>
                  <a:srgbClr val="0033CC"/>
                </a:solidFill>
                <a:latin typeface="Calibri"/>
                <a:cs typeface="Calibri"/>
              </a:rPr>
              <a:t>worsening</a:t>
            </a:r>
            <a:r>
              <a:rPr dirty="0" sz="2400" spc="125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33CC"/>
                </a:solidFill>
                <a:latin typeface="Calibri"/>
                <a:cs typeface="Calibri"/>
              </a:rPr>
              <a:t>HF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1639"/>
              </a:lnSpc>
            </a:pPr>
            <a:r>
              <a:rPr dirty="0" sz="1400">
                <a:latin typeface="Calibri"/>
                <a:cs typeface="Calibri"/>
              </a:rPr>
              <a:t>(defined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as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any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hospitalization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for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HF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or </a:t>
            </a:r>
            <a:r>
              <a:rPr dirty="0" sz="1400" spc="-5">
                <a:latin typeface="Calibri"/>
                <a:cs typeface="Calibri"/>
              </a:rPr>
              <a:t>urgent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15">
                <a:latin typeface="Calibri"/>
                <a:cs typeface="Calibri"/>
              </a:rPr>
              <a:t>HF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10">
                <a:latin typeface="Calibri"/>
                <a:cs typeface="Calibri"/>
              </a:rPr>
              <a:t>visit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requiring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30">
                <a:latin typeface="Calibri"/>
                <a:cs typeface="Calibri"/>
              </a:rPr>
              <a:t>iv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diuretics)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7000" y="1219200"/>
            <a:ext cx="2457450" cy="2162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05150" y="1828736"/>
            <a:ext cx="1681226" cy="7000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28950" y="2162111"/>
            <a:ext cx="1766951" cy="700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15004" y="1904618"/>
            <a:ext cx="1366520" cy="726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265">
              <a:lnSpc>
                <a:spcPts val="2755"/>
              </a:lnSpc>
              <a:spcBef>
                <a:spcPts val="105"/>
              </a:spcBef>
            </a:pPr>
            <a:r>
              <a:rPr dirty="0" sz="2400" spc="-15" b="1">
                <a:solidFill>
                  <a:srgbClr val="FFFF00"/>
                </a:solidFill>
                <a:latin typeface="Calibri"/>
                <a:cs typeface="Calibri"/>
              </a:rPr>
              <a:t>PRIMARY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dirty="0" sz="2400" spc="2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z="2400" spc="-20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z="2400" spc="15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z="2400" spc="-4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29276" y="3891026"/>
            <a:ext cx="6810375" cy="1524000"/>
          </a:xfrm>
          <a:custGeom>
            <a:avLst/>
            <a:gdLst/>
            <a:ahLst/>
            <a:cxnLst/>
            <a:rect l="l" t="t" r="r" b="b"/>
            <a:pathLst>
              <a:path w="6810375" h="1524000">
                <a:moveTo>
                  <a:pt x="6556248" y="0"/>
                </a:moveTo>
                <a:lnTo>
                  <a:pt x="0" y="0"/>
                </a:lnTo>
                <a:lnTo>
                  <a:pt x="0" y="1524000"/>
                </a:lnTo>
                <a:lnTo>
                  <a:pt x="6556248" y="1524000"/>
                </a:lnTo>
                <a:lnTo>
                  <a:pt x="6601923" y="1519905"/>
                </a:lnTo>
                <a:lnTo>
                  <a:pt x="6644914" y="1508099"/>
                </a:lnTo>
                <a:lnTo>
                  <a:pt x="6684503" y="1489300"/>
                </a:lnTo>
                <a:lnTo>
                  <a:pt x="6719972" y="1464227"/>
                </a:lnTo>
                <a:lnTo>
                  <a:pt x="6750602" y="1433597"/>
                </a:lnTo>
                <a:lnTo>
                  <a:pt x="6775675" y="1398128"/>
                </a:lnTo>
                <a:lnTo>
                  <a:pt x="6794474" y="1358539"/>
                </a:lnTo>
                <a:lnTo>
                  <a:pt x="6806280" y="1315548"/>
                </a:lnTo>
                <a:lnTo>
                  <a:pt x="6810375" y="1269873"/>
                </a:lnTo>
                <a:lnTo>
                  <a:pt x="6810375" y="254000"/>
                </a:lnTo>
                <a:lnTo>
                  <a:pt x="6806280" y="208328"/>
                </a:lnTo>
                <a:lnTo>
                  <a:pt x="6794474" y="165349"/>
                </a:lnTo>
                <a:lnTo>
                  <a:pt x="6775675" y="125777"/>
                </a:lnTo>
                <a:lnTo>
                  <a:pt x="6750602" y="90328"/>
                </a:lnTo>
                <a:lnTo>
                  <a:pt x="6719972" y="59719"/>
                </a:lnTo>
                <a:lnTo>
                  <a:pt x="6684503" y="34666"/>
                </a:lnTo>
                <a:lnTo>
                  <a:pt x="6644914" y="15884"/>
                </a:lnTo>
                <a:lnTo>
                  <a:pt x="6601923" y="4090"/>
                </a:lnTo>
                <a:lnTo>
                  <a:pt x="6556248" y="0"/>
                </a:lnTo>
                <a:close/>
              </a:path>
            </a:pathLst>
          </a:custGeom>
          <a:solidFill>
            <a:srgbClr val="CFD4EA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29276" y="3891026"/>
            <a:ext cx="6810375" cy="1524000"/>
          </a:xfrm>
          <a:custGeom>
            <a:avLst/>
            <a:gdLst/>
            <a:ahLst/>
            <a:cxnLst/>
            <a:rect l="l" t="t" r="r" b="b"/>
            <a:pathLst>
              <a:path w="6810375" h="1524000">
                <a:moveTo>
                  <a:pt x="6810375" y="254000"/>
                </a:moveTo>
                <a:lnTo>
                  <a:pt x="6810375" y="1269873"/>
                </a:lnTo>
                <a:lnTo>
                  <a:pt x="6806280" y="1315548"/>
                </a:lnTo>
                <a:lnTo>
                  <a:pt x="6794474" y="1358539"/>
                </a:lnTo>
                <a:lnTo>
                  <a:pt x="6775675" y="1398128"/>
                </a:lnTo>
                <a:lnTo>
                  <a:pt x="6750602" y="1433597"/>
                </a:lnTo>
                <a:lnTo>
                  <a:pt x="6719972" y="1464227"/>
                </a:lnTo>
                <a:lnTo>
                  <a:pt x="6684503" y="1489300"/>
                </a:lnTo>
                <a:lnTo>
                  <a:pt x="6644914" y="1508099"/>
                </a:lnTo>
                <a:lnTo>
                  <a:pt x="6601923" y="1519905"/>
                </a:lnTo>
                <a:lnTo>
                  <a:pt x="6556248" y="1524000"/>
                </a:lnTo>
                <a:lnTo>
                  <a:pt x="0" y="1524000"/>
                </a:lnTo>
                <a:lnTo>
                  <a:pt x="0" y="0"/>
                </a:lnTo>
                <a:lnTo>
                  <a:pt x="6556248" y="0"/>
                </a:lnTo>
                <a:lnTo>
                  <a:pt x="6601923" y="4090"/>
                </a:lnTo>
                <a:lnTo>
                  <a:pt x="6644914" y="15884"/>
                </a:lnTo>
                <a:lnTo>
                  <a:pt x="6684503" y="34666"/>
                </a:lnTo>
                <a:lnTo>
                  <a:pt x="6719972" y="59719"/>
                </a:lnTo>
                <a:lnTo>
                  <a:pt x="6750602" y="90328"/>
                </a:lnTo>
                <a:lnTo>
                  <a:pt x="6775675" y="125777"/>
                </a:lnTo>
                <a:lnTo>
                  <a:pt x="6794474" y="165349"/>
                </a:lnTo>
                <a:lnTo>
                  <a:pt x="6806280" y="208328"/>
                </a:lnTo>
                <a:lnTo>
                  <a:pt x="6810375" y="254000"/>
                </a:lnTo>
                <a:close/>
              </a:path>
            </a:pathLst>
          </a:custGeom>
          <a:ln w="6350">
            <a:solidFill>
              <a:srgbClr val="CFD4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66130" y="4013771"/>
            <a:ext cx="6019165" cy="11988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265"/>
              </a:spcBef>
              <a:buFont typeface="Calibri"/>
              <a:buChar char="•"/>
              <a:tabLst>
                <a:tab pos="184785" algn="l"/>
              </a:tabLst>
            </a:pPr>
            <a:r>
              <a:rPr dirty="0" sz="1800" spc="-10" b="1">
                <a:latin typeface="Calibri"/>
                <a:cs typeface="Calibri"/>
              </a:rPr>
              <a:t>All-cause</a:t>
            </a:r>
            <a:r>
              <a:rPr dirty="0" sz="1800" spc="2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death</a:t>
            </a:r>
            <a:endParaRPr sz="18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170"/>
              </a:spcBef>
              <a:buFont typeface="Calibri"/>
              <a:buChar char="•"/>
              <a:tabLst>
                <a:tab pos="184785" algn="l"/>
              </a:tabLst>
            </a:pPr>
            <a:r>
              <a:rPr dirty="0" sz="1800" spc="-10" b="1">
                <a:latin typeface="Calibri"/>
                <a:cs typeface="Calibri"/>
              </a:rPr>
              <a:t>Hospitalization </a:t>
            </a:r>
            <a:r>
              <a:rPr dirty="0" sz="1800" spc="5" b="1">
                <a:latin typeface="Calibri"/>
                <a:cs typeface="Calibri"/>
              </a:rPr>
              <a:t>for </a:t>
            </a:r>
            <a:r>
              <a:rPr dirty="0" sz="1800" spc="30" b="1">
                <a:latin typeface="Calibri"/>
                <a:cs typeface="Calibri"/>
              </a:rPr>
              <a:t>HF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5" b="1">
                <a:latin typeface="Calibri"/>
                <a:cs typeface="Calibri"/>
              </a:rPr>
              <a:t>urgent </a:t>
            </a:r>
            <a:r>
              <a:rPr dirty="0" sz="1800" spc="-10" b="1">
                <a:latin typeface="Calibri"/>
                <a:cs typeface="Calibri"/>
              </a:rPr>
              <a:t>HF </a:t>
            </a:r>
            <a:r>
              <a:rPr dirty="0" sz="1800" b="1">
                <a:latin typeface="Calibri"/>
                <a:cs typeface="Calibri"/>
              </a:rPr>
              <a:t>visit </a:t>
            </a:r>
            <a:r>
              <a:rPr dirty="0" sz="1800" spc="-5">
                <a:latin typeface="Calibri"/>
                <a:cs typeface="Calibri"/>
              </a:rPr>
              <a:t>requiring </a:t>
            </a:r>
            <a:r>
              <a:rPr dirty="0" sz="1800" spc="-20">
                <a:latin typeface="Calibri"/>
                <a:cs typeface="Calibri"/>
              </a:rPr>
              <a:t>iv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diuretics</a:t>
            </a:r>
            <a:endParaRPr sz="18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90"/>
              </a:spcBef>
              <a:buFont typeface="Calibri"/>
              <a:buChar char="•"/>
              <a:tabLst>
                <a:tab pos="184785" algn="l"/>
              </a:tabLst>
            </a:pPr>
            <a:r>
              <a:rPr dirty="0" sz="1800" spc="-10" b="1">
                <a:latin typeface="Calibri"/>
                <a:cs typeface="Calibri"/>
              </a:rPr>
              <a:t>Cardiovascular </a:t>
            </a:r>
            <a:r>
              <a:rPr dirty="0" sz="1800" spc="-5" b="1">
                <a:latin typeface="Calibri"/>
                <a:cs typeface="Calibri"/>
              </a:rPr>
              <a:t>death</a:t>
            </a:r>
            <a:endParaRPr sz="18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170"/>
              </a:spcBef>
              <a:buChar char="•"/>
              <a:tabLst>
                <a:tab pos="184785" algn="l"/>
              </a:tabLst>
            </a:pPr>
            <a:r>
              <a:rPr dirty="0" sz="1800" spc="-5">
                <a:latin typeface="Calibri"/>
                <a:cs typeface="Calibri"/>
              </a:rPr>
              <a:t>Composite </a:t>
            </a:r>
            <a:r>
              <a:rPr dirty="0" sz="1800" spc="10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hospitalization </a:t>
            </a:r>
            <a:r>
              <a:rPr dirty="0" sz="1800" spc="-20" b="1">
                <a:latin typeface="Calibri"/>
                <a:cs typeface="Calibri"/>
              </a:rPr>
              <a:t>for </a:t>
            </a:r>
            <a:r>
              <a:rPr dirty="0" sz="1800" spc="-10" b="1">
                <a:latin typeface="Calibri"/>
                <a:cs typeface="Calibri"/>
              </a:rPr>
              <a:t>HF </a:t>
            </a:r>
            <a:r>
              <a:rPr dirty="0" sz="1800" b="1">
                <a:latin typeface="Calibri"/>
                <a:cs typeface="Calibri"/>
              </a:rPr>
              <a:t>or </a:t>
            </a:r>
            <a:r>
              <a:rPr dirty="0" sz="1800" spc="-15" b="1">
                <a:latin typeface="Calibri"/>
                <a:cs typeface="Calibri"/>
              </a:rPr>
              <a:t>cardiovascular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death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7000" y="3562350"/>
            <a:ext cx="2457450" cy="2162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24175" y="4171886"/>
            <a:ext cx="2043176" cy="700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52750" y="4505261"/>
            <a:ext cx="1909826" cy="700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12135" y="4256087"/>
            <a:ext cx="1576705" cy="72517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43815" marR="5080" indent="-31750">
              <a:lnSpc>
                <a:spcPts val="2630"/>
              </a:lnSpc>
              <a:spcBef>
                <a:spcPts val="395"/>
              </a:spcBef>
            </a:pPr>
            <a:r>
              <a:rPr dirty="0" sz="2400" spc="-10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z="2400" spc="-5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z="2400" spc="3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z="2400" spc="-9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z="2400" spc="4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z="2400" spc="-7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FFFF00"/>
                </a:solidFill>
                <a:latin typeface="Calibri"/>
                <a:cs typeface="Calibri"/>
              </a:rPr>
              <a:t>Y  </a:t>
            </a:r>
            <a:r>
              <a:rPr dirty="0" sz="2400" spc="-5" b="1">
                <a:solidFill>
                  <a:srgbClr val="FFFF00"/>
                </a:solidFill>
                <a:latin typeface="Calibri"/>
                <a:cs typeface="Calibri"/>
              </a:rPr>
              <a:t>ENDPOINTS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1512" y="2052701"/>
            <a:ext cx="1505585" cy="1066800"/>
          </a:xfrm>
          <a:custGeom>
            <a:avLst/>
            <a:gdLst/>
            <a:ahLst/>
            <a:cxnLst/>
            <a:rect l="l" t="t" r="r" b="b"/>
            <a:pathLst>
              <a:path w="1505585" h="1066800">
                <a:moveTo>
                  <a:pt x="752538" y="0"/>
                </a:moveTo>
                <a:lnTo>
                  <a:pt x="696371" y="1462"/>
                </a:lnTo>
                <a:lnTo>
                  <a:pt x="641327" y="5782"/>
                </a:lnTo>
                <a:lnTo>
                  <a:pt x="587549" y="12855"/>
                </a:lnTo>
                <a:lnTo>
                  <a:pt x="535184" y="22579"/>
                </a:lnTo>
                <a:lnTo>
                  <a:pt x="484377" y="34851"/>
                </a:lnTo>
                <a:lnTo>
                  <a:pt x="435274" y="49567"/>
                </a:lnTo>
                <a:lnTo>
                  <a:pt x="388019" y="66624"/>
                </a:lnTo>
                <a:lnTo>
                  <a:pt x="342760" y="85921"/>
                </a:lnTo>
                <a:lnTo>
                  <a:pt x="299640" y="107352"/>
                </a:lnTo>
                <a:lnTo>
                  <a:pt x="258805" y="130816"/>
                </a:lnTo>
                <a:lnTo>
                  <a:pt x="220402" y="156210"/>
                </a:lnTo>
                <a:lnTo>
                  <a:pt x="184574" y="183429"/>
                </a:lnTo>
                <a:lnTo>
                  <a:pt x="151469" y="212372"/>
                </a:lnTo>
                <a:lnTo>
                  <a:pt x="121231" y="242935"/>
                </a:lnTo>
                <a:lnTo>
                  <a:pt x="94005" y="275015"/>
                </a:lnTo>
                <a:lnTo>
                  <a:pt x="69937" y="308509"/>
                </a:lnTo>
                <a:lnTo>
                  <a:pt x="49174" y="343315"/>
                </a:lnTo>
                <a:lnTo>
                  <a:pt x="31859" y="379328"/>
                </a:lnTo>
                <a:lnTo>
                  <a:pt x="18139" y="416446"/>
                </a:lnTo>
                <a:lnTo>
                  <a:pt x="8158" y="454566"/>
                </a:lnTo>
                <a:lnTo>
                  <a:pt x="2063" y="493585"/>
                </a:lnTo>
                <a:lnTo>
                  <a:pt x="0" y="533400"/>
                </a:lnTo>
                <a:lnTo>
                  <a:pt x="2063" y="573198"/>
                </a:lnTo>
                <a:lnTo>
                  <a:pt x="8158" y="612204"/>
                </a:lnTo>
                <a:lnTo>
                  <a:pt x="18139" y="650314"/>
                </a:lnTo>
                <a:lnTo>
                  <a:pt x="31859" y="687425"/>
                </a:lnTo>
                <a:lnTo>
                  <a:pt x="49174" y="723433"/>
                </a:lnTo>
                <a:lnTo>
                  <a:pt x="69937" y="758235"/>
                </a:lnTo>
                <a:lnTo>
                  <a:pt x="94005" y="791728"/>
                </a:lnTo>
                <a:lnTo>
                  <a:pt x="121231" y="823808"/>
                </a:lnTo>
                <a:lnTo>
                  <a:pt x="151469" y="854373"/>
                </a:lnTo>
                <a:lnTo>
                  <a:pt x="184574" y="883318"/>
                </a:lnTo>
                <a:lnTo>
                  <a:pt x="220402" y="910542"/>
                </a:lnTo>
                <a:lnTo>
                  <a:pt x="258805" y="935940"/>
                </a:lnTo>
                <a:lnTo>
                  <a:pt x="299640" y="959409"/>
                </a:lnTo>
                <a:lnTo>
                  <a:pt x="342760" y="980846"/>
                </a:lnTo>
                <a:lnTo>
                  <a:pt x="388019" y="1000148"/>
                </a:lnTo>
                <a:lnTo>
                  <a:pt x="435274" y="1017212"/>
                </a:lnTo>
                <a:lnTo>
                  <a:pt x="484377" y="1031933"/>
                </a:lnTo>
                <a:lnTo>
                  <a:pt x="535184" y="1044210"/>
                </a:lnTo>
                <a:lnTo>
                  <a:pt x="587549" y="1053938"/>
                </a:lnTo>
                <a:lnTo>
                  <a:pt x="641327" y="1061014"/>
                </a:lnTo>
                <a:lnTo>
                  <a:pt x="696371" y="1065336"/>
                </a:lnTo>
                <a:lnTo>
                  <a:pt x="752538" y="1066800"/>
                </a:lnTo>
                <a:lnTo>
                  <a:pt x="808692" y="1065336"/>
                </a:lnTo>
                <a:lnTo>
                  <a:pt x="863725" y="1061014"/>
                </a:lnTo>
                <a:lnTo>
                  <a:pt x="917493" y="1053938"/>
                </a:lnTo>
                <a:lnTo>
                  <a:pt x="969849" y="1044210"/>
                </a:lnTo>
                <a:lnTo>
                  <a:pt x="1020649" y="1031933"/>
                </a:lnTo>
                <a:lnTo>
                  <a:pt x="1069747" y="1017212"/>
                </a:lnTo>
                <a:lnTo>
                  <a:pt x="1116996" y="1000148"/>
                </a:lnTo>
                <a:lnTo>
                  <a:pt x="1162252" y="980846"/>
                </a:lnTo>
                <a:lnTo>
                  <a:pt x="1205370" y="959409"/>
                </a:lnTo>
                <a:lnTo>
                  <a:pt x="1246202" y="935940"/>
                </a:lnTo>
                <a:lnTo>
                  <a:pt x="1284605" y="910542"/>
                </a:lnTo>
                <a:lnTo>
                  <a:pt x="1320431" y="883318"/>
                </a:lnTo>
                <a:lnTo>
                  <a:pt x="1353537" y="854373"/>
                </a:lnTo>
                <a:lnTo>
                  <a:pt x="1383775" y="823808"/>
                </a:lnTo>
                <a:lnTo>
                  <a:pt x="1411002" y="791728"/>
                </a:lnTo>
                <a:lnTo>
                  <a:pt x="1435070" y="758235"/>
                </a:lnTo>
                <a:lnTo>
                  <a:pt x="1455835" y="723433"/>
                </a:lnTo>
                <a:lnTo>
                  <a:pt x="1473151" y="687425"/>
                </a:lnTo>
                <a:lnTo>
                  <a:pt x="1486872" y="650314"/>
                </a:lnTo>
                <a:lnTo>
                  <a:pt x="1496853" y="612204"/>
                </a:lnTo>
                <a:lnTo>
                  <a:pt x="1502949" y="573198"/>
                </a:lnTo>
                <a:lnTo>
                  <a:pt x="1505013" y="533400"/>
                </a:lnTo>
                <a:lnTo>
                  <a:pt x="1502949" y="493585"/>
                </a:lnTo>
                <a:lnTo>
                  <a:pt x="1496853" y="454566"/>
                </a:lnTo>
                <a:lnTo>
                  <a:pt x="1486872" y="416446"/>
                </a:lnTo>
                <a:lnTo>
                  <a:pt x="1473151" y="379328"/>
                </a:lnTo>
                <a:lnTo>
                  <a:pt x="1455835" y="343315"/>
                </a:lnTo>
                <a:lnTo>
                  <a:pt x="1435070" y="308509"/>
                </a:lnTo>
                <a:lnTo>
                  <a:pt x="1411002" y="275015"/>
                </a:lnTo>
                <a:lnTo>
                  <a:pt x="1383775" y="242935"/>
                </a:lnTo>
                <a:lnTo>
                  <a:pt x="1353537" y="212372"/>
                </a:lnTo>
                <a:lnTo>
                  <a:pt x="1320431" y="183429"/>
                </a:lnTo>
                <a:lnTo>
                  <a:pt x="1284605" y="156210"/>
                </a:lnTo>
                <a:lnTo>
                  <a:pt x="1246202" y="130816"/>
                </a:lnTo>
                <a:lnTo>
                  <a:pt x="1205370" y="107352"/>
                </a:lnTo>
                <a:lnTo>
                  <a:pt x="1162252" y="85921"/>
                </a:lnTo>
                <a:lnTo>
                  <a:pt x="1116996" y="66624"/>
                </a:lnTo>
                <a:lnTo>
                  <a:pt x="1069747" y="49567"/>
                </a:lnTo>
                <a:lnTo>
                  <a:pt x="1020649" y="34851"/>
                </a:lnTo>
                <a:lnTo>
                  <a:pt x="969849" y="22579"/>
                </a:lnTo>
                <a:lnTo>
                  <a:pt x="917493" y="12855"/>
                </a:lnTo>
                <a:lnTo>
                  <a:pt x="863725" y="5782"/>
                </a:lnTo>
                <a:lnTo>
                  <a:pt x="808692" y="1462"/>
                </a:lnTo>
                <a:lnTo>
                  <a:pt x="7525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1512" y="2052701"/>
            <a:ext cx="1505585" cy="1066800"/>
          </a:xfrm>
          <a:custGeom>
            <a:avLst/>
            <a:gdLst/>
            <a:ahLst/>
            <a:cxnLst/>
            <a:rect l="l" t="t" r="r" b="b"/>
            <a:pathLst>
              <a:path w="1505585" h="1066800">
                <a:moveTo>
                  <a:pt x="0" y="533400"/>
                </a:moveTo>
                <a:lnTo>
                  <a:pt x="2063" y="493585"/>
                </a:lnTo>
                <a:lnTo>
                  <a:pt x="8158" y="454566"/>
                </a:lnTo>
                <a:lnTo>
                  <a:pt x="18139" y="416446"/>
                </a:lnTo>
                <a:lnTo>
                  <a:pt x="31859" y="379328"/>
                </a:lnTo>
                <a:lnTo>
                  <a:pt x="49174" y="343315"/>
                </a:lnTo>
                <a:lnTo>
                  <a:pt x="69937" y="308509"/>
                </a:lnTo>
                <a:lnTo>
                  <a:pt x="94005" y="275015"/>
                </a:lnTo>
                <a:lnTo>
                  <a:pt x="121231" y="242935"/>
                </a:lnTo>
                <a:lnTo>
                  <a:pt x="151469" y="212372"/>
                </a:lnTo>
                <a:lnTo>
                  <a:pt x="184574" y="183429"/>
                </a:lnTo>
                <a:lnTo>
                  <a:pt x="220402" y="156210"/>
                </a:lnTo>
                <a:lnTo>
                  <a:pt x="258805" y="130816"/>
                </a:lnTo>
                <a:lnTo>
                  <a:pt x="299640" y="107352"/>
                </a:lnTo>
                <a:lnTo>
                  <a:pt x="342760" y="85921"/>
                </a:lnTo>
                <a:lnTo>
                  <a:pt x="388019" y="66624"/>
                </a:lnTo>
                <a:lnTo>
                  <a:pt x="435274" y="49567"/>
                </a:lnTo>
                <a:lnTo>
                  <a:pt x="484377" y="34851"/>
                </a:lnTo>
                <a:lnTo>
                  <a:pt x="535184" y="22579"/>
                </a:lnTo>
                <a:lnTo>
                  <a:pt x="587549" y="12855"/>
                </a:lnTo>
                <a:lnTo>
                  <a:pt x="641327" y="5782"/>
                </a:lnTo>
                <a:lnTo>
                  <a:pt x="696371" y="1462"/>
                </a:lnTo>
                <a:lnTo>
                  <a:pt x="752538" y="0"/>
                </a:lnTo>
                <a:lnTo>
                  <a:pt x="808692" y="1462"/>
                </a:lnTo>
                <a:lnTo>
                  <a:pt x="863725" y="5782"/>
                </a:lnTo>
                <a:lnTo>
                  <a:pt x="917493" y="12855"/>
                </a:lnTo>
                <a:lnTo>
                  <a:pt x="969849" y="22579"/>
                </a:lnTo>
                <a:lnTo>
                  <a:pt x="1020649" y="34851"/>
                </a:lnTo>
                <a:lnTo>
                  <a:pt x="1069747" y="49567"/>
                </a:lnTo>
                <a:lnTo>
                  <a:pt x="1116996" y="66624"/>
                </a:lnTo>
                <a:lnTo>
                  <a:pt x="1162252" y="85921"/>
                </a:lnTo>
                <a:lnTo>
                  <a:pt x="1205370" y="107352"/>
                </a:lnTo>
                <a:lnTo>
                  <a:pt x="1246202" y="130816"/>
                </a:lnTo>
                <a:lnTo>
                  <a:pt x="1284605" y="156210"/>
                </a:lnTo>
                <a:lnTo>
                  <a:pt x="1320431" y="183429"/>
                </a:lnTo>
                <a:lnTo>
                  <a:pt x="1353537" y="212372"/>
                </a:lnTo>
                <a:lnTo>
                  <a:pt x="1383775" y="242935"/>
                </a:lnTo>
                <a:lnTo>
                  <a:pt x="1411002" y="275015"/>
                </a:lnTo>
                <a:lnTo>
                  <a:pt x="1435070" y="308509"/>
                </a:lnTo>
                <a:lnTo>
                  <a:pt x="1455835" y="343315"/>
                </a:lnTo>
                <a:lnTo>
                  <a:pt x="1473151" y="379328"/>
                </a:lnTo>
                <a:lnTo>
                  <a:pt x="1486872" y="416446"/>
                </a:lnTo>
                <a:lnTo>
                  <a:pt x="1496853" y="454566"/>
                </a:lnTo>
                <a:lnTo>
                  <a:pt x="1502949" y="493585"/>
                </a:lnTo>
                <a:lnTo>
                  <a:pt x="1505013" y="533400"/>
                </a:lnTo>
                <a:lnTo>
                  <a:pt x="1502949" y="573198"/>
                </a:lnTo>
                <a:lnTo>
                  <a:pt x="1496853" y="612204"/>
                </a:lnTo>
                <a:lnTo>
                  <a:pt x="1486872" y="650314"/>
                </a:lnTo>
                <a:lnTo>
                  <a:pt x="1473151" y="687425"/>
                </a:lnTo>
                <a:lnTo>
                  <a:pt x="1455835" y="723433"/>
                </a:lnTo>
                <a:lnTo>
                  <a:pt x="1435070" y="758235"/>
                </a:lnTo>
                <a:lnTo>
                  <a:pt x="1411002" y="791728"/>
                </a:lnTo>
                <a:lnTo>
                  <a:pt x="1383775" y="823808"/>
                </a:lnTo>
                <a:lnTo>
                  <a:pt x="1353537" y="854373"/>
                </a:lnTo>
                <a:lnTo>
                  <a:pt x="1320431" y="883318"/>
                </a:lnTo>
                <a:lnTo>
                  <a:pt x="1284605" y="910542"/>
                </a:lnTo>
                <a:lnTo>
                  <a:pt x="1246202" y="935940"/>
                </a:lnTo>
                <a:lnTo>
                  <a:pt x="1205370" y="959409"/>
                </a:lnTo>
                <a:lnTo>
                  <a:pt x="1162252" y="980846"/>
                </a:lnTo>
                <a:lnTo>
                  <a:pt x="1116996" y="1000148"/>
                </a:lnTo>
                <a:lnTo>
                  <a:pt x="1069747" y="1017212"/>
                </a:lnTo>
                <a:lnTo>
                  <a:pt x="1020649" y="1031933"/>
                </a:lnTo>
                <a:lnTo>
                  <a:pt x="969849" y="1044210"/>
                </a:lnTo>
                <a:lnTo>
                  <a:pt x="917493" y="1053938"/>
                </a:lnTo>
                <a:lnTo>
                  <a:pt x="863725" y="1061014"/>
                </a:lnTo>
                <a:lnTo>
                  <a:pt x="808692" y="1065336"/>
                </a:lnTo>
                <a:lnTo>
                  <a:pt x="752538" y="1066800"/>
                </a:lnTo>
                <a:lnTo>
                  <a:pt x="696371" y="1065336"/>
                </a:lnTo>
                <a:lnTo>
                  <a:pt x="641327" y="1061014"/>
                </a:lnTo>
                <a:lnTo>
                  <a:pt x="587549" y="1053938"/>
                </a:lnTo>
                <a:lnTo>
                  <a:pt x="535184" y="1044210"/>
                </a:lnTo>
                <a:lnTo>
                  <a:pt x="484377" y="1031933"/>
                </a:lnTo>
                <a:lnTo>
                  <a:pt x="435274" y="1017212"/>
                </a:lnTo>
                <a:lnTo>
                  <a:pt x="388019" y="1000148"/>
                </a:lnTo>
                <a:lnTo>
                  <a:pt x="342760" y="980846"/>
                </a:lnTo>
                <a:lnTo>
                  <a:pt x="299640" y="959409"/>
                </a:lnTo>
                <a:lnTo>
                  <a:pt x="258805" y="935940"/>
                </a:lnTo>
                <a:lnTo>
                  <a:pt x="220402" y="910542"/>
                </a:lnTo>
                <a:lnTo>
                  <a:pt x="184574" y="883318"/>
                </a:lnTo>
                <a:lnTo>
                  <a:pt x="151469" y="854373"/>
                </a:lnTo>
                <a:lnTo>
                  <a:pt x="121231" y="823808"/>
                </a:lnTo>
                <a:lnTo>
                  <a:pt x="94005" y="791728"/>
                </a:lnTo>
                <a:lnTo>
                  <a:pt x="69937" y="758235"/>
                </a:lnTo>
                <a:lnTo>
                  <a:pt x="49174" y="723433"/>
                </a:lnTo>
                <a:lnTo>
                  <a:pt x="31859" y="687425"/>
                </a:lnTo>
                <a:lnTo>
                  <a:pt x="18139" y="650314"/>
                </a:lnTo>
                <a:lnTo>
                  <a:pt x="8158" y="612204"/>
                </a:lnTo>
                <a:lnTo>
                  <a:pt x="2063" y="573198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1512" y="3795776"/>
            <a:ext cx="1505585" cy="1066800"/>
          </a:xfrm>
          <a:custGeom>
            <a:avLst/>
            <a:gdLst/>
            <a:ahLst/>
            <a:cxnLst/>
            <a:rect l="l" t="t" r="r" b="b"/>
            <a:pathLst>
              <a:path w="1505585" h="1066800">
                <a:moveTo>
                  <a:pt x="752538" y="0"/>
                </a:moveTo>
                <a:lnTo>
                  <a:pt x="696371" y="1462"/>
                </a:lnTo>
                <a:lnTo>
                  <a:pt x="641327" y="5782"/>
                </a:lnTo>
                <a:lnTo>
                  <a:pt x="587549" y="12855"/>
                </a:lnTo>
                <a:lnTo>
                  <a:pt x="535184" y="22579"/>
                </a:lnTo>
                <a:lnTo>
                  <a:pt x="484377" y="34851"/>
                </a:lnTo>
                <a:lnTo>
                  <a:pt x="435274" y="49567"/>
                </a:lnTo>
                <a:lnTo>
                  <a:pt x="388019" y="66624"/>
                </a:lnTo>
                <a:lnTo>
                  <a:pt x="342760" y="85921"/>
                </a:lnTo>
                <a:lnTo>
                  <a:pt x="299640" y="107352"/>
                </a:lnTo>
                <a:lnTo>
                  <a:pt x="258805" y="130816"/>
                </a:lnTo>
                <a:lnTo>
                  <a:pt x="220402" y="156210"/>
                </a:lnTo>
                <a:lnTo>
                  <a:pt x="184574" y="183429"/>
                </a:lnTo>
                <a:lnTo>
                  <a:pt x="151469" y="212372"/>
                </a:lnTo>
                <a:lnTo>
                  <a:pt x="121231" y="242935"/>
                </a:lnTo>
                <a:lnTo>
                  <a:pt x="94005" y="275015"/>
                </a:lnTo>
                <a:lnTo>
                  <a:pt x="69937" y="308509"/>
                </a:lnTo>
                <a:lnTo>
                  <a:pt x="49174" y="343315"/>
                </a:lnTo>
                <a:lnTo>
                  <a:pt x="31859" y="379328"/>
                </a:lnTo>
                <a:lnTo>
                  <a:pt x="18139" y="416446"/>
                </a:lnTo>
                <a:lnTo>
                  <a:pt x="8158" y="454566"/>
                </a:lnTo>
                <a:lnTo>
                  <a:pt x="2063" y="493585"/>
                </a:lnTo>
                <a:lnTo>
                  <a:pt x="0" y="533400"/>
                </a:lnTo>
                <a:lnTo>
                  <a:pt x="2063" y="573198"/>
                </a:lnTo>
                <a:lnTo>
                  <a:pt x="8158" y="612204"/>
                </a:lnTo>
                <a:lnTo>
                  <a:pt x="18139" y="650314"/>
                </a:lnTo>
                <a:lnTo>
                  <a:pt x="31859" y="687425"/>
                </a:lnTo>
                <a:lnTo>
                  <a:pt x="49174" y="723433"/>
                </a:lnTo>
                <a:lnTo>
                  <a:pt x="69937" y="758235"/>
                </a:lnTo>
                <a:lnTo>
                  <a:pt x="94005" y="791728"/>
                </a:lnTo>
                <a:lnTo>
                  <a:pt x="121231" y="823808"/>
                </a:lnTo>
                <a:lnTo>
                  <a:pt x="151469" y="854373"/>
                </a:lnTo>
                <a:lnTo>
                  <a:pt x="184574" y="883318"/>
                </a:lnTo>
                <a:lnTo>
                  <a:pt x="220402" y="910542"/>
                </a:lnTo>
                <a:lnTo>
                  <a:pt x="258805" y="935940"/>
                </a:lnTo>
                <a:lnTo>
                  <a:pt x="299640" y="959409"/>
                </a:lnTo>
                <a:lnTo>
                  <a:pt x="342760" y="980846"/>
                </a:lnTo>
                <a:lnTo>
                  <a:pt x="388019" y="1000148"/>
                </a:lnTo>
                <a:lnTo>
                  <a:pt x="435274" y="1017212"/>
                </a:lnTo>
                <a:lnTo>
                  <a:pt x="484377" y="1031933"/>
                </a:lnTo>
                <a:lnTo>
                  <a:pt x="535184" y="1044210"/>
                </a:lnTo>
                <a:lnTo>
                  <a:pt x="587549" y="1053938"/>
                </a:lnTo>
                <a:lnTo>
                  <a:pt x="641327" y="1061014"/>
                </a:lnTo>
                <a:lnTo>
                  <a:pt x="696371" y="1065336"/>
                </a:lnTo>
                <a:lnTo>
                  <a:pt x="752538" y="1066800"/>
                </a:lnTo>
                <a:lnTo>
                  <a:pt x="808692" y="1065336"/>
                </a:lnTo>
                <a:lnTo>
                  <a:pt x="863725" y="1061014"/>
                </a:lnTo>
                <a:lnTo>
                  <a:pt x="917493" y="1053938"/>
                </a:lnTo>
                <a:lnTo>
                  <a:pt x="969849" y="1044210"/>
                </a:lnTo>
                <a:lnTo>
                  <a:pt x="1020649" y="1031933"/>
                </a:lnTo>
                <a:lnTo>
                  <a:pt x="1069747" y="1017212"/>
                </a:lnTo>
                <a:lnTo>
                  <a:pt x="1116996" y="1000148"/>
                </a:lnTo>
                <a:lnTo>
                  <a:pt x="1162252" y="980846"/>
                </a:lnTo>
                <a:lnTo>
                  <a:pt x="1205370" y="959409"/>
                </a:lnTo>
                <a:lnTo>
                  <a:pt x="1246202" y="935940"/>
                </a:lnTo>
                <a:lnTo>
                  <a:pt x="1284605" y="910542"/>
                </a:lnTo>
                <a:lnTo>
                  <a:pt x="1320431" y="883318"/>
                </a:lnTo>
                <a:lnTo>
                  <a:pt x="1353537" y="854373"/>
                </a:lnTo>
                <a:lnTo>
                  <a:pt x="1383775" y="823808"/>
                </a:lnTo>
                <a:lnTo>
                  <a:pt x="1411002" y="791728"/>
                </a:lnTo>
                <a:lnTo>
                  <a:pt x="1435070" y="758235"/>
                </a:lnTo>
                <a:lnTo>
                  <a:pt x="1455835" y="723433"/>
                </a:lnTo>
                <a:lnTo>
                  <a:pt x="1473151" y="687425"/>
                </a:lnTo>
                <a:lnTo>
                  <a:pt x="1486872" y="650314"/>
                </a:lnTo>
                <a:lnTo>
                  <a:pt x="1496853" y="612204"/>
                </a:lnTo>
                <a:lnTo>
                  <a:pt x="1502949" y="573198"/>
                </a:lnTo>
                <a:lnTo>
                  <a:pt x="1505013" y="533400"/>
                </a:lnTo>
                <a:lnTo>
                  <a:pt x="1502949" y="493585"/>
                </a:lnTo>
                <a:lnTo>
                  <a:pt x="1496853" y="454566"/>
                </a:lnTo>
                <a:lnTo>
                  <a:pt x="1486872" y="416446"/>
                </a:lnTo>
                <a:lnTo>
                  <a:pt x="1473151" y="379328"/>
                </a:lnTo>
                <a:lnTo>
                  <a:pt x="1455835" y="343315"/>
                </a:lnTo>
                <a:lnTo>
                  <a:pt x="1435070" y="308509"/>
                </a:lnTo>
                <a:lnTo>
                  <a:pt x="1411002" y="275015"/>
                </a:lnTo>
                <a:lnTo>
                  <a:pt x="1383775" y="242935"/>
                </a:lnTo>
                <a:lnTo>
                  <a:pt x="1353537" y="212372"/>
                </a:lnTo>
                <a:lnTo>
                  <a:pt x="1320431" y="183429"/>
                </a:lnTo>
                <a:lnTo>
                  <a:pt x="1284605" y="156210"/>
                </a:lnTo>
                <a:lnTo>
                  <a:pt x="1246202" y="130816"/>
                </a:lnTo>
                <a:lnTo>
                  <a:pt x="1205370" y="107352"/>
                </a:lnTo>
                <a:lnTo>
                  <a:pt x="1162252" y="85921"/>
                </a:lnTo>
                <a:lnTo>
                  <a:pt x="1116996" y="66624"/>
                </a:lnTo>
                <a:lnTo>
                  <a:pt x="1069747" y="49567"/>
                </a:lnTo>
                <a:lnTo>
                  <a:pt x="1020649" y="34851"/>
                </a:lnTo>
                <a:lnTo>
                  <a:pt x="969849" y="22579"/>
                </a:lnTo>
                <a:lnTo>
                  <a:pt x="917493" y="12855"/>
                </a:lnTo>
                <a:lnTo>
                  <a:pt x="863725" y="5782"/>
                </a:lnTo>
                <a:lnTo>
                  <a:pt x="808692" y="1462"/>
                </a:lnTo>
                <a:lnTo>
                  <a:pt x="7525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1512" y="3795776"/>
            <a:ext cx="1505585" cy="1066800"/>
          </a:xfrm>
          <a:custGeom>
            <a:avLst/>
            <a:gdLst/>
            <a:ahLst/>
            <a:cxnLst/>
            <a:rect l="l" t="t" r="r" b="b"/>
            <a:pathLst>
              <a:path w="1505585" h="1066800">
                <a:moveTo>
                  <a:pt x="0" y="533400"/>
                </a:moveTo>
                <a:lnTo>
                  <a:pt x="2063" y="493585"/>
                </a:lnTo>
                <a:lnTo>
                  <a:pt x="8158" y="454566"/>
                </a:lnTo>
                <a:lnTo>
                  <a:pt x="18139" y="416446"/>
                </a:lnTo>
                <a:lnTo>
                  <a:pt x="31859" y="379328"/>
                </a:lnTo>
                <a:lnTo>
                  <a:pt x="49174" y="343315"/>
                </a:lnTo>
                <a:lnTo>
                  <a:pt x="69937" y="308509"/>
                </a:lnTo>
                <a:lnTo>
                  <a:pt x="94005" y="275015"/>
                </a:lnTo>
                <a:lnTo>
                  <a:pt x="121231" y="242935"/>
                </a:lnTo>
                <a:lnTo>
                  <a:pt x="151469" y="212372"/>
                </a:lnTo>
                <a:lnTo>
                  <a:pt x="184574" y="183429"/>
                </a:lnTo>
                <a:lnTo>
                  <a:pt x="220402" y="156210"/>
                </a:lnTo>
                <a:lnTo>
                  <a:pt x="258805" y="130816"/>
                </a:lnTo>
                <a:lnTo>
                  <a:pt x="299640" y="107352"/>
                </a:lnTo>
                <a:lnTo>
                  <a:pt x="342760" y="85921"/>
                </a:lnTo>
                <a:lnTo>
                  <a:pt x="388019" y="66624"/>
                </a:lnTo>
                <a:lnTo>
                  <a:pt x="435274" y="49567"/>
                </a:lnTo>
                <a:lnTo>
                  <a:pt x="484377" y="34851"/>
                </a:lnTo>
                <a:lnTo>
                  <a:pt x="535184" y="22579"/>
                </a:lnTo>
                <a:lnTo>
                  <a:pt x="587549" y="12855"/>
                </a:lnTo>
                <a:lnTo>
                  <a:pt x="641327" y="5782"/>
                </a:lnTo>
                <a:lnTo>
                  <a:pt x="696371" y="1462"/>
                </a:lnTo>
                <a:lnTo>
                  <a:pt x="752538" y="0"/>
                </a:lnTo>
                <a:lnTo>
                  <a:pt x="808692" y="1462"/>
                </a:lnTo>
                <a:lnTo>
                  <a:pt x="863725" y="5782"/>
                </a:lnTo>
                <a:lnTo>
                  <a:pt x="917493" y="12855"/>
                </a:lnTo>
                <a:lnTo>
                  <a:pt x="969849" y="22579"/>
                </a:lnTo>
                <a:lnTo>
                  <a:pt x="1020649" y="34851"/>
                </a:lnTo>
                <a:lnTo>
                  <a:pt x="1069747" y="49567"/>
                </a:lnTo>
                <a:lnTo>
                  <a:pt x="1116996" y="66624"/>
                </a:lnTo>
                <a:lnTo>
                  <a:pt x="1162252" y="85921"/>
                </a:lnTo>
                <a:lnTo>
                  <a:pt x="1205370" y="107352"/>
                </a:lnTo>
                <a:lnTo>
                  <a:pt x="1246202" y="130816"/>
                </a:lnTo>
                <a:lnTo>
                  <a:pt x="1284605" y="156210"/>
                </a:lnTo>
                <a:lnTo>
                  <a:pt x="1320431" y="183429"/>
                </a:lnTo>
                <a:lnTo>
                  <a:pt x="1353537" y="212372"/>
                </a:lnTo>
                <a:lnTo>
                  <a:pt x="1383775" y="242935"/>
                </a:lnTo>
                <a:lnTo>
                  <a:pt x="1411002" y="275015"/>
                </a:lnTo>
                <a:lnTo>
                  <a:pt x="1435070" y="308509"/>
                </a:lnTo>
                <a:lnTo>
                  <a:pt x="1455835" y="343315"/>
                </a:lnTo>
                <a:lnTo>
                  <a:pt x="1473151" y="379328"/>
                </a:lnTo>
                <a:lnTo>
                  <a:pt x="1486872" y="416446"/>
                </a:lnTo>
                <a:lnTo>
                  <a:pt x="1496853" y="454566"/>
                </a:lnTo>
                <a:lnTo>
                  <a:pt x="1502949" y="493585"/>
                </a:lnTo>
                <a:lnTo>
                  <a:pt x="1505013" y="533400"/>
                </a:lnTo>
                <a:lnTo>
                  <a:pt x="1502949" y="573198"/>
                </a:lnTo>
                <a:lnTo>
                  <a:pt x="1496853" y="612204"/>
                </a:lnTo>
                <a:lnTo>
                  <a:pt x="1486872" y="650314"/>
                </a:lnTo>
                <a:lnTo>
                  <a:pt x="1473151" y="687425"/>
                </a:lnTo>
                <a:lnTo>
                  <a:pt x="1455835" y="723433"/>
                </a:lnTo>
                <a:lnTo>
                  <a:pt x="1435070" y="758235"/>
                </a:lnTo>
                <a:lnTo>
                  <a:pt x="1411002" y="791728"/>
                </a:lnTo>
                <a:lnTo>
                  <a:pt x="1383775" y="823808"/>
                </a:lnTo>
                <a:lnTo>
                  <a:pt x="1353537" y="854373"/>
                </a:lnTo>
                <a:lnTo>
                  <a:pt x="1320431" y="883318"/>
                </a:lnTo>
                <a:lnTo>
                  <a:pt x="1284605" y="910542"/>
                </a:lnTo>
                <a:lnTo>
                  <a:pt x="1246202" y="935940"/>
                </a:lnTo>
                <a:lnTo>
                  <a:pt x="1205370" y="959409"/>
                </a:lnTo>
                <a:lnTo>
                  <a:pt x="1162252" y="980846"/>
                </a:lnTo>
                <a:lnTo>
                  <a:pt x="1116996" y="1000148"/>
                </a:lnTo>
                <a:lnTo>
                  <a:pt x="1069747" y="1017212"/>
                </a:lnTo>
                <a:lnTo>
                  <a:pt x="1020649" y="1031933"/>
                </a:lnTo>
                <a:lnTo>
                  <a:pt x="969849" y="1044210"/>
                </a:lnTo>
                <a:lnTo>
                  <a:pt x="917493" y="1053938"/>
                </a:lnTo>
                <a:lnTo>
                  <a:pt x="863725" y="1061014"/>
                </a:lnTo>
                <a:lnTo>
                  <a:pt x="808692" y="1065336"/>
                </a:lnTo>
                <a:lnTo>
                  <a:pt x="752538" y="1066800"/>
                </a:lnTo>
                <a:lnTo>
                  <a:pt x="696371" y="1065336"/>
                </a:lnTo>
                <a:lnTo>
                  <a:pt x="641327" y="1061014"/>
                </a:lnTo>
                <a:lnTo>
                  <a:pt x="587549" y="1053938"/>
                </a:lnTo>
                <a:lnTo>
                  <a:pt x="535184" y="1044210"/>
                </a:lnTo>
                <a:lnTo>
                  <a:pt x="484377" y="1031933"/>
                </a:lnTo>
                <a:lnTo>
                  <a:pt x="435274" y="1017212"/>
                </a:lnTo>
                <a:lnTo>
                  <a:pt x="388019" y="1000148"/>
                </a:lnTo>
                <a:lnTo>
                  <a:pt x="342760" y="980846"/>
                </a:lnTo>
                <a:lnTo>
                  <a:pt x="299640" y="959409"/>
                </a:lnTo>
                <a:lnTo>
                  <a:pt x="258805" y="935940"/>
                </a:lnTo>
                <a:lnTo>
                  <a:pt x="220402" y="910542"/>
                </a:lnTo>
                <a:lnTo>
                  <a:pt x="184574" y="883318"/>
                </a:lnTo>
                <a:lnTo>
                  <a:pt x="151469" y="854373"/>
                </a:lnTo>
                <a:lnTo>
                  <a:pt x="121231" y="823808"/>
                </a:lnTo>
                <a:lnTo>
                  <a:pt x="94005" y="791728"/>
                </a:lnTo>
                <a:lnTo>
                  <a:pt x="69937" y="758235"/>
                </a:lnTo>
                <a:lnTo>
                  <a:pt x="49174" y="723433"/>
                </a:lnTo>
                <a:lnTo>
                  <a:pt x="31859" y="687425"/>
                </a:lnTo>
                <a:lnTo>
                  <a:pt x="18139" y="650314"/>
                </a:lnTo>
                <a:lnTo>
                  <a:pt x="8158" y="612204"/>
                </a:lnTo>
                <a:lnTo>
                  <a:pt x="2063" y="573198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9772" y="2338069"/>
            <a:ext cx="1408430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2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15" b="1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2975" y="4081398"/>
            <a:ext cx="937260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7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15" b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80741" y="5908040"/>
            <a:ext cx="90455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5" b="1">
                <a:solidFill>
                  <a:srgbClr val="213777"/>
                </a:solidFill>
                <a:latin typeface="Calibri"/>
                <a:cs typeface="Calibri"/>
              </a:rPr>
              <a:t>Clinical </a:t>
            </a:r>
            <a:r>
              <a:rPr dirty="0" sz="2000" spc="-10" b="1">
                <a:solidFill>
                  <a:srgbClr val="213777"/>
                </a:solidFill>
                <a:latin typeface="Calibri"/>
                <a:cs typeface="Calibri"/>
              </a:rPr>
              <a:t>outcomes </a:t>
            </a:r>
            <a:r>
              <a:rPr dirty="0" sz="2000" b="1">
                <a:solidFill>
                  <a:srgbClr val="213777"/>
                </a:solidFill>
                <a:latin typeface="Calibri"/>
                <a:cs typeface="Calibri"/>
              </a:rPr>
              <a:t>were </a:t>
            </a:r>
            <a:r>
              <a:rPr dirty="0" sz="2000" spc="-5" b="1">
                <a:solidFill>
                  <a:srgbClr val="213777"/>
                </a:solidFill>
                <a:latin typeface="Calibri"/>
                <a:cs typeface="Calibri"/>
              </a:rPr>
              <a:t>externally </a:t>
            </a:r>
            <a:r>
              <a:rPr dirty="0" sz="2000" spc="-15" b="1">
                <a:solidFill>
                  <a:srgbClr val="213777"/>
                </a:solidFill>
                <a:latin typeface="Calibri"/>
                <a:cs typeface="Calibri"/>
              </a:rPr>
              <a:t>adjudicated </a:t>
            </a:r>
            <a:r>
              <a:rPr dirty="0" sz="2000" spc="-10" b="1">
                <a:solidFill>
                  <a:srgbClr val="213777"/>
                </a:solidFill>
                <a:latin typeface="Calibri"/>
                <a:cs typeface="Calibri"/>
              </a:rPr>
              <a:t>by </a:t>
            </a:r>
            <a:r>
              <a:rPr dirty="0" sz="2000" spc="10" b="1">
                <a:solidFill>
                  <a:srgbClr val="213777"/>
                </a:solidFill>
                <a:latin typeface="Calibri"/>
                <a:cs typeface="Calibri"/>
              </a:rPr>
              <a:t>a </a:t>
            </a:r>
            <a:r>
              <a:rPr dirty="0" sz="2000" spc="-10" b="1">
                <a:solidFill>
                  <a:srgbClr val="213777"/>
                </a:solidFill>
                <a:latin typeface="Calibri"/>
                <a:cs typeface="Calibri"/>
              </a:rPr>
              <a:t>clinical </a:t>
            </a:r>
            <a:r>
              <a:rPr dirty="0" sz="2000" spc="10" b="1">
                <a:solidFill>
                  <a:srgbClr val="213777"/>
                </a:solidFill>
                <a:latin typeface="Calibri"/>
                <a:cs typeface="Calibri"/>
              </a:rPr>
              <a:t>panel </a:t>
            </a:r>
            <a:r>
              <a:rPr dirty="0" sz="2000" spc="5" b="1">
                <a:solidFill>
                  <a:srgbClr val="213777"/>
                </a:solidFill>
                <a:latin typeface="Calibri"/>
                <a:cs typeface="Calibri"/>
              </a:rPr>
              <a:t>blinded </a:t>
            </a:r>
            <a:r>
              <a:rPr dirty="0" sz="2000" spc="-5" b="1">
                <a:solidFill>
                  <a:srgbClr val="213777"/>
                </a:solidFill>
                <a:latin typeface="Calibri"/>
                <a:cs typeface="Calibri"/>
              </a:rPr>
              <a:t>to</a:t>
            </a:r>
            <a:r>
              <a:rPr dirty="0" sz="2000" spc="-135" b="1">
                <a:solidFill>
                  <a:srgbClr val="213777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13777"/>
                </a:solidFill>
                <a:latin typeface="Calibri"/>
                <a:cs typeface="Calibri"/>
              </a:rPr>
              <a:t>treatment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3834" y="5052123"/>
            <a:ext cx="2453005" cy="75247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algn="ctr" marL="147320" marR="140970" indent="4445">
              <a:lnSpc>
                <a:spcPct val="104900"/>
              </a:lnSpc>
              <a:spcBef>
                <a:spcPts val="35"/>
              </a:spcBef>
            </a:pPr>
            <a:r>
              <a:rPr dirty="0" sz="1550">
                <a:latin typeface="Calibri"/>
                <a:cs typeface="Calibri"/>
              </a:rPr>
              <a:t>Telephone </a:t>
            </a:r>
            <a:r>
              <a:rPr dirty="0" sz="1550" spc="10">
                <a:latin typeface="Calibri"/>
                <a:cs typeface="Calibri"/>
              </a:rPr>
              <a:t>interviews  </a:t>
            </a:r>
            <a:r>
              <a:rPr dirty="0" sz="1550" spc="15">
                <a:latin typeface="Calibri"/>
                <a:cs typeface="Calibri"/>
              </a:rPr>
              <a:t>Review </a:t>
            </a:r>
            <a:r>
              <a:rPr dirty="0" sz="1550" spc="5">
                <a:latin typeface="Calibri"/>
                <a:cs typeface="Calibri"/>
              </a:rPr>
              <a:t>of </a:t>
            </a:r>
            <a:r>
              <a:rPr dirty="0" sz="1550" spc="15">
                <a:latin typeface="Calibri"/>
                <a:cs typeface="Calibri"/>
              </a:rPr>
              <a:t>medical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5">
                <a:latin typeface="Calibri"/>
                <a:cs typeface="Calibri"/>
              </a:rPr>
              <a:t>records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550" spc="15">
                <a:latin typeface="Calibri"/>
                <a:cs typeface="Calibri"/>
              </a:rPr>
              <a:t>National vital </a:t>
            </a:r>
            <a:r>
              <a:rPr dirty="0" sz="1550">
                <a:latin typeface="Calibri"/>
                <a:cs typeface="Calibri"/>
              </a:rPr>
              <a:t>status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registries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6125" y="173672"/>
            <a:ext cx="10676255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125"/>
              </a:spcBef>
            </a:pPr>
            <a:r>
              <a:rPr dirty="0" sz="2750" spc="20" b="1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27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10" b="1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247650"/>
            <a:ext cx="511809" cy="44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125" y="438150"/>
            <a:ext cx="609600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100" y="114300"/>
            <a:ext cx="10477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686" y="914400"/>
            <a:ext cx="5057130" cy="5139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81450" y="5305425"/>
            <a:ext cx="1082675" cy="304800"/>
          </a:xfrm>
          <a:prstGeom prst="rect">
            <a:avLst/>
          </a:prstGeom>
          <a:solidFill>
            <a:srgbClr val="071E50"/>
          </a:solidFill>
        </p:spPr>
        <p:txBody>
          <a:bodyPr wrap="square" lIns="0" tIns="127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1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regions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3525" y="4413122"/>
            <a:ext cx="1105535" cy="428625"/>
          </a:xfrm>
          <a:prstGeom prst="rect">
            <a:avLst/>
          </a:prstGeom>
          <a:solidFill>
            <a:srgbClr val="213777"/>
          </a:solidFill>
        </p:spPr>
        <p:txBody>
          <a:bodyPr wrap="square" lIns="0" tIns="0" rIns="0" bIns="0" rtlCol="0" vert="horz">
            <a:spAutoFit/>
          </a:bodyPr>
          <a:lstStyle/>
          <a:p>
            <a:pPr marL="3175">
              <a:lnSpc>
                <a:spcPct val="100000"/>
              </a:lnSpc>
            </a:pPr>
            <a:r>
              <a:rPr dirty="0" sz="2750" spc="-80" b="1">
                <a:solidFill>
                  <a:srgbClr val="FF0000"/>
                </a:solidFill>
                <a:latin typeface="Strenuous Three D"/>
                <a:cs typeface="Strenuous Three D"/>
              </a:rPr>
              <a:t>S</a:t>
            </a:r>
            <a:r>
              <a:rPr dirty="0" sz="2750" spc="-170" b="1">
                <a:solidFill>
                  <a:srgbClr val="FFFF00"/>
                </a:solidFill>
                <a:latin typeface="Strenuous Three D"/>
                <a:cs typeface="Strenuous Three D"/>
              </a:rPr>
              <a:t>P</a:t>
            </a:r>
            <a:r>
              <a:rPr dirty="0" sz="2750" spc="200" b="1">
                <a:solidFill>
                  <a:srgbClr val="FF0000"/>
                </a:solidFill>
                <a:latin typeface="Strenuous Three D"/>
                <a:cs typeface="Strenuous Three D"/>
              </a:rPr>
              <a:t>A</a:t>
            </a:r>
            <a:r>
              <a:rPr dirty="0" sz="2750" spc="125" b="1">
                <a:solidFill>
                  <a:srgbClr val="FFFF00"/>
                </a:solidFill>
                <a:latin typeface="Strenuous Three D"/>
                <a:cs typeface="Strenuous Three D"/>
              </a:rPr>
              <a:t>I</a:t>
            </a:r>
            <a:r>
              <a:rPr dirty="0" sz="2750" spc="275" b="1">
                <a:solidFill>
                  <a:srgbClr val="FF0000"/>
                </a:solidFill>
                <a:latin typeface="Strenuous Three D"/>
                <a:cs typeface="Strenuous Three D"/>
              </a:rPr>
              <a:t>N</a:t>
            </a:r>
            <a:endParaRPr sz="2750">
              <a:latin typeface="Strenuous Three D"/>
              <a:cs typeface="Strenuous Three 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7901" y="804926"/>
            <a:ext cx="4924425" cy="752475"/>
          </a:xfrm>
          <a:custGeom>
            <a:avLst/>
            <a:gdLst/>
            <a:ahLst/>
            <a:cxnLst/>
            <a:rect l="l" t="t" r="r" b="b"/>
            <a:pathLst>
              <a:path w="4924425" h="752475">
                <a:moveTo>
                  <a:pt x="4798949" y="0"/>
                </a:moveTo>
                <a:lnTo>
                  <a:pt x="125349" y="0"/>
                </a:lnTo>
                <a:lnTo>
                  <a:pt x="76563" y="9852"/>
                </a:lnTo>
                <a:lnTo>
                  <a:pt x="36718" y="36718"/>
                </a:lnTo>
                <a:lnTo>
                  <a:pt x="9852" y="76563"/>
                </a:lnTo>
                <a:lnTo>
                  <a:pt x="0" y="125349"/>
                </a:lnTo>
                <a:lnTo>
                  <a:pt x="0" y="626999"/>
                </a:lnTo>
                <a:lnTo>
                  <a:pt x="9852" y="675804"/>
                </a:lnTo>
                <a:lnTo>
                  <a:pt x="36718" y="715692"/>
                </a:lnTo>
                <a:lnTo>
                  <a:pt x="76563" y="742602"/>
                </a:lnTo>
                <a:lnTo>
                  <a:pt x="125349" y="752475"/>
                </a:lnTo>
                <a:lnTo>
                  <a:pt x="4798949" y="752475"/>
                </a:lnTo>
                <a:lnTo>
                  <a:pt x="4847754" y="742602"/>
                </a:lnTo>
                <a:lnTo>
                  <a:pt x="4887642" y="715692"/>
                </a:lnTo>
                <a:lnTo>
                  <a:pt x="4914552" y="675804"/>
                </a:lnTo>
                <a:lnTo>
                  <a:pt x="4924425" y="626999"/>
                </a:lnTo>
                <a:lnTo>
                  <a:pt x="4924425" y="125349"/>
                </a:lnTo>
                <a:lnTo>
                  <a:pt x="4914552" y="76563"/>
                </a:lnTo>
                <a:lnTo>
                  <a:pt x="4887642" y="36718"/>
                </a:lnTo>
                <a:lnTo>
                  <a:pt x="4847754" y="9852"/>
                </a:lnTo>
                <a:lnTo>
                  <a:pt x="4798949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47901" y="804926"/>
            <a:ext cx="4924425" cy="752475"/>
          </a:xfrm>
          <a:custGeom>
            <a:avLst/>
            <a:gdLst/>
            <a:ahLst/>
            <a:cxnLst/>
            <a:rect l="l" t="t" r="r" b="b"/>
            <a:pathLst>
              <a:path w="4924425" h="752475">
                <a:moveTo>
                  <a:pt x="0" y="125349"/>
                </a:moveTo>
                <a:lnTo>
                  <a:pt x="9852" y="76563"/>
                </a:lnTo>
                <a:lnTo>
                  <a:pt x="36718" y="36718"/>
                </a:lnTo>
                <a:lnTo>
                  <a:pt x="76563" y="9852"/>
                </a:lnTo>
                <a:lnTo>
                  <a:pt x="125349" y="0"/>
                </a:lnTo>
                <a:lnTo>
                  <a:pt x="4798949" y="0"/>
                </a:lnTo>
                <a:lnTo>
                  <a:pt x="4847754" y="9852"/>
                </a:lnTo>
                <a:lnTo>
                  <a:pt x="4887642" y="36718"/>
                </a:lnTo>
                <a:lnTo>
                  <a:pt x="4914552" y="76563"/>
                </a:lnTo>
                <a:lnTo>
                  <a:pt x="4924425" y="125349"/>
                </a:lnTo>
                <a:lnTo>
                  <a:pt x="4924425" y="626999"/>
                </a:lnTo>
                <a:lnTo>
                  <a:pt x="4914552" y="675804"/>
                </a:lnTo>
                <a:lnTo>
                  <a:pt x="4887642" y="715692"/>
                </a:lnTo>
                <a:lnTo>
                  <a:pt x="4847754" y="742602"/>
                </a:lnTo>
                <a:lnTo>
                  <a:pt x="4798949" y="752475"/>
                </a:lnTo>
                <a:lnTo>
                  <a:pt x="125349" y="752475"/>
                </a:lnTo>
                <a:lnTo>
                  <a:pt x="76563" y="742602"/>
                </a:lnTo>
                <a:lnTo>
                  <a:pt x="36718" y="715692"/>
                </a:lnTo>
                <a:lnTo>
                  <a:pt x="9852" y="675804"/>
                </a:lnTo>
                <a:lnTo>
                  <a:pt x="0" y="626999"/>
                </a:lnTo>
                <a:lnTo>
                  <a:pt x="0" y="12534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07285" y="966469"/>
            <a:ext cx="459676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5" b="1">
                <a:solidFill>
                  <a:srgbClr val="000099"/>
                </a:solidFill>
                <a:latin typeface="Calibri"/>
                <a:cs typeface="Calibri"/>
              </a:rPr>
              <a:t>Multicenter: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39 </a:t>
            </a:r>
            <a:r>
              <a:rPr dirty="0" sz="2400" spc="-15" b="1">
                <a:solidFill>
                  <a:srgbClr val="000099"/>
                </a:solidFill>
                <a:latin typeface="Calibri"/>
                <a:cs typeface="Calibri"/>
              </a:rPr>
              <a:t>centers </a:t>
            </a:r>
            <a:r>
              <a:rPr dirty="0" sz="2400" spc="-10" b="1">
                <a:solidFill>
                  <a:srgbClr val="000099"/>
                </a:solidFill>
                <a:latin typeface="Calibri"/>
                <a:cs typeface="Calibri"/>
              </a:rPr>
              <a:t>across</a:t>
            </a:r>
            <a:r>
              <a:rPr dirty="0" sz="2400" spc="-45" b="1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99"/>
                </a:solidFill>
                <a:latin typeface="Calibri"/>
                <a:cs typeface="Calibri"/>
              </a:rPr>
              <a:t>Spain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95875" y="6486523"/>
            <a:ext cx="638175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5774" y="6515098"/>
            <a:ext cx="1086836" cy="281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72125" y="2467026"/>
            <a:ext cx="6477000" cy="37591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63001" y="919225"/>
            <a:ext cx="3257550" cy="1743075"/>
          </a:xfrm>
          <a:custGeom>
            <a:avLst/>
            <a:gdLst/>
            <a:ahLst/>
            <a:cxnLst/>
            <a:rect l="l" t="t" r="r" b="b"/>
            <a:pathLst>
              <a:path w="3257550" h="1743075">
                <a:moveTo>
                  <a:pt x="1867027" y="1512570"/>
                </a:moveTo>
                <a:lnTo>
                  <a:pt x="1390396" y="1512570"/>
                </a:lnTo>
                <a:lnTo>
                  <a:pt x="1628775" y="1743075"/>
                </a:lnTo>
                <a:lnTo>
                  <a:pt x="1867027" y="1512570"/>
                </a:lnTo>
                <a:close/>
              </a:path>
              <a:path w="3257550" h="1743075">
                <a:moveTo>
                  <a:pt x="2307335" y="1414907"/>
                </a:moveTo>
                <a:lnTo>
                  <a:pt x="950087" y="1414907"/>
                </a:lnTo>
                <a:lnTo>
                  <a:pt x="1005458" y="1676653"/>
                </a:lnTo>
                <a:lnTo>
                  <a:pt x="1390396" y="1512570"/>
                </a:lnTo>
                <a:lnTo>
                  <a:pt x="2286675" y="1512570"/>
                </a:lnTo>
                <a:lnTo>
                  <a:pt x="2307335" y="1414907"/>
                </a:lnTo>
                <a:close/>
              </a:path>
              <a:path w="3257550" h="1743075">
                <a:moveTo>
                  <a:pt x="2286675" y="1512570"/>
                </a:moveTo>
                <a:lnTo>
                  <a:pt x="1867027" y="1512570"/>
                </a:lnTo>
                <a:lnTo>
                  <a:pt x="2251964" y="1676653"/>
                </a:lnTo>
                <a:lnTo>
                  <a:pt x="2286675" y="1512570"/>
                </a:lnTo>
                <a:close/>
              </a:path>
              <a:path w="3257550" h="1743075">
                <a:moveTo>
                  <a:pt x="477012" y="255143"/>
                </a:moveTo>
                <a:lnTo>
                  <a:pt x="613028" y="508381"/>
                </a:lnTo>
                <a:lnTo>
                  <a:pt x="123951" y="537972"/>
                </a:lnTo>
                <a:lnTo>
                  <a:pt x="430656" y="743965"/>
                </a:lnTo>
                <a:lnTo>
                  <a:pt x="0" y="871474"/>
                </a:lnTo>
                <a:lnTo>
                  <a:pt x="430656" y="998982"/>
                </a:lnTo>
                <a:lnTo>
                  <a:pt x="123951" y="1204976"/>
                </a:lnTo>
                <a:lnTo>
                  <a:pt x="613028" y="1234566"/>
                </a:lnTo>
                <a:lnTo>
                  <a:pt x="477012" y="1487804"/>
                </a:lnTo>
                <a:lnTo>
                  <a:pt x="950087" y="1414907"/>
                </a:lnTo>
                <a:lnTo>
                  <a:pt x="2741256" y="1414907"/>
                </a:lnTo>
                <a:lnTo>
                  <a:pt x="2644394" y="1234566"/>
                </a:lnTo>
                <a:lnTo>
                  <a:pt x="3133471" y="1204976"/>
                </a:lnTo>
                <a:lnTo>
                  <a:pt x="2826766" y="998982"/>
                </a:lnTo>
                <a:lnTo>
                  <a:pt x="3257550" y="871474"/>
                </a:lnTo>
                <a:lnTo>
                  <a:pt x="2826766" y="743965"/>
                </a:lnTo>
                <a:lnTo>
                  <a:pt x="3133471" y="537972"/>
                </a:lnTo>
                <a:lnTo>
                  <a:pt x="2644394" y="508381"/>
                </a:lnTo>
                <a:lnTo>
                  <a:pt x="2741256" y="328040"/>
                </a:lnTo>
                <a:lnTo>
                  <a:pt x="950087" y="328040"/>
                </a:lnTo>
                <a:lnTo>
                  <a:pt x="477012" y="255143"/>
                </a:lnTo>
                <a:close/>
              </a:path>
              <a:path w="3257550" h="1743075">
                <a:moveTo>
                  <a:pt x="2741256" y="1414907"/>
                </a:moveTo>
                <a:lnTo>
                  <a:pt x="2307335" y="1414907"/>
                </a:lnTo>
                <a:lnTo>
                  <a:pt x="2780410" y="1487804"/>
                </a:lnTo>
                <a:lnTo>
                  <a:pt x="2741256" y="1414907"/>
                </a:lnTo>
                <a:close/>
              </a:path>
              <a:path w="3257550" h="1743075">
                <a:moveTo>
                  <a:pt x="1005458" y="66294"/>
                </a:moveTo>
                <a:lnTo>
                  <a:pt x="950087" y="328040"/>
                </a:lnTo>
                <a:lnTo>
                  <a:pt x="2307335" y="328040"/>
                </a:lnTo>
                <a:lnTo>
                  <a:pt x="2286675" y="230377"/>
                </a:lnTo>
                <a:lnTo>
                  <a:pt x="1390396" y="230377"/>
                </a:lnTo>
                <a:lnTo>
                  <a:pt x="1005458" y="66294"/>
                </a:lnTo>
                <a:close/>
              </a:path>
              <a:path w="3257550" h="1743075">
                <a:moveTo>
                  <a:pt x="2780410" y="255143"/>
                </a:moveTo>
                <a:lnTo>
                  <a:pt x="2307335" y="328040"/>
                </a:lnTo>
                <a:lnTo>
                  <a:pt x="2741256" y="328040"/>
                </a:lnTo>
                <a:lnTo>
                  <a:pt x="2780410" y="255143"/>
                </a:lnTo>
                <a:close/>
              </a:path>
              <a:path w="3257550" h="1743075">
                <a:moveTo>
                  <a:pt x="1628775" y="0"/>
                </a:moveTo>
                <a:lnTo>
                  <a:pt x="1390396" y="230377"/>
                </a:lnTo>
                <a:lnTo>
                  <a:pt x="1867027" y="230377"/>
                </a:lnTo>
                <a:lnTo>
                  <a:pt x="1628775" y="0"/>
                </a:lnTo>
                <a:close/>
              </a:path>
              <a:path w="3257550" h="1743075">
                <a:moveTo>
                  <a:pt x="2251964" y="66294"/>
                </a:moveTo>
                <a:lnTo>
                  <a:pt x="1867027" y="230377"/>
                </a:lnTo>
                <a:lnTo>
                  <a:pt x="2286675" y="230377"/>
                </a:lnTo>
                <a:lnTo>
                  <a:pt x="2251964" y="6629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63001" y="919225"/>
            <a:ext cx="3257550" cy="1743075"/>
          </a:xfrm>
          <a:custGeom>
            <a:avLst/>
            <a:gdLst/>
            <a:ahLst/>
            <a:cxnLst/>
            <a:rect l="l" t="t" r="r" b="b"/>
            <a:pathLst>
              <a:path w="3257550" h="1743075">
                <a:moveTo>
                  <a:pt x="0" y="871474"/>
                </a:moveTo>
                <a:lnTo>
                  <a:pt x="430656" y="743965"/>
                </a:lnTo>
                <a:lnTo>
                  <a:pt x="123951" y="537972"/>
                </a:lnTo>
                <a:lnTo>
                  <a:pt x="613028" y="508381"/>
                </a:lnTo>
                <a:lnTo>
                  <a:pt x="477012" y="255143"/>
                </a:lnTo>
                <a:lnTo>
                  <a:pt x="950087" y="328040"/>
                </a:lnTo>
                <a:lnTo>
                  <a:pt x="1005458" y="66294"/>
                </a:lnTo>
                <a:lnTo>
                  <a:pt x="1390396" y="230377"/>
                </a:lnTo>
                <a:lnTo>
                  <a:pt x="1628775" y="0"/>
                </a:lnTo>
                <a:lnTo>
                  <a:pt x="1867027" y="230377"/>
                </a:lnTo>
                <a:lnTo>
                  <a:pt x="2251964" y="66294"/>
                </a:lnTo>
                <a:lnTo>
                  <a:pt x="2307335" y="328040"/>
                </a:lnTo>
                <a:lnTo>
                  <a:pt x="2780410" y="255143"/>
                </a:lnTo>
                <a:lnTo>
                  <a:pt x="2644394" y="508381"/>
                </a:lnTo>
                <a:lnTo>
                  <a:pt x="3133471" y="537972"/>
                </a:lnTo>
                <a:lnTo>
                  <a:pt x="2826766" y="743965"/>
                </a:lnTo>
                <a:lnTo>
                  <a:pt x="3257550" y="871474"/>
                </a:lnTo>
                <a:lnTo>
                  <a:pt x="2826766" y="998982"/>
                </a:lnTo>
                <a:lnTo>
                  <a:pt x="3133471" y="1204976"/>
                </a:lnTo>
                <a:lnTo>
                  <a:pt x="2644394" y="1234566"/>
                </a:lnTo>
                <a:lnTo>
                  <a:pt x="2780410" y="1487804"/>
                </a:lnTo>
                <a:lnTo>
                  <a:pt x="2307335" y="1414907"/>
                </a:lnTo>
                <a:lnTo>
                  <a:pt x="2251964" y="1676653"/>
                </a:lnTo>
                <a:lnTo>
                  <a:pt x="1867027" y="1512570"/>
                </a:lnTo>
                <a:lnTo>
                  <a:pt x="1628775" y="1743075"/>
                </a:lnTo>
                <a:lnTo>
                  <a:pt x="1390396" y="1512570"/>
                </a:lnTo>
                <a:lnTo>
                  <a:pt x="1005458" y="1676653"/>
                </a:lnTo>
                <a:lnTo>
                  <a:pt x="950087" y="1414907"/>
                </a:lnTo>
                <a:lnTo>
                  <a:pt x="477012" y="1487804"/>
                </a:lnTo>
                <a:lnTo>
                  <a:pt x="613028" y="1234566"/>
                </a:lnTo>
                <a:lnTo>
                  <a:pt x="123951" y="1204976"/>
                </a:lnTo>
                <a:lnTo>
                  <a:pt x="430656" y="998982"/>
                </a:lnTo>
                <a:lnTo>
                  <a:pt x="0" y="871474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157589" y="1346199"/>
            <a:ext cx="1483360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0" spc="15">
                <a:solidFill>
                  <a:srgbClr val="F1162B"/>
                </a:solidFill>
              </a:rPr>
              <a:t>1</a:t>
            </a:r>
            <a:r>
              <a:rPr dirty="0" sz="5000" spc="-15">
                <a:solidFill>
                  <a:srgbClr val="F1162B"/>
                </a:solidFill>
              </a:rPr>
              <a:t>,</a:t>
            </a:r>
            <a:r>
              <a:rPr dirty="0" sz="5000" spc="15">
                <a:solidFill>
                  <a:srgbClr val="F1162B"/>
                </a:solidFill>
              </a:rPr>
              <a:t>257</a:t>
            </a:r>
            <a:endParaRPr sz="5000"/>
          </a:p>
        </p:txBody>
      </p:sp>
      <p:sp>
        <p:nvSpPr>
          <p:cNvPr id="18" name="object 18"/>
          <p:cNvSpPr txBox="1"/>
          <p:nvPr/>
        </p:nvSpPr>
        <p:spPr>
          <a:xfrm>
            <a:off x="8491601" y="2862326"/>
            <a:ext cx="2466975" cy="504825"/>
          </a:xfrm>
          <a:prstGeom prst="rect">
            <a:avLst/>
          </a:prstGeom>
          <a:solidFill>
            <a:srgbClr val="0033CC"/>
          </a:solidFill>
          <a:ln w="12700">
            <a:solidFill>
              <a:srgbClr val="172C51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61315">
              <a:lnSpc>
                <a:spcPct val="100000"/>
              </a:lnSpc>
              <a:spcBef>
                <a:spcPts val="365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dirty="0" sz="24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HOSPITALS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85103" y="2043049"/>
            <a:ext cx="237617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5" b="1">
                <a:solidFill>
                  <a:srgbClr val="0033CC"/>
                </a:solidFill>
                <a:latin typeface="Calibri"/>
                <a:cs typeface="Calibri"/>
              </a:rPr>
              <a:t>Recruitment by</a:t>
            </a:r>
            <a:r>
              <a:rPr dirty="0" sz="2000" spc="-75" b="1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33CC"/>
                </a:solidFill>
                <a:latin typeface="Calibri"/>
                <a:cs typeface="Calibri"/>
              </a:rPr>
              <a:t>center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09965" y="2826694"/>
            <a:ext cx="225425" cy="164083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25">
                <a:latin typeface="Calibri"/>
                <a:cs typeface="Calibri"/>
              </a:rPr>
              <a:t>Number </a:t>
            </a:r>
            <a:r>
              <a:rPr dirty="0" sz="1550" spc="5">
                <a:latin typeface="Calibri"/>
                <a:cs typeface="Calibri"/>
              </a:rPr>
              <a:t>of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10">
                <a:latin typeface="Calibri"/>
                <a:cs typeface="Calibri"/>
              </a:rPr>
              <a:t>patients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15250" y="3533775"/>
            <a:ext cx="1695450" cy="638175"/>
          </a:xfrm>
          <a:custGeom>
            <a:avLst/>
            <a:gdLst/>
            <a:ahLst/>
            <a:cxnLst/>
            <a:rect l="l" t="t" r="r" b="b"/>
            <a:pathLst>
              <a:path w="1695450" h="638175">
                <a:moveTo>
                  <a:pt x="847725" y="0"/>
                </a:moveTo>
                <a:lnTo>
                  <a:pt x="781484" y="960"/>
                </a:lnTo>
                <a:lnTo>
                  <a:pt x="716635" y="3793"/>
                </a:lnTo>
                <a:lnTo>
                  <a:pt x="653369" y="8427"/>
                </a:lnTo>
                <a:lnTo>
                  <a:pt x="591873" y="14793"/>
                </a:lnTo>
                <a:lnTo>
                  <a:pt x="532335" y="22819"/>
                </a:lnTo>
                <a:lnTo>
                  <a:pt x="474944" y="32433"/>
                </a:lnTo>
                <a:lnTo>
                  <a:pt x="419890" y="43565"/>
                </a:lnTo>
                <a:lnTo>
                  <a:pt x="367360" y="56144"/>
                </a:lnTo>
                <a:lnTo>
                  <a:pt x="317542" y="70099"/>
                </a:lnTo>
                <a:lnTo>
                  <a:pt x="270627" y="85359"/>
                </a:lnTo>
                <a:lnTo>
                  <a:pt x="226802" y="101852"/>
                </a:lnTo>
                <a:lnTo>
                  <a:pt x="186255" y="119508"/>
                </a:lnTo>
                <a:lnTo>
                  <a:pt x="149176" y="138256"/>
                </a:lnTo>
                <a:lnTo>
                  <a:pt x="115753" y="158025"/>
                </a:lnTo>
                <a:lnTo>
                  <a:pt x="60629" y="200341"/>
                </a:lnTo>
                <a:lnTo>
                  <a:pt x="22392" y="245888"/>
                </a:lnTo>
                <a:lnTo>
                  <a:pt x="2550" y="294098"/>
                </a:lnTo>
                <a:lnTo>
                  <a:pt x="0" y="319024"/>
                </a:lnTo>
                <a:lnTo>
                  <a:pt x="2550" y="343967"/>
                </a:lnTo>
                <a:lnTo>
                  <a:pt x="22392" y="392206"/>
                </a:lnTo>
                <a:lnTo>
                  <a:pt x="60629" y="437777"/>
                </a:lnTo>
                <a:lnTo>
                  <a:pt x="115753" y="480111"/>
                </a:lnTo>
                <a:lnTo>
                  <a:pt x="149176" y="499888"/>
                </a:lnTo>
                <a:lnTo>
                  <a:pt x="186255" y="518642"/>
                </a:lnTo>
                <a:lnTo>
                  <a:pt x="226802" y="536304"/>
                </a:lnTo>
                <a:lnTo>
                  <a:pt x="270627" y="552802"/>
                </a:lnTo>
                <a:lnTo>
                  <a:pt x="317542" y="568065"/>
                </a:lnTo>
                <a:lnTo>
                  <a:pt x="367360" y="582023"/>
                </a:lnTo>
                <a:lnTo>
                  <a:pt x="419890" y="594604"/>
                </a:lnTo>
                <a:lnTo>
                  <a:pt x="474944" y="605738"/>
                </a:lnTo>
                <a:lnTo>
                  <a:pt x="532335" y="615354"/>
                </a:lnTo>
                <a:lnTo>
                  <a:pt x="591873" y="623380"/>
                </a:lnTo>
                <a:lnTo>
                  <a:pt x="653369" y="629746"/>
                </a:lnTo>
                <a:lnTo>
                  <a:pt x="716635" y="634381"/>
                </a:lnTo>
                <a:lnTo>
                  <a:pt x="781484" y="637214"/>
                </a:lnTo>
                <a:lnTo>
                  <a:pt x="847725" y="638175"/>
                </a:lnTo>
                <a:lnTo>
                  <a:pt x="913965" y="637214"/>
                </a:lnTo>
                <a:lnTo>
                  <a:pt x="978814" y="634381"/>
                </a:lnTo>
                <a:lnTo>
                  <a:pt x="1042080" y="629746"/>
                </a:lnTo>
                <a:lnTo>
                  <a:pt x="1103576" y="623380"/>
                </a:lnTo>
                <a:lnTo>
                  <a:pt x="1163114" y="615354"/>
                </a:lnTo>
                <a:lnTo>
                  <a:pt x="1220505" y="605738"/>
                </a:lnTo>
                <a:lnTo>
                  <a:pt x="1275559" y="594604"/>
                </a:lnTo>
                <a:lnTo>
                  <a:pt x="1328089" y="582023"/>
                </a:lnTo>
                <a:lnTo>
                  <a:pt x="1377907" y="568065"/>
                </a:lnTo>
                <a:lnTo>
                  <a:pt x="1424822" y="552802"/>
                </a:lnTo>
                <a:lnTo>
                  <a:pt x="1468647" y="536304"/>
                </a:lnTo>
                <a:lnTo>
                  <a:pt x="1509194" y="518642"/>
                </a:lnTo>
                <a:lnTo>
                  <a:pt x="1546273" y="499888"/>
                </a:lnTo>
                <a:lnTo>
                  <a:pt x="1579696" y="480111"/>
                </a:lnTo>
                <a:lnTo>
                  <a:pt x="1634820" y="437777"/>
                </a:lnTo>
                <a:lnTo>
                  <a:pt x="1673057" y="392206"/>
                </a:lnTo>
                <a:lnTo>
                  <a:pt x="1692899" y="343967"/>
                </a:lnTo>
                <a:lnTo>
                  <a:pt x="1695450" y="319024"/>
                </a:lnTo>
                <a:lnTo>
                  <a:pt x="1692899" y="294098"/>
                </a:lnTo>
                <a:lnTo>
                  <a:pt x="1673057" y="245888"/>
                </a:lnTo>
                <a:lnTo>
                  <a:pt x="1634820" y="200341"/>
                </a:lnTo>
                <a:lnTo>
                  <a:pt x="1579696" y="158025"/>
                </a:lnTo>
                <a:lnTo>
                  <a:pt x="1546273" y="138256"/>
                </a:lnTo>
                <a:lnTo>
                  <a:pt x="1509194" y="119508"/>
                </a:lnTo>
                <a:lnTo>
                  <a:pt x="1468647" y="101852"/>
                </a:lnTo>
                <a:lnTo>
                  <a:pt x="1424822" y="85359"/>
                </a:lnTo>
                <a:lnTo>
                  <a:pt x="1377907" y="70099"/>
                </a:lnTo>
                <a:lnTo>
                  <a:pt x="1328089" y="56144"/>
                </a:lnTo>
                <a:lnTo>
                  <a:pt x="1275559" y="43565"/>
                </a:lnTo>
                <a:lnTo>
                  <a:pt x="1220505" y="32433"/>
                </a:lnTo>
                <a:lnTo>
                  <a:pt x="1163114" y="22819"/>
                </a:lnTo>
                <a:lnTo>
                  <a:pt x="1103576" y="14793"/>
                </a:lnTo>
                <a:lnTo>
                  <a:pt x="1042080" y="8427"/>
                </a:lnTo>
                <a:lnTo>
                  <a:pt x="978814" y="3793"/>
                </a:lnTo>
                <a:lnTo>
                  <a:pt x="913965" y="960"/>
                </a:lnTo>
                <a:lnTo>
                  <a:pt x="8477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191245" y="3550221"/>
            <a:ext cx="762000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48590" marR="5080" indent="-136525">
              <a:lnSpc>
                <a:spcPct val="100800"/>
              </a:lnSpc>
              <a:spcBef>
                <a:spcPts val="85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8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z="1800" spc="-6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y 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925050" y="3533775"/>
            <a:ext cx="1695450" cy="638175"/>
          </a:xfrm>
          <a:custGeom>
            <a:avLst/>
            <a:gdLst/>
            <a:ahLst/>
            <a:cxnLst/>
            <a:rect l="l" t="t" r="r" b="b"/>
            <a:pathLst>
              <a:path w="1695450" h="638175">
                <a:moveTo>
                  <a:pt x="847725" y="0"/>
                </a:moveTo>
                <a:lnTo>
                  <a:pt x="781484" y="960"/>
                </a:lnTo>
                <a:lnTo>
                  <a:pt x="716635" y="3793"/>
                </a:lnTo>
                <a:lnTo>
                  <a:pt x="653369" y="8427"/>
                </a:lnTo>
                <a:lnTo>
                  <a:pt x="591873" y="14793"/>
                </a:lnTo>
                <a:lnTo>
                  <a:pt x="532335" y="22819"/>
                </a:lnTo>
                <a:lnTo>
                  <a:pt x="474944" y="32433"/>
                </a:lnTo>
                <a:lnTo>
                  <a:pt x="419890" y="43565"/>
                </a:lnTo>
                <a:lnTo>
                  <a:pt x="367360" y="56144"/>
                </a:lnTo>
                <a:lnTo>
                  <a:pt x="317542" y="70099"/>
                </a:lnTo>
                <a:lnTo>
                  <a:pt x="270627" y="85359"/>
                </a:lnTo>
                <a:lnTo>
                  <a:pt x="226802" y="101852"/>
                </a:lnTo>
                <a:lnTo>
                  <a:pt x="186255" y="119508"/>
                </a:lnTo>
                <a:lnTo>
                  <a:pt x="149176" y="138256"/>
                </a:lnTo>
                <a:lnTo>
                  <a:pt x="115753" y="158025"/>
                </a:lnTo>
                <a:lnTo>
                  <a:pt x="60629" y="200341"/>
                </a:lnTo>
                <a:lnTo>
                  <a:pt x="22392" y="245888"/>
                </a:lnTo>
                <a:lnTo>
                  <a:pt x="2550" y="294098"/>
                </a:lnTo>
                <a:lnTo>
                  <a:pt x="0" y="319024"/>
                </a:lnTo>
                <a:lnTo>
                  <a:pt x="2550" y="343967"/>
                </a:lnTo>
                <a:lnTo>
                  <a:pt x="22392" y="392206"/>
                </a:lnTo>
                <a:lnTo>
                  <a:pt x="60629" y="437777"/>
                </a:lnTo>
                <a:lnTo>
                  <a:pt x="115753" y="480111"/>
                </a:lnTo>
                <a:lnTo>
                  <a:pt x="149176" y="499888"/>
                </a:lnTo>
                <a:lnTo>
                  <a:pt x="186255" y="518642"/>
                </a:lnTo>
                <a:lnTo>
                  <a:pt x="226802" y="536304"/>
                </a:lnTo>
                <a:lnTo>
                  <a:pt x="270627" y="552802"/>
                </a:lnTo>
                <a:lnTo>
                  <a:pt x="317542" y="568065"/>
                </a:lnTo>
                <a:lnTo>
                  <a:pt x="367360" y="582023"/>
                </a:lnTo>
                <a:lnTo>
                  <a:pt x="419890" y="594604"/>
                </a:lnTo>
                <a:lnTo>
                  <a:pt x="474944" y="605738"/>
                </a:lnTo>
                <a:lnTo>
                  <a:pt x="532335" y="615354"/>
                </a:lnTo>
                <a:lnTo>
                  <a:pt x="591873" y="623380"/>
                </a:lnTo>
                <a:lnTo>
                  <a:pt x="653369" y="629746"/>
                </a:lnTo>
                <a:lnTo>
                  <a:pt x="716635" y="634381"/>
                </a:lnTo>
                <a:lnTo>
                  <a:pt x="781484" y="637214"/>
                </a:lnTo>
                <a:lnTo>
                  <a:pt x="847725" y="638175"/>
                </a:lnTo>
                <a:lnTo>
                  <a:pt x="913965" y="637214"/>
                </a:lnTo>
                <a:lnTo>
                  <a:pt x="978814" y="634381"/>
                </a:lnTo>
                <a:lnTo>
                  <a:pt x="1042080" y="629746"/>
                </a:lnTo>
                <a:lnTo>
                  <a:pt x="1103576" y="623380"/>
                </a:lnTo>
                <a:lnTo>
                  <a:pt x="1163114" y="615354"/>
                </a:lnTo>
                <a:lnTo>
                  <a:pt x="1220505" y="605738"/>
                </a:lnTo>
                <a:lnTo>
                  <a:pt x="1275559" y="594604"/>
                </a:lnTo>
                <a:lnTo>
                  <a:pt x="1328089" y="582023"/>
                </a:lnTo>
                <a:lnTo>
                  <a:pt x="1377907" y="568065"/>
                </a:lnTo>
                <a:lnTo>
                  <a:pt x="1424822" y="552802"/>
                </a:lnTo>
                <a:lnTo>
                  <a:pt x="1468647" y="536304"/>
                </a:lnTo>
                <a:lnTo>
                  <a:pt x="1509194" y="518642"/>
                </a:lnTo>
                <a:lnTo>
                  <a:pt x="1546273" y="499888"/>
                </a:lnTo>
                <a:lnTo>
                  <a:pt x="1579696" y="480111"/>
                </a:lnTo>
                <a:lnTo>
                  <a:pt x="1634820" y="437777"/>
                </a:lnTo>
                <a:lnTo>
                  <a:pt x="1673057" y="392206"/>
                </a:lnTo>
                <a:lnTo>
                  <a:pt x="1692899" y="343967"/>
                </a:lnTo>
                <a:lnTo>
                  <a:pt x="1695450" y="319024"/>
                </a:lnTo>
                <a:lnTo>
                  <a:pt x="1692899" y="294098"/>
                </a:lnTo>
                <a:lnTo>
                  <a:pt x="1673057" y="245888"/>
                </a:lnTo>
                <a:lnTo>
                  <a:pt x="1634820" y="200341"/>
                </a:lnTo>
                <a:lnTo>
                  <a:pt x="1579696" y="158025"/>
                </a:lnTo>
                <a:lnTo>
                  <a:pt x="1546273" y="138256"/>
                </a:lnTo>
                <a:lnTo>
                  <a:pt x="1509194" y="119508"/>
                </a:lnTo>
                <a:lnTo>
                  <a:pt x="1468647" y="101852"/>
                </a:lnTo>
                <a:lnTo>
                  <a:pt x="1424822" y="85359"/>
                </a:lnTo>
                <a:lnTo>
                  <a:pt x="1377907" y="70099"/>
                </a:lnTo>
                <a:lnTo>
                  <a:pt x="1328089" y="56144"/>
                </a:lnTo>
                <a:lnTo>
                  <a:pt x="1275559" y="43565"/>
                </a:lnTo>
                <a:lnTo>
                  <a:pt x="1220505" y="32433"/>
                </a:lnTo>
                <a:lnTo>
                  <a:pt x="1163114" y="22819"/>
                </a:lnTo>
                <a:lnTo>
                  <a:pt x="1103576" y="14793"/>
                </a:lnTo>
                <a:lnTo>
                  <a:pt x="1042080" y="8427"/>
                </a:lnTo>
                <a:lnTo>
                  <a:pt x="978814" y="3793"/>
                </a:lnTo>
                <a:lnTo>
                  <a:pt x="913965" y="960"/>
                </a:lnTo>
                <a:lnTo>
                  <a:pt x="8477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282301" y="3549586"/>
            <a:ext cx="1004569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66700" marR="5080" indent="-254635">
              <a:lnSpc>
                <a:spcPct val="100800"/>
              </a:lnSpc>
              <a:spcBef>
                <a:spcPts val="8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3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er 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467850" y="3505200"/>
            <a:ext cx="409575" cy="704850"/>
          </a:xfrm>
          <a:custGeom>
            <a:avLst/>
            <a:gdLst/>
            <a:ahLst/>
            <a:cxnLst/>
            <a:rect l="l" t="t" r="r" b="b"/>
            <a:pathLst>
              <a:path w="409575" h="704850">
                <a:moveTo>
                  <a:pt x="204850" y="0"/>
                </a:moveTo>
                <a:lnTo>
                  <a:pt x="204850" y="176149"/>
                </a:lnTo>
                <a:lnTo>
                  <a:pt x="0" y="176149"/>
                </a:lnTo>
                <a:lnTo>
                  <a:pt x="0" y="528574"/>
                </a:lnTo>
                <a:lnTo>
                  <a:pt x="204850" y="528574"/>
                </a:lnTo>
                <a:lnTo>
                  <a:pt x="204850" y="704850"/>
                </a:lnTo>
                <a:lnTo>
                  <a:pt x="409575" y="352425"/>
                </a:lnTo>
                <a:lnTo>
                  <a:pt x="2048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220450" y="28575"/>
            <a:ext cx="809625" cy="771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102343" y="6576536"/>
            <a:ext cx="293878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90"/>
              </a:lnSpc>
            </a:pPr>
            <a:r>
              <a:rPr dirty="0" sz="1550" spc="15">
                <a:solidFill>
                  <a:srgbClr val="000099"/>
                </a:solidFill>
                <a:latin typeface="Calibri"/>
                <a:cs typeface="Calibri"/>
              </a:rPr>
              <a:t>Sergio Raposeiras-Roubín, MD,</a:t>
            </a:r>
            <a:r>
              <a:rPr dirty="0" sz="1550" spc="-55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dirty="0" sz="1550" spc="10">
                <a:solidFill>
                  <a:srgbClr val="000099"/>
                </a:solidFill>
                <a:latin typeface="Calibri"/>
                <a:cs typeface="Calibri"/>
              </a:rPr>
              <a:t>PhD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2025-03-29T14:09:56Z</dcterms:created>
  <dcterms:modified xsi:type="dcterms:W3CDTF">2025-03-29T14:09:56Z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2025-03-28T00:00:00Z</vt:filetime>
  </property>
  <property fmtid="{D5CDD505-2E9C-101B-9397-08002B2CF9AE}" pid="3" name="LastSaved">
    <vt:filetime>2025-03-29T00:00:00Z</vt:filetime>
  </property>
</Properties>
</file>