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50860" y="114300"/>
            <a:ext cx="5042278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662" y="1152652"/>
            <a:ext cx="8194675" cy="2671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323" y="2475483"/>
            <a:ext cx="6096635" cy="19773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495" marR="1778635">
              <a:lnSpc>
                <a:spcPct val="1188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Jung-Min Ahn, </a:t>
            </a:r>
            <a:r>
              <a:rPr dirty="0" sz="1600" spc="-20">
                <a:latin typeface="Calibri"/>
                <a:cs typeface="Calibri"/>
              </a:rPr>
              <a:t>MD, </a:t>
            </a:r>
            <a:r>
              <a:rPr dirty="0" sz="1600" spc="-5">
                <a:latin typeface="Calibri"/>
                <a:cs typeface="Calibri"/>
              </a:rPr>
              <a:t>PhD and Jung-Sun Kim, </a:t>
            </a:r>
            <a:r>
              <a:rPr dirty="0" sz="1600" spc="-20">
                <a:latin typeface="Calibri"/>
                <a:cs typeface="Calibri"/>
              </a:rPr>
              <a:t>MD, </a:t>
            </a:r>
            <a:r>
              <a:rPr dirty="0" sz="1600" spc="-5">
                <a:latin typeface="Calibri"/>
                <a:cs typeface="Calibri"/>
              </a:rPr>
              <a:t>PhD  </a:t>
            </a:r>
            <a:r>
              <a:rPr dirty="0" sz="1600" spc="-10">
                <a:latin typeface="Calibri"/>
                <a:cs typeface="Calibri"/>
              </a:rPr>
              <a:t>for </a:t>
            </a:r>
            <a:r>
              <a:rPr dirty="0" sz="1600" spc="-5">
                <a:latin typeface="Calibri"/>
                <a:cs typeface="Calibri"/>
              </a:rPr>
              <a:t>the ASSURE DES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Investigators</a:t>
            </a:r>
            <a:endParaRPr sz="1600">
              <a:latin typeface="Calibri"/>
              <a:cs typeface="Calibri"/>
            </a:endParaRPr>
          </a:p>
          <a:p>
            <a:pPr marL="23495" marR="56515">
              <a:lnSpc>
                <a:spcPct val="118300"/>
              </a:lnSpc>
              <a:spcBef>
                <a:spcPts val="1525"/>
              </a:spcBef>
            </a:pPr>
            <a:r>
              <a:rPr dirty="0" sz="1200" spc="-5">
                <a:latin typeface="Calibri"/>
                <a:cs typeface="Calibri"/>
              </a:rPr>
              <a:t>Division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15">
                <a:latin typeface="Calibri"/>
                <a:cs typeface="Calibri"/>
              </a:rPr>
              <a:t>Cardiology, </a:t>
            </a:r>
            <a:r>
              <a:rPr dirty="0" sz="1200">
                <a:latin typeface="Calibri"/>
                <a:cs typeface="Calibri"/>
              </a:rPr>
              <a:t>Asan </a:t>
            </a:r>
            <a:r>
              <a:rPr dirty="0" sz="1200" spc="-5">
                <a:latin typeface="Calibri"/>
                <a:cs typeface="Calibri"/>
              </a:rPr>
              <a:t>Medical </a:t>
            </a:r>
            <a:r>
              <a:rPr dirty="0" sz="1200" spc="-25">
                <a:latin typeface="Calibri"/>
                <a:cs typeface="Calibri"/>
              </a:rPr>
              <a:t>Center, </a:t>
            </a:r>
            <a:r>
              <a:rPr dirty="0" sz="1200" spc="-10">
                <a:latin typeface="Calibri"/>
                <a:cs typeface="Calibri"/>
              </a:rPr>
              <a:t>University </a:t>
            </a:r>
            <a:r>
              <a:rPr dirty="0" sz="1200">
                <a:latin typeface="Calibri"/>
                <a:cs typeface="Calibri"/>
              </a:rPr>
              <a:t>of Ulsan </a:t>
            </a:r>
            <a:r>
              <a:rPr dirty="0" sz="1200" spc="-5">
                <a:latin typeface="Calibri"/>
                <a:cs typeface="Calibri"/>
              </a:rPr>
              <a:t>College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5">
                <a:latin typeface="Calibri"/>
                <a:cs typeface="Calibri"/>
              </a:rPr>
              <a:t>Medicine, Seoul, </a:t>
            </a:r>
            <a:r>
              <a:rPr dirty="0" sz="1200" spc="-10">
                <a:latin typeface="Calibri"/>
                <a:cs typeface="Calibri"/>
              </a:rPr>
              <a:t>Korea  </a:t>
            </a:r>
            <a:r>
              <a:rPr dirty="0" sz="1200" spc="-5">
                <a:latin typeface="Calibri"/>
                <a:cs typeface="Calibri"/>
              </a:rPr>
              <a:t>Division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15">
                <a:latin typeface="Calibri"/>
                <a:cs typeface="Calibri"/>
              </a:rPr>
              <a:t>Cardiology, </a:t>
            </a:r>
            <a:r>
              <a:rPr dirty="0" sz="1200" spc="-10">
                <a:latin typeface="Calibri"/>
                <a:cs typeface="Calibri"/>
              </a:rPr>
              <a:t>Severance </a:t>
            </a:r>
            <a:r>
              <a:rPr dirty="0" sz="1200" spc="-5">
                <a:latin typeface="Calibri"/>
                <a:cs typeface="Calibri"/>
              </a:rPr>
              <a:t>Hospital, </a:t>
            </a:r>
            <a:r>
              <a:rPr dirty="0" sz="1200" spc="-20">
                <a:latin typeface="Calibri"/>
                <a:cs typeface="Calibri"/>
              </a:rPr>
              <a:t>Yonsei </a:t>
            </a:r>
            <a:r>
              <a:rPr dirty="0" sz="1200" spc="-10">
                <a:latin typeface="Calibri"/>
                <a:cs typeface="Calibri"/>
              </a:rPr>
              <a:t>University </a:t>
            </a:r>
            <a:r>
              <a:rPr dirty="0" sz="1200" spc="-5">
                <a:latin typeface="Calibri"/>
                <a:cs typeface="Calibri"/>
              </a:rPr>
              <a:t>College </a:t>
            </a:r>
            <a:r>
              <a:rPr dirty="0" sz="1200">
                <a:latin typeface="Calibri"/>
                <a:cs typeface="Calibri"/>
              </a:rPr>
              <a:t>of </a:t>
            </a:r>
            <a:r>
              <a:rPr dirty="0" sz="1200" spc="-5">
                <a:latin typeface="Calibri"/>
                <a:cs typeface="Calibri"/>
              </a:rPr>
              <a:t>Medicine, Seoul,</a:t>
            </a:r>
            <a:r>
              <a:rPr dirty="0" sz="1200" spc="1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Korea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Calibri"/>
              <a:cs typeface="Calibri"/>
            </a:endParaRPr>
          </a:p>
          <a:p>
            <a:pPr marL="12700" marR="5080">
              <a:lnSpc>
                <a:spcPct val="118600"/>
              </a:lnSpc>
            </a:pPr>
            <a:r>
              <a:rPr dirty="0" sz="1400" spc="-5">
                <a:solidFill>
                  <a:srgbClr val="AE1022"/>
                </a:solidFill>
                <a:latin typeface="Calibri"/>
                <a:cs typeface="Calibri"/>
              </a:rPr>
              <a:t>European Society of Cardiology Congress </a:t>
            </a:r>
            <a:r>
              <a:rPr dirty="0" sz="1400">
                <a:solidFill>
                  <a:srgbClr val="AE1022"/>
                </a:solidFill>
                <a:latin typeface="Calibri"/>
                <a:cs typeface="Calibri"/>
              </a:rPr>
              <a:t>2024 – Annual </a:t>
            </a:r>
            <a:r>
              <a:rPr dirty="0" sz="1400" spc="-5">
                <a:solidFill>
                  <a:srgbClr val="AE1022"/>
                </a:solidFill>
                <a:latin typeface="Calibri"/>
                <a:cs typeface="Calibri"/>
              </a:rPr>
              <a:t>Scientific Session, Hot Line4  August </a:t>
            </a:r>
            <a:r>
              <a:rPr dirty="0" sz="1400">
                <a:solidFill>
                  <a:srgbClr val="AE1022"/>
                </a:solidFill>
                <a:latin typeface="Calibri"/>
                <a:cs typeface="Calibri"/>
              </a:rPr>
              <a:t>31,</a:t>
            </a:r>
            <a:r>
              <a:rPr dirty="0" sz="1400" spc="-5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4884" y="229108"/>
            <a:ext cx="7278370" cy="20402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8600"/>
              </a:lnSpc>
              <a:spcBef>
                <a:spcPts val="100"/>
              </a:spcBef>
            </a:pPr>
            <a:r>
              <a:rPr dirty="0" sz="2800" spc="-5"/>
              <a:t>Aspirin </a:t>
            </a:r>
            <a:r>
              <a:rPr dirty="0" sz="2800" spc="-10"/>
              <a:t>Monotherapy vs. </a:t>
            </a:r>
            <a:r>
              <a:rPr dirty="0" sz="2800"/>
              <a:t>No </a:t>
            </a:r>
            <a:r>
              <a:rPr dirty="0" sz="2800" spc="-15"/>
              <a:t>Antiplatelet Therapy  </a:t>
            </a:r>
            <a:r>
              <a:rPr dirty="0" sz="2800" spc="-5"/>
              <a:t>in Stable </a:t>
            </a:r>
            <a:r>
              <a:rPr dirty="0" sz="2800" spc="-15"/>
              <a:t>Patients </a:t>
            </a:r>
            <a:r>
              <a:rPr dirty="0" sz="2800"/>
              <a:t>with </a:t>
            </a:r>
            <a:r>
              <a:rPr dirty="0" sz="2800" spc="-15"/>
              <a:t>DES</a:t>
            </a:r>
            <a:r>
              <a:rPr dirty="0" sz="2800" spc="20"/>
              <a:t> </a:t>
            </a:r>
            <a:r>
              <a:rPr dirty="0" sz="2800" spc="-10"/>
              <a:t>Undergoing</a:t>
            </a:r>
            <a:endParaRPr sz="2800"/>
          </a:p>
          <a:p>
            <a:pPr marL="12700" marR="369570">
              <a:lnSpc>
                <a:spcPts val="3979"/>
              </a:lnSpc>
              <a:spcBef>
                <a:spcPts val="165"/>
              </a:spcBef>
            </a:pPr>
            <a:r>
              <a:rPr dirty="0" sz="2800" spc="-15"/>
              <a:t>Low-to-intermediate </a:t>
            </a:r>
            <a:r>
              <a:rPr dirty="0" sz="2800" spc="-5"/>
              <a:t>Risk Non-cardiac </a:t>
            </a:r>
            <a:r>
              <a:rPr dirty="0" sz="2800" spc="-10"/>
              <a:t>Surgery:  </a:t>
            </a:r>
            <a:r>
              <a:rPr dirty="0" sz="2800" spc="-5"/>
              <a:t>The ASSURE </a:t>
            </a:r>
            <a:r>
              <a:rPr dirty="0" sz="2800" spc="-15"/>
              <a:t>DES </a:t>
            </a:r>
            <a:r>
              <a:rPr dirty="0" sz="2800" spc="-10"/>
              <a:t>Randomized </a:t>
            </a:r>
            <a:r>
              <a:rPr dirty="0" sz="2800" spc="-5"/>
              <a:t>Clinical</a:t>
            </a:r>
            <a:r>
              <a:rPr dirty="0" sz="2800" spc="35"/>
              <a:t> </a:t>
            </a:r>
            <a:r>
              <a:rPr dirty="0" sz="2800" spc="-30"/>
              <a:t>Trial</a:t>
            </a:r>
            <a:endParaRPr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397" y="87883"/>
            <a:ext cx="18357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Summary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66264" y="697483"/>
            <a:ext cx="8389620" cy="38398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231140">
              <a:lnSpc>
                <a:spcPct val="100800"/>
              </a:lnSpc>
              <a:spcBef>
                <a:spcPts val="75"/>
              </a:spcBef>
            </a:pPr>
            <a:r>
              <a:rPr dirty="0" sz="2400" spc="-5">
                <a:latin typeface="Calibri"/>
                <a:cs typeface="Calibri"/>
              </a:rPr>
              <a:t>In this ASSURE </a:t>
            </a:r>
            <a:r>
              <a:rPr dirty="0" sz="2400" spc="-10">
                <a:latin typeface="Calibri"/>
                <a:cs typeface="Calibri"/>
              </a:rPr>
              <a:t>DES </a:t>
            </a:r>
            <a:r>
              <a:rPr dirty="0" sz="2400" spc="-5">
                <a:latin typeface="Calibri"/>
                <a:cs typeface="Calibri"/>
              </a:rPr>
              <a:t>trial </a:t>
            </a:r>
            <a:r>
              <a:rPr dirty="0" sz="2400" spc="-10">
                <a:latin typeface="Calibri"/>
                <a:cs typeface="Calibri"/>
              </a:rPr>
              <a:t>involving patients undergoing non-cardiac  surgery </a:t>
            </a:r>
            <a:r>
              <a:rPr dirty="0" sz="2400" spc="-15">
                <a:latin typeface="Calibri"/>
                <a:cs typeface="Calibri"/>
              </a:rPr>
              <a:t>more </a:t>
            </a:r>
            <a:r>
              <a:rPr dirty="0" sz="2400" spc="-5">
                <a:latin typeface="Calibri"/>
                <a:cs typeface="Calibri"/>
              </a:rPr>
              <a:t>than </a:t>
            </a:r>
            <a:r>
              <a:rPr dirty="0" sz="2400">
                <a:latin typeface="Calibri"/>
                <a:cs typeface="Calibri"/>
              </a:rPr>
              <a:t>1 </a:t>
            </a:r>
            <a:r>
              <a:rPr dirty="0" sz="2400" spc="-10">
                <a:latin typeface="Calibri"/>
                <a:cs typeface="Calibri"/>
              </a:rPr>
              <a:t>year after </a:t>
            </a:r>
            <a:r>
              <a:rPr dirty="0" sz="2400" spc="-5">
                <a:latin typeface="Calibri"/>
                <a:cs typeface="Calibri"/>
              </a:rPr>
              <a:t>PCI with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DES</a:t>
            </a:r>
            <a:endParaRPr sz="2400">
              <a:latin typeface="Calibri"/>
              <a:cs typeface="Calibri"/>
            </a:endParaRPr>
          </a:p>
          <a:p>
            <a:pPr marL="398145" marR="5080" indent="-386080">
              <a:lnSpc>
                <a:spcPct val="99700"/>
              </a:lnSpc>
              <a:spcBef>
                <a:spcPts val="2030"/>
              </a:spcBef>
              <a:buClr>
                <a:srgbClr val="C00000"/>
              </a:buClr>
              <a:buFont typeface="Arial"/>
              <a:buChar char="•"/>
              <a:tabLst>
                <a:tab pos="398145" algn="l"/>
                <a:tab pos="398780" algn="l"/>
              </a:tabLst>
            </a:pPr>
            <a:r>
              <a:rPr dirty="0" sz="2200">
                <a:latin typeface="Calibri"/>
                <a:cs typeface="Calibri"/>
              </a:rPr>
              <a:t>A </a:t>
            </a:r>
            <a:r>
              <a:rPr dirty="0" sz="2200" spc="-20">
                <a:latin typeface="Calibri"/>
                <a:cs typeface="Calibri"/>
              </a:rPr>
              <a:t>strategy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continuing </a:t>
            </a:r>
            <a:r>
              <a:rPr dirty="0" sz="2200" spc="-5">
                <a:latin typeface="Calibri"/>
                <a:cs typeface="Calibri"/>
              </a:rPr>
              <a:t>aspirin </a:t>
            </a:r>
            <a:r>
              <a:rPr dirty="0" sz="2200" spc="-10">
                <a:latin typeface="Calibri"/>
                <a:cs typeface="Calibri"/>
              </a:rPr>
              <a:t>monotherapy </a:t>
            </a:r>
            <a:r>
              <a:rPr dirty="0" sz="2200" spc="-5">
                <a:latin typeface="Calibri"/>
                <a:cs typeface="Calibri"/>
              </a:rPr>
              <a:t>did not </a:t>
            </a:r>
            <a:r>
              <a:rPr dirty="0" sz="2200" spc="-10">
                <a:latin typeface="Calibri"/>
                <a:cs typeface="Calibri"/>
              </a:rPr>
              <a:t>significantly  reduce </a:t>
            </a:r>
            <a:r>
              <a:rPr dirty="0" sz="2200" spc="-5">
                <a:latin typeface="Calibri"/>
                <a:cs typeface="Calibri"/>
              </a:rPr>
              <a:t>ischemic </a:t>
            </a:r>
            <a:r>
              <a:rPr dirty="0" sz="2200" spc="-10">
                <a:latin typeface="Calibri"/>
                <a:cs typeface="Calibri"/>
              </a:rPr>
              <a:t>events compared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 spc="-10">
                <a:latin typeface="Calibri"/>
                <a:cs typeface="Calibri"/>
              </a:rPr>
              <a:t>temporarily </a:t>
            </a:r>
            <a:r>
              <a:rPr dirty="0" sz="2200" spc="-5">
                <a:latin typeface="Calibri"/>
                <a:cs typeface="Calibri"/>
              </a:rPr>
              <a:t>(5 </a:t>
            </a:r>
            <a:r>
              <a:rPr dirty="0" sz="2200" spc="-20">
                <a:latin typeface="Calibri"/>
                <a:cs typeface="Calibri"/>
              </a:rPr>
              <a:t>days) </a:t>
            </a:r>
            <a:r>
              <a:rPr dirty="0" sz="2200" spc="-10">
                <a:latin typeface="Calibri"/>
                <a:cs typeface="Calibri"/>
              </a:rPr>
              <a:t>holding </a:t>
            </a:r>
            <a:r>
              <a:rPr dirty="0" sz="2200" spc="-5">
                <a:latin typeface="Calibri"/>
                <a:cs typeface="Calibri"/>
              </a:rPr>
              <a:t>all  </a:t>
            </a:r>
            <a:r>
              <a:rPr dirty="0" sz="2200" spc="-10">
                <a:latin typeface="Calibri"/>
                <a:cs typeface="Calibri"/>
              </a:rPr>
              <a:t>antiplatelet </a:t>
            </a:r>
            <a:r>
              <a:rPr dirty="0" sz="2200" spc="-15">
                <a:latin typeface="Calibri"/>
                <a:cs typeface="Calibri"/>
              </a:rPr>
              <a:t>therapy </a:t>
            </a:r>
            <a:r>
              <a:rPr dirty="0" sz="2200" spc="-20">
                <a:latin typeface="Calibri"/>
                <a:cs typeface="Calibri"/>
              </a:rPr>
              <a:t>before </a:t>
            </a:r>
            <a:r>
              <a:rPr dirty="0" sz="2200" spc="-10">
                <a:latin typeface="Calibri"/>
                <a:cs typeface="Calibri"/>
              </a:rPr>
              <a:t>non-cardiac </a:t>
            </a:r>
            <a:r>
              <a:rPr dirty="0" sz="2200" spc="-25">
                <a:latin typeface="Calibri"/>
                <a:cs typeface="Calibri"/>
              </a:rPr>
              <a:t>surgery. </a:t>
            </a:r>
            <a:r>
              <a:rPr dirty="0" sz="2200" spc="-35">
                <a:latin typeface="Calibri"/>
                <a:cs typeface="Calibri"/>
              </a:rPr>
              <a:t>However, </a:t>
            </a:r>
            <a:r>
              <a:rPr dirty="0" sz="2200" spc="-10">
                <a:latin typeface="Calibri"/>
                <a:cs typeface="Calibri"/>
              </a:rPr>
              <a:t>continuing  </a:t>
            </a:r>
            <a:r>
              <a:rPr dirty="0" sz="2200" spc="-5">
                <a:latin typeface="Calibri"/>
                <a:cs typeface="Calibri"/>
              </a:rPr>
              <a:t>aspirin </a:t>
            </a:r>
            <a:r>
              <a:rPr dirty="0" sz="2200" spc="-10">
                <a:latin typeface="Calibri"/>
                <a:cs typeface="Calibri"/>
              </a:rPr>
              <a:t>was associated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>
                <a:latin typeface="Calibri"/>
                <a:cs typeface="Calibri"/>
              </a:rPr>
              <a:t>a </a:t>
            </a:r>
            <a:r>
              <a:rPr dirty="0" sz="2200" spc="-5">
                <a:latin typeface="Calibri"/>
                <a:cs typeface="Calibri"/>
              </a:rPr>
              <a:t>modest </a:t>
            </a:r>
            <a:r>
              <a:rPr dirty="0" sz="2200" spc="-10">
                <a:latin typeface="Calibri"/>
                <a:cs typeface="Calibri"/>
              </a:rPr>
              <a:t>increase </a:t>
            </a:r>
            <a:r>
              <a:rPr dirty="0" sz="2200" spc="-5">
                <a:latin typeface="Calibri"/>
                <a:cs typeface="Calibri"/>
              </a:rPr>
              <a:t>in minor</a:t>
            </a:r>
            <a:r>
              <a:rPr dirty="0" sz="2200" spc="3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bleeding.</a:t>
            </a:r>
            <a:endParaRPr sz="2200">
              <a:latin typeface="Calibri"/>
              <a:cs typeface="Calibri"/>
            </a:endParaRPr>
          </a:p>
          <a:p>
            <a:pPr marL="398145" marR="43815" indent="-386080">
              <a:lnSpc>
                <a:spcPct val="99700"/>
              </a:lnSpc>
              <a:spcBef>
                <a:spcPts val="1160"/>
              </a:spcBef>
              <a:buClr>
                <a:srgbClr val="C00000"/>
              </a:buClr>
              <a:buFont typeface="Arial"/>
              <a:buChar char="•"/>
              <a:tabLst>
                <a:tab pos="398145" algn="l"/>
                <a:tab pos="398780" algn="l"/>
              </a:tabLst>
            </a:pPr>
            <a:r>
              <a:rPr dirty="0" sz="2200" spc="-10">
                <a:latin typeface="Calibri"/>
                <a:cs typeface="Calibri"/>
              </a:rPr>
              <a:t>Given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5">
                <a:latin typeface="Calibri"/>
                <a:cs typeface="Calibri"/>
              </a:rPr>
              <a:t>lower-than-expected event </a:t>
            </a:r>
            <a:r>
              <a:rPr dirty="0" sz="2200" spc="-25">
                <a:latin typeface="Calibri"/>
                <a:cs typeface="Calibri"/>
              </a:rPr>
              <a:t>rates </a:t>
            </a:r>
            <a:r>
              <a:rPr dirty="0" sz="2200" spc="-5">
                <a:latin typeface="Calibri"/>
                <a:cs typeface="Calibri"/>
              </a:rPr>
              <a:t>and the </a:t>
            </a:r>
            <a:r>
              <a:rPr dirty="0" sz="2200" spc="-10">
                <a:latin typeface="Calibri"/>
                <a:cs typeface="Calibri"/>
              </a:rPr>
              <a:t>underpowered  </a:t>
            </a:r>
            <a:r>
              <a:rPr dirty="0" sz="2200" spc="-15">
                <a:latin typeface="Calibri"/>
                <a:cs typeface="Calibri"/>
              </a:rPr>
              <a:t>nature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35">
                <a:latin typeface="Calibri"/>
                <a:cs typeface="Calibri"/>
              </a:rPr>
              <a:t>study, </a:t>
            </a:r>
            <a:r>
              <a:rPr dirty="0" sz="2200" spc="-5">
                <a:latin typeface="Calibri"/>
                <a:cs typeface="Calibri"/>
              </a:rPr>
              <a:t>these findings should be </a:t>
            </a:r>
            <a:r>
              <a:rPr dirty="0" sz="2200" spc="-15">
                <a:latin typeface="Calibri"/>
                <a:cs typeface="Calibri"/>
              </a:rPr>
              <a:t>interpreted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 spc="-10">
                <a:latin typeface="Calibri"/>
                <a:cs typeface="Calibri"/>
              </a:rPr>
              <a:t>caution.  </a:t>
            </a:r>
            <a:r>
              <a:rPr dirty="0" sz="2200" spc="-5">
                <a:latin typeface="Calibri"/>
                <a:cs typeface="Calibri"/>
              </a:rPr>
              <a:t>Further </a:t>
            </a:r>
            <a:r>
              <a:rPr dirty="0" sz="2200" spc="-15">
                <a:latin typeface="Calibri"/>
                <a:cs typeface="Calibri"/>
              </a:rPr>
              <a:t>research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>
                <a:latin typeface="Calibri"/>
                <a:cs typeface="Calibri"/>
              </a:rPr>
              <a:t>a </a:t>
            </a:r>
            <a:r>
              <a:rPr dirty="0" sz="2200" spc="-10">
                <a:latin typeface="Calibri"/>
                <a:cs typeface="Calibri"/>
              </a:rPr>
              <a:t>large-scale, adequately powered study </a:t>
            </a:r>
            <a:r>
              <a:rPr dirty="0" sz="2200" spc="-5">
                <a:latin typeface="Calibri"/>
                <a:cs typeface="Calibri"/>
              </a:rPr>
              <a:t>is  needed </a:t>
            </a:r>
            <a:r>
              <a:rPr dirty="0" sz="2200" spc="-15">
                <a:latin typeface="Calibri"/>
                <a:cs typeface="Calibri"/>
              </a:rPr>
              <a:t>to </a:t>
            </a:r>
            <a:r>
              <a:rPr dirty="0" sz="2200" spc="-10">
                <a:latin typeface="Calibri"/>
                <a:cs typeface="Calibri"/>
              </a:rPr>
              <a:t>confirm </a:t>
            </a:r>
            <a:r>
              <a:rPr dirty="0" sz="2200" spc="-5">
                <a:latin typeface="Calibri"/>
                <a:cs typeface="Calibri"/>
              </a:rPr>
              <a:t>these</a:t>
            </a:r>
            <a:r>
              <a:rPr dirty="0" sz="2200" spc="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results.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31591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Disclosure</a:t>
            </a:r>
            <a:r>
              <a:rPr dirty="0" sz="2800" spc="-40"/>
              <a:t> </a:t>
            </a:r>
            <a:r>
              <a:rPr dirty="0" sz="2800" spc="-15"/>
              <a:t>Statement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324616" y="1324639"/>
            <a:ext cx="8424545" cy="3818890"/>
          </a:xfrm>
          <a:custGeom>
            <a:avLst/>
            <a:gdLst/>
            <a:ahLst/>
            <a:cxnLst/>
            <a:rect l="l" t="t" r="r" b="b"/>
            <a:pathLst>
              <a:path w="8424545" h="3818890">
                <a:moveTo>
                  <a:pt x="0" y="0"/>
                </a:moveTo>
                <a:lnTo>
                  <a:pt x="8424095" y="0"/>
                </a:lnTo>
                <a:lnTo>
                  <a:pt x="8424095" y="381886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4616" y="1324639"/>
            <a:ext cx="0" cy="3818890"/>
          </a:xfrm>
          <a:custGeom>
            <a:avLst/>
            <a:gdLst/>
            <a:ahLst/>
            <a:cxnLst/>
            <a:rect l="l" t="t" r="r" b="b"/>
            <a:pathLst>
              <a:path w="0" h="3818890">
                <a:moveTo>
                  <a:pt x="0" y="3818860"/>
                </a:moveTo>
                <a:lnTo>
                  <a:pt x="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3356" y="1345691"/>
            <a:ext cx="8267065" cy="2576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93675" marR="5080" indent="-180975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>
                <a:latin typeface="Calibri"/>
                <a:cs typeface="Calibri"/>
              </a:rPr>
              <a:t>ASSURE </a:t>
            </a:r>
            <a:r>
              <a:rPr dirty="0" sz="2000" spc="-15">
                <a:latin typeface="Calibri"/>
                <a:cs typeface="Calibri"/>
              </a:rPr>
              <a:t>DES </a:t>
            </a:r>
            <a:r>
              <a:rPr dirty="0" sz="2000">
                <a:latin typeface="Calibri"/>
                <a:cs typeface="Calibri"/>
              </a:rPr>
              <a:t>trial </a:t>
            </a:r>
            <a:r>
              <a:rPr dirty="0" sz="2000" spc="-10">
                <a:latin typeface="Calibri"/>
                <a:cs typeface="Calibri"/>
              </a:rPr>
              <a:t>was </a:t>
            </a:r>
            <a:r>
              <a:rPr dirty="0" sz="2000">
                <a:latin typeface="Calibri"/>
                <a:cs typeface="Calibri"/>
              </a:rPr>
              <a:t>an </a:t>
            </a:r>
            <a:r>
              <a:rPr dirty="0" sz="2000" spc="-15">
                <a:latin typeface="Calibri"/>
                <a:cs typeface="Calibri"/>
              </a:rPr>
              <a:t>investigator-initiated </a:t>
            </a:r>
            <a:r>
              <a:rPr dirty="0" sz="2000">
                <a:latin typeface="Calibri"/>
                <a:cs typeface="Calibri"/>
              </a:rPr>
              <a:t>trial </a:t>
            </a:r>
            <a:r>
              <a:rPr dirty="0" sz="2000" spc="-5">
                <a:latin typeface="Calibri"/>
                <a:cs typeface="Calibri"/>
              </a:rPr>
              <a:t>and </a:t>
            </a:r>
            <a:r>
              <a:rPr dirty="0" sz="2000" spc="-10">
                <a:latin typeface="Calibri"/>
                <a:cs typeface="Calibri"/>
              </a:rPr>
              <a:t>was </a:t>
            </a:r>
            <a:r>
              <a:rPr dirty="0" sz="2000" spc="-5">
                <a:latin typeface="Calibri"/>
                <a:cs typeface="Calibri"/>
              </a:rPr>
              <a:t>funded </a:t>
            </a:r>
            <a:r>
              <a:rPr dirty="0" sz="2000" spc="-10">
                <a:latin typeface="Calibri"/>
                <a:cs typeface="Calibri"/>
              </a:rPr>
              <a:t>by </a:t>
            </a:r>
            <a:r>
              <a:rPr dirty="0" sz="2000" spc="-5">
                <a:latin typeface="Calibri"/>
                <a:cs typeface="Calibri"/>
              </a:rPr>
              <a:t>the  </a:t>
            </a:r>
            <a:r>
              <a:rPr dirty="0" sz="2000" spc="-15">
                <a:latin typeface="Calibri"/>
                <a:cs typeface="Calibri"/>
              </a:rPr>
              <a:t>CardioVascular </a:t>
            </a:r>
            <a:r>
              <a:rPr dirty="0" sz="2000" spc="-10">
                <a:latin typeface="Calibri"/>
                <a:cs typeface="Calibri"/>
              </a:rPr>
              <a:t>Research Foundation,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5">
                <a:latin typeface="Calibri"/>
                <a:cs typeface="Calibri"/>
              </a:rPr>
              <a:t>grant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5">
                <a:latin typeface="Calibri"/>
                <a:cs typeface="Calibri"/>
              </a:rPr>
              <a:t>Korea </a:t>
            </a:r>
            <a:r>
              <a:rPr dirty="0" sz="2000">
                <a:latin typeface="Calibri"/>
                <a:cs typeface="Calibri"/>
              </a:rPr>
              <a:t>Health </a:t>
            </a:r>
            <a:r>
              <a:rPr dirty="0" sz="2000" spc="-25">
                <a:latin typeface="Calibri"/>
                <a:cs typeface="Calibri"/>
              </a:rPr>
              <a:t>Technology  </a:t>
            </a:r>
            <a:r>
              <a:rPr dirty="0" sz="2000" spc="-5">
                <a:latin typeface="Calibri"/>
                <a:cs typeface="Calibri"/>
              </a:rPr>
              <a:t>R&amp;D </a:t>
            </a:r>
            <a:r>
              <a:rPr dirty="0" sz="2000" spc="-10">
                <a:latin typeface="Calibri"/>
                <a:cs typeface="Calibri"/>
              </a:rPr>
              <a:t>Project through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15">
                <a:latin typeface="Calibri"/>
                <a:cs typeface="Calibri"/>
              </a:rPr>
              <a:t>Korea </a:t>
            </a:r>
            <a:r>
              <a:rPr dirty="0" sz="2000">
                <a:latin typeface="Calibri"/>
                <a:cs typeface="Calibri"/>
              </a:rPr>
              <a:t>Health </a:t>
            </a:r>
            <a:r>
              <a:rPr dirty="0" sz="2000" spc="-5">
                <a:latin typeface="Calibri"/>
                <a:cs typeface="Calibri"/>
              </a:rPr>
              <a:t>Industry </a:t>
            </a:r>
            <a:r>
              <a:rPr dirty="0" sz="2000" spc="-10">
                <a:latin typeface="Calibri"/>
                <a:cs typeface="Calibri"/>
              </a:rPr>
              <a:t>Development </a:t>
            </a:r>
            <a:r>
              <a:rPr dirty="0" sz="2000" spc="-5">
                <a:latin typeface="Calibri"/>
                <a:cs typeface="Calibri"/>
              </a:rPr>
              <a:t>Institute  (KHIDI), funded </a:t>
            </a:r>
            <a:r>
              <a:rPr dirty="0" sz="2000" spc="-10">
                <a:latin typeface="Calibri"/>
                <a:cs typeface="Calibri"/>
              </a:rPr>
              <a:t>by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Ministry of </a:t>
            </a:r>
            <a:r>
              <a:rPr dirty="0" sz="2000">
                <a:latin typeface="Calibri"/>
                <a:cs typeface="Calibri"/>
              </a:rPr>
              <a:t>Health &amp; </a:t>
            </a:r>
            <a:r>
              <a:rPr dirty="0" sz="2000" spc="-20">
                <a:latin typeface="Calibri"/>
                <a:cs typeface="Calibri"/>
              </a:rPr>
              <a:t>Welfare, </a:t>
            </a:r>
            <a:r>
              <a:rPr dirty="0" sz="2000" spc="-10">
                <a:latin typeface="Calibri"/>
                <a:cs typeface="Calibri"/>
              </a:rPr>
              <a:t>Republic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15">
                <a:latin typeface="Calibri"/>
                <a:cs typeface="Calibri"/>
              </a:rPr>
              <a:t>Korea </a:t>
            </a:r>
            <a:r>
              <a:rPr dirty="0" sz="2000" spc="-10">
                <a:latin typeface="Calibri"/>
                <a:cs typeface="Calibri"/>
              </a:rPr>
              <a:t>(grant  </a:t>
            </a:r>
            <a:r>
              <a:rPr dirty="0" sz="2000" spc="-5">
                <a:latin typeface="Calibri"/>
                <a:cs typeface="Calibri"/>
              </a:rPr>
              <a:t>number: HC19C0022), and Medtronic.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Font typeface="Arial"/>
              <a:buChar char="•"/>
            </a:pPr>
            <a:endParaRPr sz="2650">
              <a:latin typeface="Calibri"/>
              <a:cs typeface="Calibri"/>
            </a:endParaRPr>
          </a:p>
          <a:p>
            <a:pPr algn="just" marL="193675" marR="6350" indent="-180975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93675" algn="l"/>
              </a:tabLst>
            </a:pPr>
            <a:r>
              <a:rPr dirty="0" sz="2000" spc="-5">
                <a:latin typeface="Calibri"/>
                <a:cs typeface="Calibri"/>
              </a:rPr>
              <a:t>The funder of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study had no </a:t>
            </a:r>
            <a:r>
              <a:rPr dirty="0" sz="2000" spc="-10">
                <a:latin typeface="Calibri"/>
                <a:cs typeface="Calibri"/>
              </a:rPr>
              <a:t>role </a:t>
            </a:r>
            <a:r>
              <a:rPr dirty="0" sz="2000">
                <a:latin typeface="Calibri"/>
                <a:cs typeface="Calibri"/>
              </a:rPr>
              <a:t>in </a:t>
            </a:r>
            <a:r>
              <a:rPr dirty="0" sz="2000" spc="-5">
                <a:latin typeface="Calibri"/>
                <a:cs typeface="Calibri"/>
              </a:rPr>
              <a:t>study design, </a:t>
            </a:r>
            <a:r>
              <a:rPr dirty="0" sz="2000" spc="-10">
                <a:latin typeface="Calibri"/>
                <a:cs typeface="Calibri"/>
              </a:rPr>
              <a:t>data </a:t>
            </a:r>
            <a:r>
              <a:rPr dirty="0" sz="2000" spc="-5">
                <a:latin typeface="Calibri"/>
                <a:cs typeface="Calibri"/>
              </a:rPr>
              <a:t>collection, </a:t>
            </a:r>
            <a:r>
              <a:rPr dirty="0" sz="2000" spc="-10">
                <a:latin typeface="Calibri"/>
                <a:cs typeface="Calibri"/>
              </a:rPr>
              <a:t>data  </a:t>
            </a:r>
            <a:r>
              <a:rPr dirty="0" sz="2000" spc="-5">
                <a:latin typeface="Calibri"/>
                <a:cs typeface="Calibri"/>
              </a:rPr>
              <a:t>analysis, </a:t>
            </a:r>
            <a:r>
              <a:rPr dirty="0" sz="2000" spc="-10">
                <a:latin typeface="Calibri"/>
                <a:cs typeface="Calibri"/>
              </a:rPr>
              <a:t>data interpretation, </a:t>
            </a:r>
            <a:r>
              <a:rPr dirty="0" sz="2000" spc="-5">
                <a:latin typeface="Calibri"/>
                <a:cs typeface="Calibri"/>
              </a:rPr>
              <a:t>or writing of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report.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1520" y="1203598"/>
            <a:ext cx="8641080" cy="2880360"/>
          </a:xfrm>
          <a:custGeom>
            <a:avLst/>
            <a:gdLst/>
            <a:ahLst/>
            <a:cxnLst/>
            <a:rect l="l" t="t" r="r" b="b"/>
            <a:pathLst>
              <a:path w="8641080" h="2880360">
                <a:moveTo>
                  <a:pt x="0" y="0"/>
                </a:moveTo>
                <a:lnTo>
                  <a:pt x="8640960" y="0"/>
                </a:lnTo>
                <a:lnTo>
                  <a:pt x="8640960" y="2880320"/>
                </a:lnTo>
                <a:lnTo>
                  <a:pt x="0" y="288032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268" y="113283"/>
            <a:ext cx="177609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5"/>
              <a:t>Back</a:t>
            </a:r>
            <a:r>
              <a:rPr dirty="0" sz="2800" spc="-5"/>
              <a:t>g</a:t>
            </a:r>
            <a:r>
              <a:rPr dirty="0" sz="2800" spc="-35"/>
              <a:t>r</a:t>
            </a:r>
            <a:r>
              <a:rPr dirty="0" sz="2800" spc="-10"/>
              <a:t>o</a:t>
            </a:r>
            <a:r>
              <a:rPr dirty="0" sz="2800" spc="-5"/>
              <a:t>un</a:t>
            </a:r>
            <a:r>
              <a:rPr dirty="0" sz="2800"/>
              <a:t>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05777" y="792988"/>
            <a:ext cx="8164195" cy="346964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just" marL="193675" marR="5080" indent="-180975">
              <a:lnSpc>
                <a:spcPts val="2590"/>
              </a:lnSpc>
              <a:spcBef>
                <a:spcPts val="225"/>
              </a:spcBef>
              <a:buClr>
                <a:srgbClr val="C00000"/>
              </a:buClr>
              <a:buFont typeface="Arial"/>
              <a:buChar char="•"/>
              <a:tabLst>
                <a:tab pos="193675" algn="l"/>
              </a:tabLst>
            </a:pPr>
            <a:r>
              <a:rPr dirty="0" sz="2200">
                <a:latin typeface="Calibri"/>
                <a:cs typeface="Calibri"/>
              </a:rPr>
              <a:t>Up </a:t>
            </a:r>
            <a:r>
              <a:rPr dirty="0" sz="2200" spc="-15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20%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patients undergoing </a:t>
            </a:r>
            <a:r>
              <a:rPr dirty="0" sz="2200">
                <a:latin typeface="Calibri"/>
                <a:cs typeface="Calibri"/>
              </a:rPr>
              <a:t>PCI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 spc="-10">
                <a:latin typeface="Calibri"/>
                <a:cs typeface="Calibri"/>
              </a:rPr>
              <a:t>DES </a:t>
            </a:r>
            <a:r>
              <a:rPr dirty="0" sz="2200" spc="-5">
                <a:latin typeface="Calibri"/>
                <a:cs typeface="Calibri"/>
              </a:rPr>
              <a:t>need </a:t>
            </a:r>
            <a:r>
              <a:rPr dirty="0" sz="2200" spc="-10">
                <a:latin typeface="Calibri"/>
                <a:cs typeface="Calibri"/>
              </a:rPr>
              <a:t>surgical  </a:t>
            </a:r>
            <a:r>
              <a:rPr dirty="0" sz="2200" spc="-15">
                <a:latin typeface="Calibri"/>
                <a:cs typeface="Calibri"/>
              </a:rPr>
              <a:t>procedures </a:t>
            </a:r>
            <a:r>
              <a:rPr dirty="0" sz="2200" spc="-5">
                <a:latin typeface="Calibri"/>
                <a:cs typeface="Calibri"/>
              </a:rPr>
              <a:t>within </a:t>
            </a:r>
            <a:r>
              <a:rPr dirty="0" sz="2200" spc="-10">
                <a:latin typeface="Calibri"/>
                <a:cs typeface="Calibri"/>
              </a:rPr>
              <a:t>two </a:t>
            </a:r>
            <a:r>
              <a:rPr dirty="0" sz="2200" spc="-15">
                <a:latin typeface="Calibri"/>
                <a:cs typeface="Calibri"/>
              </a:rPr>
              <a:t>years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coronary </a:t>
            </a:r>
            <a:r>
              <a:rPr dirty="0" sz="2200" spc="-20">
                <a:latin typeface="Calibri"/>
                <a:cs typeface="Calibri"/>
              </a:rPr>
              <a:t>stent</a:t>
            </a:r>
            <a:r>
              <a:rPr dirty="0" sz="2200" spc="6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implantation.</a:t>
            </a:r>
            <a:endParaRPr sz="2200">
              <a:latin typeface="Calibri"/>
              <a:cs typeface="Calibri"/>
            </a:endParaRPr>
          </a:p>
          <a:p>
            <a:pPr algn="just" marL="193675" marR="5080" indent="-180975">
              <a:lnSpc>
                <a:spcPct val="98600"/>
              </a:lnSpc>
              <a:spcBef>
                <a:spcPts val="1714"/>
              </a:spcBef>
              <a:buClr>
                <a:srgbClr val="C00000"/>
              </a:buClr>
              <a:buFont typeface="Arial"/>
              <a:buChar char="•"/>
              <a:tabLst>
                <a:tab pos="193675" algn="l"/>
              </a:tabLst>
            </a:pPr>
            <a:r>
              <a:rPr dirty="0" sz="2200" spc="-15">
                <a:latin typeface="Calibri"/>
                <a:cs typeface="Calibri"/>
              </a:rPr>
              <a:t>Patients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 spc="-10">
                <a:latin typeface="Calibri"/>
                <a:cs typeface="Calibri"/>
              </a:rPr>
              <a:t>DES undergoing non-cardiac surgery </a:t>
            </a:r>
            <a:r>
              <a:rPr dirty="0" sz="2200" spc="-15">
                <a:latin typeface="Calibri"/>
                <a:cs typeface="Calibri"/>
              </a:rPr>
              <a:t>are </a:t>
            </a:r>
            <a:r>
              <a:rPr dirty="0" sz="2200" spc="-10">
                <a:latin typeface="Calibri"/>
                <a:cs typeface="Calibri"/>
              </a:rPr>
              <a:t>considered </a:t>
            </a:r>
            <a:r>
              <a:rPr dirty="0" sz="2200" spc="-25">
                <a:latin typeface="Calibri"/>
                <a:cs typeface="Calibri"/>
              </a:rPr>
              <a:t>at  </a:t>
            </a:r>
            <a:r>
              <a:rPr dirty="0" sz="2200" spc="-5">
                <a:latin typeface="Calibri"/>
                <a:cs typeface="Calibri"/>
              </a:rPr>
              <a:t>high </a:t>
            </a:r>
            <a:r>
              <a:rPr dirty="0" sz="2200" spc="-15">
                <a:latin typeface="Calibri"/>
                <a:cs typeface="Calibri"/>
              </a:rPr>
              <a:t>perioperative cardiovascular </a:t>
            </a:r>
            <a:r>
              <a:rPr dirty="0" sz="2200" spc="-5">
                <a:latin typeface="Calibri"/>
                <a:cs typeface="Calibri"/>
              </a:rPr>
              <a:t>risk, </a:t>
            </a:r>
            <a:r>
              <a:rPr dirty="0" sz="2200" spc="-15">
                <a:latin typeface="Calibri"/>
                <a:cs typeface="Calibri"/>
              </a:rPr>
              <a:t>facing </a:t>
            </a:r>
            <a:r>
              <a:rPr dirty="0" sz="2200" spc="-10">
                <a:latin typeface="Calibri"/>
                <a:cs typeface="Calibri"/>
              </a:rPr>
              <a:t>competing thrombotic  </a:t>
            </a:r>
            <a:r>
              <a:rPr dirty="0" sz="2200" spc="-5">
                <a:latin typeface="Calibri"/>
                <a:cs typeface="Calibri"/>
              </a:rPr>
              <a:t>and bleeding </a:t>
            </a:r>
            <a:r>
              <a:rPr dirty="0" sz="2200" spc="-10">
                <a:latin typeface="Calibri"/>
                <a:cs typeface="Calibri"/>
              </a:rPr>
              <a:t>risks.</a:t>
            </a:r>
            <a:endParaRPr sz="2200">
              <a:latin typeface="Calibri"/>
              <a:cs typeface="Calibri"/>
            </a:endParaRPr>
          </a:p>
          <a:p>
            <a:pPr algn="just" marL="193675" marR="5080" indent="-180975">
              <a:lnSpc>
                <a:spcPct val="99700"/>
              </a:lnSpc>
              <a:spcBef>
                <a:spcPts val="1760"/>
              </a:spcBef>
              <a:buClr>
                <a:srgbClr val="C00000"/>
              </a:buClr>
              <a:buFont typeface="Arial"/>
              <a:buChar char="•"/>
              <a:tabLst>
                <a:tab pos="193675" algn="l"/>
              </a:tabLst>
            </a:pPr>
            <a:r>
              <a:rPr dirty="0" sz="2200" spc="-15">
                <a:latin typeface="Calibri"/>
                <a:cs typeface="Calibri"/>
              </a:rPr>
              <a:t>Current </a:t>
            </a:r>
            <a:r>
              <a:rPr dirty="0" sz="2200" spc="-5">
                <a:latin typeface="Calibri"/>
                <a:cs typeface="Calibri"/>
              </a:rPr>
              <a:t>guidelines </a:t>
            </a:r>
            <a:r>
              <a:rPr dirty="0" sz="2200" spc="-10">
                <a:latin typeface="Calibri"/>
                <a:cs typeface="Calibri"/>
              </a:rPr>
              <a:t>recommend </a:t>
            </a:r>
            <a:r>
              <a:rPr dirty="0" sz="2200" spc="-15">
                <a:latin typeface="Calibri"/>
                <a:cs typeface="Calibri"/>
              </a:rPr>
              <a:t>perioperative </a:t>
            </a:r>
            <a:r>
              <a:rPr dirty="0" sz="2200" spc="-10">
                <a:latin typeface="Calibri"/>
                <a:cs typeface="Calibri"/>
              </a:rPr>
              <a:t>continuation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0">
                <a:latin typeface="Calibri"/>
                <a:cs typeface="Calibri"/>
              </a:rPr>
              <a:t>aspirin  </a:t>
            </a:r>
            <a:r>
              <a:rPr dirty="0" sz="2200" spc="-5">
                <a:latin typeface="Calibri"/>
                <a:cs typeface="Calibri"/>
              </a:rPr>
              <a:t>in </a:t>
            </a:r>
            <a:r>
              <a:rPr dirty="0" sz="2200" spc="-10">
                <a:latin typeface="Calibri"/>
                <a:cs typeface="Calibri"/>
              </a:rPr>
              <a:t>patients </a:t>
            </a:r>
            <a:r>
              <a:rPr dirty="0" sz="2200" spc="-5">
                <a:latin typeface="Calibri"/>
                <a:cs typeface="Calibri"/>
              </a:rPr>
              <a:t>with </a:t>
            </a:r>
            <a:r>
              <a:rPr dirty="0" sz="2200" spc="-10">
                <a:latin typeface="Calibri"/>
                <a:cs typeface="Calibri"/>
              </a:rPr>
              <a:t>DES undergoing non-cardiac </a:t>
            </a:r>
            <a:r>
              <a:rPr dirty="0" sz="2200" spc="-30">
                <a:latin typeface="Calibri"/>
                <a:cs typeface="Calibri"/>
              </a:rPr>
              <a:t>surgery, </a:t>
            </a:r>
            <a:r>
              <a:rPr dirty="0" sz="2200" spc="-10">
                <a:latin typeface="Calibri"/>
                <a:cs typeface="Calibri"/>
              </a:rPr>
              <a:t>even beyond </a:t>
            </a:r>
            <a:r>
              <a:rPr dirty="0" sz="2200">
                <a:latin typeface="Calibri"/>
                <a:cs typeface="Calibri"/>
              </a:rPr>
              <a:t>1  </a:t>
            </a:r>
            <a:r>
              <a:rPr dirty="0" sz="2200" spc="-10">
                <a:latin typeface="Calibri"/>
                <a:cs typeface="Calibri"/>
              </a:rPr>
              <a:t>year after </a:t>
            </a:r>
            <a:r>
              <a:rPr dirty="0" sz="2200" spc="-5">
                <a:latin typeface="Calibri"/>
                <a:cs typeface="Calibri"/>
              </a:rPr>
              <a:t>PCI. </a:t>
            </a:r>
            <a:r>
              <a:rPr dirty="0" sz="2200" spc="-35">
                <a:latin typeface="Calibri"/>
                <a:cs typeface="Calibri"/>
              </a:rPr>
              <a:t>However, </a:t>
            </a:r>
            <a:r>
              <a:rPr dirty="0" sz="2200" spc="-10">
                <a:latin typeface="Calibri"/>
                <a:cs typeface="Calibri"/>
              </a:rPr>
              <a:t>supporting </a:t>
            </a:r>
            <a:r>
              <a:rPr dirty="0" sz="2200" spc="-5">
                <a:latin typeface="Calibri"/>
                <a:cs typeface="Calibri"/>
              </a:rPr>
              <a:t>evidence is </a:t>
            </a:r>
            <a:r>
              <a:rPr dirty="0" sz="2200" spc="-10">
                <a:latin typeface="Calibri"/>
                <a:cs typeface="Calibri"/>
              </a:rPr>
              <a:t>limited, </a:t>
            </a:r>
            <a:r>
              <a:rPr dirty="0" sz="2200" spc="-5">
                <a:latin typeface="Calibri"/>
                <a:cs typeface="Calibri"/>
              </a:rPr>
              <a:t>especially </a:t>
            </a:r>
            <a:r>
              <a:rPr dirty="0" sz="2200" spc="-15">
                <a:latin typeface="Calibri"/>
                <a:cs typeface="Calibri"/>
              </a:rPr>
              <a:t>for  contemporary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DES.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6443" y="4694428"/>
            <a:ext cx="634174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Arial"/>
                <a:cs typeface="Arial"/>
              </a:rPr>
              <a:t>Hawn </a:t>
            </a:r>
            <a:r>
              <a:rPr dirty="0" sz="1000">
                <a:latin typeface="Arial"/>
                <a:cs typeface="Arial"/>
              </a:rPr>
              <a:t>MT, </a:t>
            </a:r>
            <a:r>
              <a:rPr dirty="0" sz="1000" spc="-5">
                <a:latin typeface="Arial"/>
                <a:cs typeface="Arial"/>
              </a:rPr>
              <a:t>et al. </a:t>
            </a:r>
            <a:r>
              <a:rPr dirty="0" sz="1000">
                <a:latin typeface="Arial"/>
                <a:cs typeface="Arial"/>
              </a:rPr>
              <a:t>J </a:t>
            </a:r>
            <a:r>
              <a:rPr dirty="0" sz="1000" spc="-5">
                <a:latin typeface="Arial"/>
                <a:cs typeface="Arial"/>
              </a:rPr>
              <a:t>Am Coll Surg </a:t>
            </a:r>
            <a:r>
              <a:rPr dirty="0" sz="1000" spc="-10">
                <a:latin typeface="Arial"/>
                <a:cs typeface="Arial"/>
              </a:rPr>
              <a:t>2012;214:658-66;Tokushige </a:t>
            </a:r>
            <a:r>
              <a:rPr dirty="0" sz="1000" spc="-5">
                <a:latin typeface="Arial"/>
                <a:cs typeface="Arial"/>
              </a:rPr>
              <a:t>A, et al. </a:t>
            </a:r>
            <a:r>
              <a:rPr dirty="0" sz="1000">
                <a:latin typeface="Arial"/>
                <a:cs typeface="Arial"/>
              </a:rPr>
              <a:t>Circ </a:t>
            </a:r>
            <a:r>
              <a:rPr dirty="0" sz="1000" spc="-5">
                <a:latin typeface="Arial"/>
                <a:cs typeface="Arial"/>
              </a:rPr>
              <a:t>Cardiovasc Interv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2012;5:237-46;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2016 </a:t>
            </a:r>
            <a:r>
              <a:rPr dirty="0" sz="1000" spc="-5">
                <a:latin typeface="Arial"/>
                <a:cs typeface="Arial"/>
              </a:rPr>
              <a:t>ACC/AHA </a:t>
            </a:r>
            <a:r>
              <a:rPr dirty="0" sz="1000" spc="-10">
                <a:latin typeface="Arial"/>
                <a:cs typeface="Arial"/>
              </a:rPr>
              <a:t>Guideline. </a:t>
            </a:r>
            <a:r>
              <a:rPr dirty="0" sz="1000" spc="-5">
                <a:latin typeface="Arial"/>
                <a:cs typeface="Arial"/>
              </a:rPr>
              <a:t>Circulation </a:t>
            </a:r>
            <a:r>
              <a:rPr dirty="0" sz="1000" spc="-10">
                <a:latin typeface="Arial"/>
                <a:cs typeface="Arial"/>
              </a:rPr>
              <a:t>2016;134:e123-55; 2022 </a:t>
            </a:r>
            <a:r>
              <a:rPr dirty="0" sz="1000" spc="-5">
                <a:latin typeface="Arial"/>
                <a:cs typeface="Arial"/>
              </a:rPr>
              <a:t>ESC Guidelines. Eur Heart </a:t>
            </a:r>
            <a:r>
              <a:rPr dirty="0" sz="1000">
                <a:latin typeface="Arial"/>
                <a:cs typeface="Arial"/>
              </a:rPr>
              <a:t>J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2022;43:3826-3924.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143002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10"/>
              <a:t>Objective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05777" y="1152652"/>
            <a:ext cx="8163559" cy="267144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just" marL="240029" marR="5080" indent="-227329">
              <a:lnSpc>
                <a:spcPts val="2590"/>
              </a:lnSpc>
              <a:spcBef>
                <a:spcPts val="225"/>
              </a:spcBef>
              <a:buClr>
                <a:srgbClr val="C00000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200" spc="-100">
                <a:latin typeface="Calibri"/>
                <a:cs typeface="Calibri"/>
              </a:rPr>
              <a:t>To </a:t>
            </a:r>
            <a:r>
              <a:rPr dirty="0" sz="2200" spc="-15">
                <a:latin typeface="Calibri"/>
                <a:cs typeface="Calibri"/>
              </a:rPr>
              <a:t>compare </a:t>
            </a:r>
            <a:r>
              <a:rPr dirty="0" sz="2200">
                <a:latin typeface="Calibri"/>
                <a:cs typeface="Calibri"/>
              </a:rPr>
              <a:t>a </a:t>
            </a:r>
            <a:r>
              <a:rPr dirty="0" sz="2200" spc="-20">
                <a:latin typeface="Calibri"/>
                <a:cs typeface="Calibri"/>
              </a:rPr>
              <a:t>strategy </a:t>
            </a:r>
            <a:r>
              <a:rPr dirty="0" sz="2200">
                <a:latin typeface="Calibri"/>
                <a:cs typeface="Calibri"/>
              </a:rPr>
              <a:t>of </a:t>
            </a:r>
            <a:r>
              <a:rPr dirty="0" sz="2200" spc="-15">
                <a:latin typeface="Calibri"/>
                <a:cs typeface="Calibri"/>
              </a:rPr>
              <a:t>continuing </a:t>
            </a:r>
            <a:r>
              <a:rPr dirty="0" sz="2200" spc="-5">
                <a:latin typeface="Calibri"/>
                <a:cs typeface="Calibri"/>
              </a:rPr>
              <a:t>aspirin </a:t>
            </a:r>
            <a:r>
              <a:rPr dirty="0" sz="2200" spc="-10">
                <a:latin typeface="Calibri"/>
                <a:cs typeface="Calibri"/>
              </a:rPr>
              <a:t>monotherapy </a:t>
            </a:r>
            <a:r>
              <a:rPr dirty="0" sz="2200" spc="-15">
                <a:latin typeface="Calibri"/>
                <a:cs typeface="Calibri"/>
              </a:rPr>
              <a:t>versus  </a:t>
            </a:r>
            <a:r>
              <a:rPr dirty="0" sz="2200" spc="-10">
                <a:latin typeface="Calibri"/>
                <a:cs typeface="Calibri"/>
              </a:rPr>
              <a:t>temporarily </a:t>
            </a:r>
            <a:r>
              <a:rPr dirty="0" sz="2200" spc="-5">
                <a:latin typeface="Calibri"/>
                <a:cs typeface="Calibri"/>
              </a:rPr>
              <a:t>(5 </a:t>
            </a:r>
            <a:r>
              <a:rPr dirty="0" sz="2200" spc="-20">
                <a:latin typeface="Calibri"/>
                <a:cs typeface="Calibri"/>
              </a:rPr>
              <a:t>days) </a:t>
            </a:r>
            <a:r>
              <a:rPr dirty="0" sz="2200" spc="-10">
                <a:latin typeface="Calibri"/>
                <a:cs typeface="Calibri"/>
              </a:rPr>
              <a:t>holding </a:t>
            </a:r>
            <a:r>
              <a:rPr dirty="0" sz="2200" spc="-5">
                <a:latin typeface="Calibri"/>
                <a:cs typeface="Calibri"/>
              </a:rPr>
              <a:t>all </a:t>
            </a:r>
            <a:r>
              <a:rPr dirty="0" sz="2200" spc="-10">
                <a:latin typeface="Calibri"/>
                <a:cs typeface="Calibri"/>
              </a:rPr>
              <a:t>antiplatelet </a:t>
            </a:r>
            <a:r>
              <a:rPr dirty="0" sz="2200" spc="-15">
                <a:latin typeface="Calibri"/>
                <a:cs typeface="Calibri"/>
              </a:rPr>
              <a:t>therapy </a:t>
            </a:r>
            <a:r>
              <a:rPr dirty="0" sz="2200" spc="-20">
                <a:latin typeface="Calibri"/>
                <a:cs typeface="Calibri"/>
              </a:rPr>
              <a:t>before </a:t>
            </a:r>
            <a:r>
              <a:rPr dirty="0" sz="2200" spc="-5">
                <a:latin typeface="Calibri"/>
                <a:cs typeface="Calibri"/>
              </a:rPr>
              <a:t>non-  </a:t>
            </a:r>
            <a:r>
              <a:rPr dirty="0" sz="2200" spc="-15">
                <a:latin typeface="Calibri"/>
                <a:cs typeface="Calibri"/>
              </a:rPr>
              <a:t>cardiac </a:t>
            </a:r>
            <a:r>
              <a:rPr dirty="0" sz="2200" spc="-10">
                <a:latin typeface="Calibri"/>
                <a:cs typeface="Calibri"/>
              </a:rPr>
              <a:t>surgery </a:t>
            </a:r>
            <a:r>
              <a:rPr dirty="0" sz="2200" spc="-5">
                <a:latin typeface="Calibri"/>
                <a:cs typeface="Calibri"/>
              </a:rPr>
              <a:t>in </a:t>
            </a:r>
            <a:r>
              <a:rPr dirty="0" sz="2200" spc="-10">
                <a:latin typeface="Calibri"/>
                <a:cs typeface="Calibri"/>
              </a:rPr>
              <a:t>patients </a:t>
            </a:r>
            <a:r>
              <a:rPr dirty="0" sz="2200" spc="-15">
                <a:latin typeface="Calibri"/>
                <a:cs typeface="Calibri"/>
              </a:rPr>
              <a:t>at </a:t>
            </a:r>
            <a:r>
              <a:rPr dirty="0" sz="2200" spc="-10">
                <a:latin typeface="Calibri"/>
                <a:cs typeface="Calibri"/>
              </a:rPr>
              <a:t>least </a:t>
            </a:r>
            <a:r>
              <a:rPr dirty="0" sz="2200" spc="-5">
                <a:latin typeface="Calibri"/>
                <a:cs typeface="Calibri"/>
              </a:rPr>
              <a:t>one </a:t>
            </a:r>
            <a:r>
              <a:rPr dirty="0" sz="2200" spc="-10">
                <a:latin typeface="Calibri"/>
                <a:cs typeface="Calibri"/>
              </a:rPr>
              <a:t>year after </a:t>
            </a:r>
            <a:r>
              <a:rPr dirty="0" sz="2200">
                <a:latin typeface="Calibri"/>
                <a:cs typeface="Calibri"/>
              </a:rPr>
              <a:t>PCI </a:t>
            </a:r>
            <a:r>
              <a:rPr dirty="0" sz="2200" spc="-5">
                <a:latin typeface="Calibri"/>
                <a:cs typeface="Calibri"/>
              </a:rPr>
              <a:t>with</a:t>
            </a:r>
            <a:r>
              <a:rPr dirty="0" sz="2200" spc="7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DES.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Arial"/>
              <a:buChar char="•"/>
            </a:pPr>
            <a:endParaRPr sz="2700">
              <a:latin typeface="Calibri"/>
              <a:cs typeface="Calibri"/>
            </a:endParaRPr>
          </a:p>
          <a:p>
            <a:pPr algn="just" marL="240029" marR="5080" indent="-227329">
              <a:lnSpc>
                <a:spcPct val="100499"/>
              </a:lnSpc>
              <a:spcBef>
                <a:spcPts val="1680"/>
              </a:spcBef>
              <a:buClr>
                <a:srgbClr val="C00000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200" spc="-40">
                <a:latin typeface="Calibri"/>
                <a:cs typeface="Calibri"/>
              </a:rPr>
              <a:t>We </a:t>
            </a:r>
            <a:r>
              <a:rPr dirty="0" sz="2200" spc="-10">
                <a:latin typeface="Calibri"/>
                <a:cs typeface="Calibri"/>
              </a:rPr>
              <a:t>hypothesized that </a:t>
            </a:r>
            <a:r>
              <a:rPr dirty="0" sz="2200" spc="-15">
                <a:latin typeface="Calibri"/>
                <a:cs typeface="Calibri"/>
              </a:rPr>
              <a:t>continuing </a:t>
            </a:r>
            <a:r>
              <a:rPr dirty="0" sz="2200" spc="-5">
                <a:latin typeface="Calibri"/>
                <a:cs typeface="Calibri"/>
              </a:rPr>
              <a:t>aspirin </a:t>
            </a:r>
            <a:r>
              <a:rPr dirty="0" sz="2200" spc="-10">
                <a:latin typeface="Calibri"/>
                <a:cs typeface="Calibri"/>
              </a:rPr>
              <a:t>monotherapy could reduce  </a:t>
            </a:r>
            <a:r>
              <a:rPr dirty="0" sz="2200" spc="-5">
                <a:latin typeface="Calibri"/>
                <a:cs typeface="Calibri"/>
              </a:rPr>
              <a:t>the </a:t>
            </a:r>
            <a:r>
              <a:rPr dirty="0" sz="2200" spc="-15">
                <a:latin typeface="Calibri"/>
                <a:cs typeface="Calibri"/>
              </a:rPr>
              <a:t>perioperative cardiac events </a:t>
            </a:r>
            <a:r>
              <a:rPr dirty="0" sz="2200" spc="-10">
                <a:latin typeface="Calibri"/>
                <a:cs typeface="Calibri"/>
              </a:rPr>
              <a:t>compared </a:t>
            </a:r>
            <a:r>
              <a:rPr dirty="0" sz="2200" spc="-15">
                <a:latin typeface="Calibri"/>
                <a:cs typeface="Calibri"/>
              </a:rPr>
              <a:t>to </a:t>
            </a:r>
            <a:r>
              <a:rPr dirty="0" sz="2200" spc="-10">
                <a:latin typeface="Calibri"/>
                <a:cs typeface="Calibri"/>
              </a:rPr>
              <a:t>temporarily </a:t>
            </a:r>
            <a:r>
              <a:rPr dirty="0" sz="2200" spc="-5">
                <a:latin typeface="Calibri"/>
                <a:cs typeface="Calibri"/>
              </a:rPr>
              <a:t>(5 </a:t>
            </a:r>
            <a:r>
              <a:rPr dirty="0" sz="2200" spc="-20">
                <a:latin typeface="Calibri"/>
                <a:cs typeface="Calibri"/>
              </a:rPr>
              <a:t>days)  </a:t>
            </a:r>
            <a:r>
              <a:rPr dirty="0" sz="2200" spc="-10">
                <a:latin typeface="Calibri"/>
                <a:cs typeface="Calibri"/>
              </a:rPr>
              <a:t>holding </a:t>
            </a:r>
            <a:r>
              <a:rPr dirty="0" sz="2200" spc="-5">
                <a:latin typeface="Calibri"/>
                <a:cs typeface="Calibri"/>
              </a:rPr>
              <a:t>all </a:t>
            </a:r>
            <a:r>
              <a:rPr dirty="0" sz="2200" spc="-10">
                <a:latin typeface="Calibri"/>
                <a:cs typeface="Calibri"/>
              </a:rPr>
              <a:t>antiplatelet </a:t>
            </a:r>
            <a:r>
              <a:rPr dirty="0" sz="2200" spc="-15">
                <a:latin typeface="Calibri"/>
                <a:cs typeface="Calibri"/>
              </a:rPr>
              <a:t>therapy at </a:t>
            </a:r>
            <a:r>
              <a:rPr dirty="0" sz="2200" spc="-5">
                <a:latin typeface="Calibri"/>
                <a:cs typeface="Calibri"/>
              </a:rPr>
              <a:t>30</a:t>
            </a:r>
            <a:r>
              <a:rPr dirty="0" sz="2200" spc="55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days.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7584" y="411510"/>
            <a:ext cx="7489190" cy="638175"/>
          </a:xfrm>
          <a:custGeom>
            <a:avLst/>
            <a:gdLst/>
            <a:ahLst/>
            <a:cxnLst/>
            <a:rect l="l" t="t" r="r" b="b"/>
            <a:pathLst>
              <a:path w="7489190" h="638175">
                <a:moveTo>
                  <a:pt x="0" y="0"/>
                </a:moveTo>
                <a:lnTo>
                  <a:pt x="7488832" y="0"/>
                </a:lnTo>
                <a:lnTo>
                  <a:pt x="7488832" y="637687"/>
                </a:lnTo>
                <a:lnTo>
                  <a:pt x="0" y="637687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27584" y="411510"/>
            <a:ext cx="7489190" cy="638175"/>
          </a:xfrm>
          <a:custGeom>
            <a:avLst/>
            <a:gdLst/>
            <a:ahLst/>
            <a:cxnLst/>
            <a:rect l="l" t="t" r="r" b="b"/>
            <a:pathLst>
              <a:path w="7489190" h="638175">
                <a:moveTo>
                  <a:pt x="0" y="0"/>
                </a:moveTo>
                <a:lnTo>
                  <a:pt x="7488832" y="0"/>
                </a:lnTo>
                <a:lnTo>
                  <a:pt x="7488832" y="637688"/>
                </a:lnTo>
                <a:lnTo>
                  <a:pt x="0" y="63768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86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52882" y="1191259"/>
            <a:ext cx="38163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/>
              <a:t>ASSURE </a:t>
            </a:r>
            <a:r>
              <a:rPr dirty="0" sz="2400" spc="-10"/>
              <a:t>DES Randomized</a:t>
            </a:r>
            <a:r>
              <a:rPr dirty="0" sz="2400" spc="-40"/>
              <a:t> </a:t>
            </a:r>
            <a:r>
              <a:rPr dirty="0" sz="2400" spc="-30"/>
              <a:t>Trial</a:t>
            </a:r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1456944" y="3087623"/>
            <a:ext cx="2432304" cy="579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44039" y="3169920"/>
            <a:ext cx="1661160" cy="435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90171" y="3118196"/>
            <a:ext cx="2312670" cy="462280"/>
          </a:xfrm>
          <a:custGeom>
            <a:avLst/>
            <a:gdLst/>
            <a:ahLst/>
            <a:cxnLst/>
            <a:rect l="l" t="t" r="r" b="b"/>
            <a:pathLst>
              <a:path w="2312670" h="462279">
                <a:moveTo>
                  <a:pt x="0" y="0"/>
                </a:moveTo>
                <a:lnTo>
                  <a:pt x="2312459" y="0"/>
                </a:lnTo>
                <a:lnTo>
                  <a:pt x="2312459" y="461665"/>
                </a:lnTo>
                <a:lnTo>
                  <a:pt x="0" y="46166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90171" y="3118196"/>
            <a:ext cx="2312670" cy="462280"/>
          </a:xfrm>
          <a:custGeom>
            <a:avLst/>
            <a:gdLst/>
            <a:ahLst/>
            <a:cxnLst/>
            <a:rect l="l" t="t" r="r" b="b"/>
            <a:pathLst>
              <a:path w="2312670" h="462279">
                <a:moveTo>
                  <a:pt x="0" y="0"/>
                </a:moveTo>
                <a:lnTo>
                  <a:pt x="2312459" y="0"/>
                </a:lnTo>
                <a:lnTo>
                  <a:pt x="2312459" y="461665"/>
                </a:lnTo>
                <a:lnTo>
                  <a:pt x="0" y="46166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75589" y="3200603"/>
            <a:ext cx="1543408" cy="1524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4795" y="3382793"/>
            <a:ext cx="584200" cy="136525"/>
          </a:xfrm>
          <a:custGeom>
            <a:avLst/>
            <a:gdLst/>
            <a:ahLst/>
            <a:cxnLst/>
            <a:rect l="l" t="t" r="r" b="b"/>
            <a:pathLst>
              <a:path w="584200" h="136525">
                <a:moveTo>
                  <a:pt x="256208" y="75902"/>
                </a:moveTo>
                <a:lnTo>
                  <a:pt x="182613" y="75902"/>
                </a:lnTo>
                <a:lnTo>
                  <a:pt x="182613" y="89891"/>
                </a:lnTo>
                <a:lnTo>
                  <a:pt x="256208" y="89891"/>
                </a:lnTo>
                <a:lnTo>
                  <a:pt x="256208" y="75902"/>
                </a:lnTo>
                <a:close/>
              </a:path>
              <a:path w="584200" h="136525">
                <a:moveTo>
                  <a:pt x="256208" y="42862"/>
                </a:moveTo>
                <a:lnTo>
                  <a:pt x="182613" y="42862"/>
                </a:lnTo>
                <a:lnTo>
                  <a:pt x="182613" y="56852"/>
                </a:lnTo>
                <a:lnTo>
                  <a:pt x="256208" y="56852"/>
                </a:lnTo>
                <a:lnTo>
                  <a:pt x="256208" y="42862"/>
                </a:lnTo>
                <a:close/>
              </a:path>
              <a:path w="584200" h="136525">
                <a:moveTo>
                  <a:pt x="344835" y="87138"/>
                </a:moveTo>
                <a:lnTo>
                  <a:pt x="325636" y="87138"/>
                </a:lnTo>
                <a:lnTo>
                  <a:pt x="325636" y="111323"/>
                </a:lnTo>
                <a:lnTo>
                  <a:pt x="344835" y="111323"/>
                </a:lnTo>
                <a:lnTo>
                  <a:pt x="344835" y="87138"/>
                </a:lnTo>
                <a:close/>
              </a:path>
              <a:path w="584200" h="136525">
                <a:moveTo>
                  <a:pt x="344835" y="1785"/>
                </a:moveTo>
                <a:lnTo>
                  <a:pt x="325264" y="1785"/>
                </a:lnTo>
                <a:lnTo>
                  <a:pt x="321501" y="9494"/>
                </a:lnTo>
                <a:lnTo>
                  <a:pt x="316985" y="17663"/>
                </a:lnTo>
                <a:lnTo>
                  <a:pt x="292355" y="53643"/>
                </a:lnTo>
                <a:lnTo>
                  <a:pt x="277936" y="71140"/>
                </a:lnTo>
                <a:lnTo>
                  <a:pt x="277936" y="87138"/>
                </a:lnTo>
                <a:lnTo>
                  <a:pt x="357931" y="87138"/>
                </a:lnTo>
                <a:lnTo>
                  <a:pt x="357931" y="71958"/>
                </a:lnTo>
                <a:lnTo>
                  <a:pt x="295573" y="71958"/>
                </a:lnTo>
                <a:lnTo>
                  <a:pt x="299968" y="66653"/>
                </a:lnTo>
                <a:lnTo>
                  <a:pt x="322610" y="34950"/>
                </a:lnTo>
                <a:lnTo>
                  <a:pt x="325636" y="29542"/>
                </a:lnTo>
                <a:lnTo>
                  <a:pt x="344835" y="29542"/>
                </a:lnTo>
                <a:lnTo>
                  <a:pt x="344835" y="1785"/>
                </a:lnTo>
                <a:close/>
              </a:path>
              <a:path w="584200" h="136525">
                <a:moveTo>
                  <a:pt x="344835" y="29542"/>
                </a:moveTo>
                <a:lnTo>
                  <a:pt x="325636" y="29542"/>
                </a:lnTo>
                <a:lnTo>
                  <a:pt x="325636" y="71958"/>
                </a:lnTo>
                <a:lnTo>
                  <a:pt x="344835" y="71958"/>
                </a:lnTo>
                <a:lnTo>
                  <a:pt x="344835" y="29542"/>
                </a:lnTo>
                <a:close/>
              </a:path>
              <a:path w="584200" h="136525">
                <a:moveTo>
                  <a:pt x="497631" y="0"/>
                </a:moveTo>
                <a:lnTo>
                  <a:pt x="463427" y="23233"/>
                </a:lnTo>
                <a:lnTo>
                  <a:pt x="457672" y="58414"/>
                </a:lnTo>
                <a:lnTo>
                  <a:pt x="460030" y="82408"/>
                </a:lnTo>
                <a:lnTo>
                  <a:pt x="467104" y="99547"/>
                </a:lnTo>
                <a:lnTo>
                  <a:pt x="478894" y="109830"/>
                </a:lnTo>
                <a:lnTo>
                  <a:pt x="495400" y="113258"/>
                </a:lnTo>
                <a:lnTo>
                  <a:pt x="504397" y="112326"/>
                </a:lnTo>
                <a:lnTo>
                  <a:pt x="512264" y="109528"/>
                </a:lnTo>
                <a:lnTo>
                  <a:pt x="519001" y="104866"/>
                </a:lnTo>
                <a:lnTo>
                  <a:pt x="524607" y="98338"/>
                </a:lnTo>
                <a:lnTo>
                  <a:pt x="525304" y="97035"/>
                </a:lnTo>
                <a:lnTo>
                  <a:pt x="496293" y="97035"/>
                </a:lnTo>
                <a:lnTo>
                  <a:pt x="488609" y="94589"/>
                </a:lnTo>
                <a:lnTo>
                  <a:pt x="483121" y="87250"/>
                </a:lnTo>
                <a:lnTo>
                  <a:pt x="479829" y="75018"/>
                </a:lnTo>
                <a:lnTo>
                  <a:pt x="478764" y="58414"/>
                </a:lnTo>
                <a:lnTo>
                  <a:pt x="478854" y="55885"/>
                </a:lnTo>
                <a:lnTo>
                  <a:pt x="479852" y="39630"/>
                </a:lnTo>
                <a:lnTo>
                  <a:pt x="483214" y="26584"/>
                </a:lnTo>
                <a:lnTo>
                  <a:pt x="488819" y="18757"/>
                </a:lnTo>
                <a:lnTo>
                  <a:pt x="496665" y="16148"/>
                </a:lnTo>
                <a:lnTo>
                  <a:pt x="526292" y="16148"/>
                </a:lnTo>
                <a:lnTo>
                  <a:pt x="525425" y="13971"/>
                </a:lnTo>
                <a:lnTo>
                  <a:pt x="513845" y="3492"/>
                </a:lnTo>
                <a:lnTo>
                  <a:pt x="497631" y="0"/>
                </a:lnTo>
                <a:close/>
              </a:path>
              <a:path w="584200" h="136525">
                <a:moveTo>
                  <a:pt x="526292" y="16148"/>
                </a:moveTo>
                <a:lnTo>
                  <a:pt x="496665" y="16148"/>
                </a:lnTo>
                <a:lnTo>
                  <a:pt x="504022" y="18691"/>
                </a:lnTo>
                <a:lnTo>
                  <a:pt x="509278" y="26323"/>
                </a:lnTo>
                <a:lnTo>
                  <a:pt x="512431" y="39044"/>
                </a:lnTo>
                <a:lnTo>
                  <a:pt x="513425" y="55885"/>
                </a:lnTo>
                <a:lnTo>
                  <a:pt x="513387" y="58414"/>
                </a:lnTo>
                <a:lnTo>
                  <a:pt x="512408" y="74432"/>
                </a:lnTo>
                <a:lnTo>
                  <a:pt x="509185" y="86989"/>
                </a:lnTo>
                <a:lnTo>
                  <a:pt x="503813" y="94524"/>
                </a:lnTo>
                <a:lnTo>
                  <a:pt x="496293" y="97035"/>
                </a:lnTo>
                <a:lnTo>
                  <a:pt x="525304" y="97035"/>
                </a:lnTo>
                <a:lnTo>
                  <a:pt x="529019" y="90090"/>
                </a:lnTo>
                <a:lnTo>
                  <a:pt x="532169" y="80265"/>
                </a:lnTo>
                <a:lnTo>
                  <a:pt x="534060" y="68863"/>
                </a:lnTo>
                <a:lnTo>
                  <a:pt x="534690" y="55885"/>
                </a:lnTo>
                <a:lnTo>
                  <a:pt x="532374" y="31435"/>
                </a:lnTo>
                <a:lnTo>
                  <a:pt x="526292" y="16148"/>
                </a:lnTo>
                <a:close/>
              </a:path>
              <a:path w="584200" h="136525">
                <a:moveTo>
                  <a:pt x="559520" y="1785"/>
                </a:moveTo>
                <a:lnTo>
                  <a:pt x="542255" y="1785"/>
                </a:lnTo>
                <a:lnTo>
                  <a:pt x="552543" y="17371"/>
                </a:lnTo>
                <a:lnTo>
                  <a:pt x="559892" y="33840"/>
                </a:lnTo>
                <a:lnTo>
                  <a:pt x="564301" y="51192"/>
                </a:lnTo>
                <a:lnTo>
                  <a:pt x="565765" y="69503"/>
                </a:lnTo>
                <a:lnTo>
                  <a:pt x="564301" y="87748"/>
                </a:lnTo>
                <a:lnTo>
                  <a:pt x="559892" y="104979"/>
                </a:lnTo>
                <a:lnTo>
                  <a:pt x="552543" y="121123"/>
                </a:lnTo>
                <a:lnTo>
                  <a:pt x="542255" y="136178"/>
                </a:lnTo>
                <a:lnTo>
                  <a:pt x="559445" y="136178"/>
                </a:lnTo>
                <a:lnTo>
                  <a:pt x="570188" y="121741"/>
                </a:lnTo>
                <a:lnTo>
                  <a:pt x="577862" y="105817"/>
                </a:lnTo>
                <a:lnTo>
                  <a:pt x="582467" y="88404"/>
                </a:lnTo>
                <a:lnTo>
                  <a:pt x="583995" y="69428"/>
                </a:lnTo>
                <a:lnTo>
                  <a:pt x="582471" y="50787"/>
                </a:lnTo>
                <a:lnTo>
                  <a:pt x="577881" y="33263"/>
                </a:lnTo>
                <a:lnTo>
                  <a:pt x="570230" y="16929"/>
                </a:lnTo>
                <a:lnTo>
                  <a:pt x="559520" y="1785"/>
                </a:lnTo>
                <a:close/>
              </a:path>
              <a:path w="584200" h="136525">
                <a:moveTo>
                  <a:pt x="374277" y="89222"/>
                </a:moveTo>
                <a:lnTo>
                  <a:pt x="374277" y="108049"/>
                </a:lnTo>
                <a:lnTo>
                  <a:pt x="379492" y="110328"/>
                </a:lnTo>
                <a:lnTo>
                  <a:pt x="385533" y="111956"/>
                </a:lnTo>
                <a:lnTo>
                  <a:pt x="392403" y="112933"/>
                </a:lnTo>
                <a:lnTo>
                  <a:pt x="400100" y="113258"/>
                </a:lnTo>
                <a:lnTo>
                  <a:pt x="409262" y="112635"/>
                </a:lnTo>
                <a:lnTo>
                  <a:pt x="435920" y="97035"/>
                </a:lnTo>
                <a:lnTo>
                  <a:pt x="394022" y="97035"/>
                </a:lnTo>
                <a:lnTo>
                  <a:pt x="389868" y="96366"/>
                </a:lnTo>
                <a:lnTo>
                  <a:pt x="381384" y="93687"/>
                </a:lnTo>
                <a:lnTo>
                  <a:pt x="377602" y="91752"/>
                </a:lnTo>
                <a:lnTo>
                  <a:pt x="374277" y="89222"/>
                </a:lnTo>
                <a:close/>
              </a:path>
              <a:path w="584200" h="136525">
                <a:moveTo>
                  <a:pt x="439287" y="59978"/>
                </a:moveTo>
                <a:lnTo>
                  <a:pt x="403523" y="59978"/>
                </a:lnTo>
                <a:lnTo>
                  <a:pt x="410034" y="61404"/>
                </a:lnTo>
                <a:lnTo>
                  <a:pt x="418517" y="67109"/>
                </a:lnTo>
                <a:lnTo>
                  <a:pt x="420637" y="71661"/>
                </a:lnTo>
                <a:lnTo>
                  <a:pt x="420593" y="84018"/>
                </a:lnTo>
                <a:lnTo>
                  <a:pt x="418628" y="88602"/>
                </a:lnTo>
                <a:lnTo>
                  <a:pt x="410592" y="95349"/>
                </a:lnTo>
                <a:lnTo>
                  <a:pt x="405085" y="97035"/>
                </a:lnTo>
                <a:lnTo>
                  <a:pt x="435920" y="97035"/>
                </a:lnTo>
                <a:lnTo>
                  <a:pt x="438981" y="91399"/>
                </a:lnTo>
                <a:lnTo>
                  <a:pt x="441074" y="84018"/>
                </a:lnTo>
                <a:lnTo>
                  <a:pt x="441772" y="75679"/>
                </a:lnTo>
                <a:lnTo>
                  <a:pt x="441772" y="65956"/>
                </a:lnTo>
                <a:lnTo>
                  <a:pt x="439287" y="59978"/>
                </a:lnTo>
                <a:close/>
              </a:path>
              <a:path w="584200" h="136525">
                <a:moveTo>
                  <a:pt x="436786" y="1785"/>
                </a:moveTo>
                <a:lnTo>
                  <a:pt x="380083" y="1785"/>
                </a:lnTo>
                <a:lnTo>
                  <a:pt x="375989" y="61540"/>
                </a:lnTo>
                <a:lnTo>
                  <a:pt x="382537" y="60498"/>
                </a:lnTo>
                <a:lnTo>
                  <a:pt x="388788" y="59978"/>
                </a:lnTo>
                <a:lnTo>
                  <a:pt x="439287" y="59978"/>
                </a:lnTo>
                <a:lnTo>
                  <a:pt x="438534" y="58167"/>
                </a:lnTo>
                <a:lnTo>
                  <a:pt x="432061" y="52312"/>
                </a:lnTo>
                <a:lnTo>
                  <a:pt x="426812" y="48471"/>
                </a:lnTo>
                <a:lnTo>
                  <a:pt x="420778" y="45727"/>
                </a:lnTo>
                <a:lnTo>
                  <a:pt x="415692" y="44499"/>
                </a:lnTo>
                <a:lnTo>
                  <a:pt x="395338" y="44499"/>
                </a:lnTo>
                <a:lnTo>
                  <a:pt x="397197" y="19049"/>
                </a:lnTo>
                <a:lnTo>
                  <a:pt x="436786" y="19049"/>
                </a:lnTo>
                <a:lnTo>
                  <a:pt x="436786" y="1785"/>
                </a:lnTo>
                <a:close/>
              </a:path>
              <a:path w="584200" h="136525">
                <a:moveTo>
                  <a:pt x="406350" y="43531"/>
                </a:moveTo>
                <a:lnTo>
                  <a:pt x="404564" y="43531"/>
                </a:lnTo>
                <a:lnTo>
                  <a:pt x="400894" y="43854"/>
                </a:lnTo>
                <a:lnTo>
                  <a:pt x="395338" y="44499"/>
                </a:lnTo>
                <a:lnTo>
                  <a:pt x="415692" y="44499"/>
                </a:lnTo>
                <a:lnTo>
                  <a:pt x="413957" y="44080"/>
                </a:lnTo>
                <a:lnTo>
                  <a:pt x="406350" y="43531"/>
                </a:lnTo>
                <a:close/>
              </a:path>
              <a:path w="584200" h="136525">
                <a:moveTo>
                  <a:pt x="79053" y="1785"/>
                </a:moveTo>
                <a:lnTo>
                  <a:pt x="55389" y="1785"/>
                </a:lnTo>
                <a:lnTo>
                  <a:pt x="55389" y="111323"/>
                </a:lnTo>
                <a:lnTo>
                  <a:pt x="75629" y="111323"/>
                </a:lnTo>
                <a:lnTo>
                  <a:pt x="75629" y="37777"/>
                </a:lnTo>
                <a:lnTo>
                  <a:pt x="75431" y="32122"/>
                </a:lnTo>
                <a:lnTo>
                  <a:pt x="75034" y="28649"/>
                </a:lnTo>
                <a:lnTo>
                  <a:pt x="96430" y="28649"/>
                </a:lnTo>
                <a:lnTo>
                  <a:pt x="79053" y="1785"/>
                </a:lnTo>
                <a:close/>
              </a:path>
              <a:path w="584200" h="136525">
                <a:moveTo>
                  <a:pt x="96430" y="28649"/>
                </a:moveTo>
                <a:lnTo>
                  <a:pt x="75332" y="28649"/>
                </a:lnTo>
                <a:lnTo>
                  <a:pt x="76622" y="31278"/>
                </a:lnTo>
                <a:lnTo>
                  <a:pt x="78259" y="34107"/>
                </a:lnTo>
                <a:lnTo>
                  <a:pt x="128687" y="111323"/>
                </a:lnTo>
                <a:lnTo>
                  <a:pt x="150863" y="111323"/>
                </a:lnTo>
                <a:lnTo>
                  <a:pt x="150863" y="82524"/>
                </a:lnTo>
                <a:lnTo>
                  <a:pt x="130994" y="82524"/>
                </a:lnTo>
                <a:lnTo>
                  <a:pt x="129903" y="80540"/>
                </a:lnTo>
                <a:lnTo>
                  <a:pt x="128165" y="77712"/>
                </a:lnTo>
                <a:lnTo>
                  <a:pt x="96430" y="28649"/>
                </a:lnTo>
                <a:close/>
              </a:path>
              <a:path w="584200" h="136525">
                <a:moveTo>
                  <a:pt x="150863" y="1785"/>
                </a:moveTo>
                <a:lnTo>
                  <a:pt x="130696" y="1785"/>
                </a:lnTo>
                <a:lnTo>
                  <a:pt x="130783" y="77712"/>
                </a:lnTo>
                <a:lnTo>
                  <a:pt x="130895" y="80590"/>
                </a:lnTo>
                <a:lnTo>
                  <a:pt x="131291" y="82524"/>
                </a:lnTo>
                <a:lnTo>
                  <a:pt x="150863" y="82524"/>
                </a:lnTo>
                <a:lnTo>
                  <a:pt x="150863" y="1785"/>
                </a:lnTo>
                <a:close/>
              </a:path>
              <a:path w="584200" h="136525">
                <a:moveTo>
                  <a:pt x="41523" y="1785"/>
                </a:moveTo>
                <a:lnTo>
                  <a:pt x="24408" y="1785"/>
                </a:lnTo>
                <a:lnTo>
                  <a:pt x="13729" y="16873"/>
                </a:lnTo>
                <a:lnTo>
                  <a:pt x="6102" y="33188"/>
                </a:lnTo>
                <a:lnTo>
                  <a:pt x="1525" y="50732"/>
                </a:lnTo>
                <a:lnTo>
                  <a:pt x="0" y="69503"/>
                </a:lnTo>
                <a:lnTo>
                  <a:pt x="1525" y="88515"/>
                </a:lnTo>
                <a:lnTo>
                  <a:pt x="6102" y="105965"/>
                </a:lnTo>
                <a:lnTo>
                  <a:pt x="13729" y="121853"/>
                </a:lnTo>
                <a:lnTo>
                  <a:pt x="24408" y="136178"/>
                </a:lnTo>
                <a:lnTo>
                  <a:pt x="41523" y="136178"/>
                </a:lnTo>
                <a:lnTo>
                  <a:pt x="31300" y="120927"/>
                </a:lnTo>
                <a:lnTo>
                  <a:pt x="23998" y="104719"/>
                </a:lnTo>
                <a:lnTo>
                  <a:pt x="19617" y="87552"/>
                </a:lnTo>
                <a:lnTo>
                  <a:pt x="18157" y="69428"/>
                </a:lnTo>
                <a:lnTo>
                  <a:pt x="19617" y="51136"/>
                </a:lnTo>
                <a:lnTo>
                  <a:pt x="23998" y="33765"/>
                </a:lnTo>
                <a:lnTo>
                  <a:pt x="31300" y="17315"/>
                </a:lnTo>
                <a:lnTo>
                  <a:pt x="41523" y="1785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68696" y="3087623"/>
            <a:ext cx="2273807" cy="5791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782055" y="3169920"/>
            <a:ext cx="1859279" cy="4358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00589" y="3118196"/>
            <a:ext cx="2156460" cy="462280"/>
          </a:xfrm>
          <a:custGeom>
            <a:avLst/>
            <a:gdLst/>
            <a:ahLst/>
            <a:cxnLst/>
            <a:rect l="l" t="t" r="r" b="b"/>
            <a:pathLst>
              <a:path w="2156459" h="462279">
                <a:moveTo>
                  <a:pt x="0" y="0"/>
                </a:moveTo>
                <a:lnTo>
                  <a:pt x="2156371" y="0"/>
                </a:lnTo>
                <a:lnTo>
                  <a:pt x="2156371" y="461665"/>
                </a:lnTo>
                <a:lnTo>
                  <a:pt x="0" y="46166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600589" y="3118196"/>
            <a:ext cx="2156460" cy="462280"/>
          </a:xfrm>
          <a:custGeom>
            <a:avLst/>
            <a:gdLst/>
            <a:ahLst/>
            <a:cxnLst/>
            <a:rect l="l" t="t" r="r" b="b"/>
            <a:pathLst>
              <a:path w="2156459" h="462279">
                <a:moveTo>
                  <a:pt x="0" y="0"/>
                </a:moveTo>
                <a:lnTo>
                  <a:pt x="2156371" y="0"/>
                </a:lnTo>
                <a:lnTo>
                  <a:pt x="2156371" y="461665"/>
                </a:lnTo>
                <a:lnTo>
                  <a:pt x="0" y="461665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15053" y="3200603"/>
            <a:ext cx="1741285" cy="1524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387171" y="3382793"/>
            <a:ext cx="584200" cy="136525"/>
          </a:xfrm>
          <a:custGeom>
            <a:avLst/>
            <a:gdLst/>
            <a:ahLst/>
            <a:cxnLst/>
            <a:rect l="l" t="t" r="r" b="b"/>
            <a:pathLst>
              <a:path w="584200" h="136525">
                <a:moveTo>
                  <a:pt x="256207" y="75902"/>
                </a:moveTo>
                <a:lnTo>
                  <a:pt x="182612" y="75902"/>
                </a:lnTo>
                <a:lnTo>
                  <a:pt x="182612" y="89891"/>
                </a:lnTo>
                <a:lnTo>
                  <a:pt x="256207" y="89891"/>
                </a:lnTo>
                <a:lnTo>
                  <a:pt x="256207" y="75902"/>
                </a:lnTo>
                <a:close/>
              </a:path>
              <a:path w="584200" h="136525">
                <a:moveTo>
                  <a:pt x="256207" y="42862"/>
                </a:moveTo>
                <a:lnTo>
                  <a:pt x="182612" y="42862"/>
                </a:lnTo>
                <a:lnTo>
                  <a:pt x="182612" y="56852"/>
                </a:lnTo>
                <a:lnTo>
                  <a:pt x="256207" y="56852"/>
                </a:lnTo>
                <a:lnTo>
                  <a:pt x="256207" y="42862"/>
                </a:lnTo>
                <a:close/>
              </a:path>
              <a:path w="584200" h="136525">
                <a:moveTo>
                  <a:pt x="344834" y="87138"/>
                </a:moveTo>
                <a:lnTo>
                  <a:pt x="325635" y="87138"/>
                </a:lnTo>
                <a:lnTo>
                  <a:pt x="325635" y="111323"/>
                </a:lnTo>
                <a:lnTo>
                  <a:pt x="344834" y="111323"/>
                </a:lnTo>
                <a:lnTo>
                  <a:pt x="344834" y="87138"/>
                </a:lnTo>
                <a:close/>
              </a:path>
              <a:path w="584200" h="136525">
                <a:moveTo>
                  <a:pt x="344834" y="1785"/>
                </a:moveTo>
                <a:lnTo>
                  <a:pt x="325263" y="1785"/>
                </a:lnTo>
                <a:lnTo>
                  <a:pt x="321501" y="9494"/>
                </a:lnTo>
                <a:lnTo>
                  <a:pt x="316985" y="17663"/>
                </a:lnTo>
                <a:lnTo>
                  <a:pt x="292354" y="53643"/>
                </a:lnTo>
                <a:lnTo>
                  <a:pt x="277936" y="71140"/>
                </a:lnTo>
                <a:lnTo>
                  <a:pt x="277936" y="87138"/>
                </a:lnTo>
                <a:lnTo>
                  <a:pt x="357931" y="87138"/>
                </a:lnTo>
                <a:lnTo>
                  <a:pt x="357931" y="71958"/>
                </a:lnTo>
                <a:lnTo>
                  <a:pt x="295572" y="71958"/>
                </a:lnTo>
                <a:lnTo>
                  <a:pt x="299967" y="66653"/>
                </a:lnTo>
                <a:lnTo>
                  <a:pt x="322609" y="34950"/>
                </a:lnTo>
                <a:lnTo>
                  <a:pt x="325635" y="29542"/>
                </a:lnTo>
                <a:lnTo>
                  <a:pt x="344834" y="29542"/>
                </a:lnTo>
                <a:lnTo>
                  <a:pt x="344834" y="1785"/>
                </a:lnTo>
                <a:close/>
              </a:path>
              <a:path w="584200" h="136525">
                <a:moveTo>
                  <a:pt x="344834" y="29542"/>
                </a:moveTo>
                <a:lnTo>
                  <a:pt x="325635" y="29542"/>
                </a:lnTo>
                <a:lnTo>
                  <a:pt x="325635" y="71958"/>
                </a:lnTo>
                <a:lnTo>
                  <a:pt x="344834" y="71958"/>
                </a:lnTo>
                <a:lnTo>
                  <a:pt x="344834" y="29542"/>
                </a:lnTo>
                <a:close/>
              </a:path>
              <a:path w="584200" h="136525">
                <a:moveTo>
                  <a:pt x="497631" y="0"/>
                </a:moveTo>
                <a:lnTo>
                  <a:pt x="463427" y="23233"/>
                </a:lnTo>
                <a:lnTo>
                  <a:pt x="457671" y="58414"/>
                </a:lnTo>
                <a:lnTo>
                  <a:pt x="460029" y="82408"/>
                </a:lnTo>
                <a:lnTo>
                  <a:pt x="467102" y="99547"/>
                </a:lnTo>
                <a:lnTo>
                  <a:pt x="478892" y="109830"/>
                </a:lnTo>
                <a:lnTo>
                  <a:pt x="495399" y="113258"/>
                </a:lnTo>
                <a:lnTo>
                  <a:pt x="504396" y="112326"/>
                </a:lnTo>
                <a:lnTo>
                  <a:pt x="512263" y="109528"/>
                </a:lnTo>
                <a:lnTo>
                  <a:pt x="518999" y="104866"/>
                </a:lnTo>
                <a:lnTo>
                  <a:pt x="524606" y="98338"/>
                </a:lnTo>
                <a:lnTo>
                  <a:pt x="525303" y="97035"/>
                </a:lnTo>
                <a:lnTo>
                  <a:pt x="496291" y="97035"/>
                </a:lnTo>
                <a:lnTo>
                  <a:pt x="488609" y="94589"/>
                </a:lnTo>
                <a:lnTo>
                  <a:pt x="483121" y="87250"/>
                </a:lnTo>
                <a:lnTo>
                  <a:pt x="479828" y="75018"/>
                </a:lnTo>
                <a:lnTo>
                  <a:pt x="478763" y="58414"/>
                </a:lnTo>
                <a:lnTo>
                  <a:pt x="478853" y="55885"/>
                </a:lnTo>
                <a:lnTo>
                  <a:pt x="479851" y="39630"/>
                </a:lnTo>
                <a:lnTo>
                  <a:pt x="483213" y="26584"/>
                </a:lnTo>
                <a:lnTo>
                  <a:pt x="488817" y="18757"/>
                </a:lnTo>
                <a:lnTo>
                  <a:pt x="496663" y="16148"/>
                </a:lnTo>
                <a:lnTo>
                  <a:pt x="526291" y="16148"/>
                </a:lnTo>
                <a:lnTo>
                  <a:pt x="525425" y="13971"/>
                </a:lnTo>
                <a:lnTo>
                  <a:pt x="513844" y="3492"/>
                </a:lnTo>
                <a:lnTo>
                  <a:pt x="497631" y="0"/>
                </a:lnTo>
                <a:close/>
              </a:path>
              <a:path w="584200" h="136525">
                <a:moveTo>
                  <a:pt x="526291" y="16148"/>
                </a:moveTo>
                <a:lnTo>
                  <a:pt x="496663" y="16148"/>
                </a:lnTo>
                <a:lnTo>
                  <a:pt x="504021" y="18691"/>
                </a:lnTo>
                <a:lnTo>
                  <a:pt x="509276" y="26323"/>
                </a:lnTo>
                <a:lnTo>
                  <a:pt x="512430" y="39044"/>
                </a:lnTo>
                <a:lnTo>
                  <a:pt x="513424" y="55885"/>
                </a:lnTo>
                <a:lnTo>
                  <a:pt x="513385" y="58414"/>
                </a:lnTo>
                <a:lnTo>
                  <a:pt x="512407" y="74432"/>
                </a:lnTo>
                <a:lnTo>
                  <a:pt x="509184" y="86989"/>
                </a:lnTo>
                <a:lnTo>
                  <a:pt x="503812" y="94524"/>
                </a:lnTo>
                <a:lnTo>
                  <a:pt x="496291" y="97035"/>
                </a:lnTo>
                <a:lnTo>
                  <a:pt x="525303" y="97035"/>
                </a:lnTo>
                <a:lnTo>
                  <a:pt x="529018" y="90090"/>
                </a:lnTo>
                <a:lnTo>
                  <a:pt x="532169" y="80265"/>
                </a:lnTo>
                <a:lnTo>
                  <a:pt x="534060" y="68863"/>
                </a:lnTo>
                <a:lnTo>
                  <a:pt x="534690" y="55885"/>
                </a:lnTo>
                <a:lnTo>
                  <a:pt x="532374" y="31435"/>
                </a:lnTo>
                <a:lnTo>
                  <a:pt x="526291" y="16148"/>
                </a:lnTo>
                <a:close/>
              </a:path>
              <a:path w="584200" h="136525">
                <a:moveTo>
                  <a:pt x="559518" y="1785"/>
                </a:moveTo>
                <a:lnTo>
                  <a:pt x="542255" y="1785"/>
                </a:lnTo>
                <a:lnTo>
                  <a:pt x="552542" y="17371"/>
                </a:lnTo>
                <a:lnTo>
                  <a:pt x="559891" y="33840"/>
                </a:lnTo>
                <a:lnTo>
                  <a:pt x="564300" y="51192"/>
                </a:lnTo>
                <a:lnTo>
                  <a:pt x="565763" y="69503"/>
                </a:lnTo>
                <a:lnTo>
                  <a:pt x="564300" y="87748"/>
                </a:lnTo>
                <a:lnTo>
                  <a:pt x="559891" y="104979"/>
                </a:lnTo>
                <a:lnTo>
                  <a:pt x="552542" y="121123"/>
                </a:lnTo>
                <a:lnTo>
                  <a:pt x="542255" y="136178"/>
                </a:lnTo>
                <a:lnTo>
                  <a:pt x="559445" y="136178"/>
                </a:lnTo>
                <a:lnTo>
                  <a:pt x="570188" y="121741"/>
                </a:lnTo>
                <a:lnTo>
                  <a:pt x="577862" y="105817"/>
                </a:lnTo>
                <a:lnTo>
                  <a:pt x="582467" y="88404"/>
                </a:lnTo>
                <a:lnTo>
                  <a:pt x="583995" y="69428"/>
                </a:lnTo>
                <a:lnTo>
                  <a:pt x="582471" y="50787"/>
                </a:lnTo>
                <a:lnTo>
                  <a:pt x="577881" y="33263"/>
                </a:lnTo>
                <a:lnTo>
                  <a:pt x="570230" y="16929"/>
                </a:lnTo>
                <a:lnTo>
                  <a:pt x="559518" y="1785"/>
                </a:lnTo>
                <a:close/>
              </a:path>
              <a:path w="584200" h="136525">
                <a:moveTo>
                  <a:pt x="374277" y="89222"/>
                </a:moveTo>
                <a:lnTo>
                  <a:pt x="374277" y="108049"/>
                </a:lnTo>
                <a:lnTo>
                  <a:pt x="379491" y="110328"/>
                </a:lnTo>
                <a:lnTo>
                  <a:pt x="385532" y="111956"/>
                </a:lnTo>
                <a:lnTo>
                  <a:pt x="392402" y="112933"/>
                </a:lnTo>
                <a:lnTo>
                  <a:pt x="400099" y="113258"/>
                </a:lnTo>
                <a:lnTo>
                  <a:pt x="409261" y="112635"/>
                </a:lnTo>
                <a:lnTo>
                  <a:pt x="435920" y="97035"/>
                </a:lnTo>
                <a:lnTo>
                  <a:pt x="394022" y="97035"/>
                </a:lnTo>
                <a:lnTo>
                  <a:pt x="389867" y="96366"/>
                </a:lnTo>
                <a:lnTo>
                  <a:pt x="381384" y="93687"/>
                </a:lnTo>
                <a:lnTo>
                  <a:pt x="377601" y="91752"/>
                </a:lnTo>
                <a:lnTo>
                  <a:pt x="374277" y="89222"/>
                </a:lnTo>
                <a:close/>
              </a:path>
              <a:path w="584200" h="136525">
                <a:moveTo>
                  <a:pt x="439287" y="59978"/>
                </a:moveTo>
                <a:lnTo>
                  <a:pt x="403522" y="59978"/>
                </a:lnTo>
                <a:lnTo>
                  <a:pt x="410033" y="61404"/>
                </a:lnTo>
                <a:lnTo>
                  <a:pt x="418517" y="67109"/>
                </a:lnTo>
                <a:lnTo>
                  <a:pt x="420637" y="71661"/>
                </a:lnTo>
                <a:lnTo>
                  <a:pt x="420593" y="84018"/>
                </a:lnTo>
                <a:lnTo>
                  <a:pt x="418628" y="88602"/>
                </a:lnTo>
                <a:lnTo>
                  <a:pt x="410592" y="95349"/>
                </a:lnTo>
                <a:lnTo>
                  <a:pt x="405085" y="97035"/>
                </a:lnTo>
                <a:lnTo>
                  <a:pt x="435920" y="97035"/>
                </a:lnTo>
                <a:lnTo>
                  <a:pt x="438981" y="91399"/>
                </a:lnTo>
                <a:lnTo>
                  <a:pt x="441074" y="84018"/>
                </a:lnTo>
                <a:lnTo>
                  <a:pt x="441772" y="75679"/>
                </a:lnTo>
                <a:lnTo>
                  <a:pt x="441772" y="65956"/>
                </a:lnTo>
                <a:lnTo>
                  <a:pt x="439287" y="59978"/>
                </a:lnTo>
                <a:close/>
              </a:path>
              <a:path w="584200" h="136525">
                <a:moveTo>
                  <a:pt x="436786" y="1785"/>
                </a:moveTo>
                <a:lnTo>
                  <a:pt x="380081" y="1785"/>
                </a:lnTo>
                <a:lnTo>
                  <a:pt x="375989" y="61540"/>
                </a:lnTo>
                <a:lnTo>
                  <a:pt x="382537" y="60498"/>
                </a:lnTo>
                <a:lnTo>
                  <a:pt x="388788" y="59978"/>
                </a:lnTo>
                <a:lnTo>
                  <a:pt x="439287" y="59978"/>
                </a:lnTo>
                <a:lnTo>
                  <a:pt x="438534" y="58167"/>
                </a:lnTo>
                <a:lnTo>
                  <a:pt x="432060" y="52312"/>
                </a:lnTo>
                <a:lnTo>
                  <a:pt x="426811" y="48471"/>
                </a:lnTo>
                <a:lnTo>
                  <a:pt x="420777" y="45727"/>
                </a:lnTo>
                <a:lnTo>
                  <a:pt x="415691" y="44499"/>
                </a:lnTo>
                <a:lnTo>
                  <a:pt x="395337" y="44499"/>
                </a:lnTo>
                <a:lnTo>
                  <a:pt x="397197" y="19049"/>
                </a:lnTo>
                <a:lnTo>
                  <a:pt x="436786" y="19049"/>
                </a:lnTo>
                <a:lnTo>
                  <a:pt x="436786" y="1785"/>
                </a:lnTo>
                <a:close/>
              </a:path>
              <a:path w="584200" h="136525">
                <a:moveTo>
                  <a:pt x="406350" y="43531"/>
                </a:moveTo>
                <a:lnTo>
                  <a:pt x="404564" y="43531"/>
                </a:lnTo>
                <a:lnTo>
                  <a:pt x="400893" y="43854"/>
                </a:lnTo>
                <a:lnTo>
                  <a:pt x="395337" y="44499"/>
                </a:lnTo>
                <a:lnTo>
                  <a:pt x="415691" y="44499"/>
                </a:lnTo>
                <a:lnTo>
                  <a:pt x="413956" y="44080"/>
                </a:lnTo>
                <a:lnTo>
                  <a:pt x="406350" y="43531"/>
                </a:lnTo>
                <a:close/>
              </a:path>
              <a:path w="584200" h="136525">
                <a:moveTo>
                  <a:pt x="79052" y="1785"/>
                </a:moveTo>
                <a:lnTo>
                  <a:pt x="55388" y="1785"/>
                </a:lnTo>
                <a:lnTo>
                  <a:pt x="55388" y="111323"/>
                </a:lnTo>
                <a:lnTo>
                  <a:pt x="75629" y="111323"/>
                </a:lnTo>
                <a:lnTo>
                  <a:pt x="75629" y="37777"/>
                </a:lnTo>
                <a:lnTo>
                  <a:pt x="75431" y="32122"/>
                </a:lnTo>
                <a:lnTo>
                  <a:pt x="75034" y="28649"/>
                </a:lnTo>
                <a:lnTo>
                  <a:pt x="96429" y="28649"/>
                </a:lnTo>
                <a:lnTo>
                  <a:pt x="79052" y="1785"/>
                </a:lnTo>
                <a:close/>
              </a:path>
              <a:path w="584200" h="136525">
                <a:moveTo>
                  <a:pt x="96429" y="28649"/>
                </a:moveTo>
                <a:lnTo>
                  <a:pt x="75331" y="28649"/>
                </a:lnTo>
                <a:lnTo>
                  <a:pt x="76621" y="31278"/>
                </a:lnTo>
                <a:lnTo>
                  <a:pt x="78258" y="34107"/>
                </a:lnTo>
                <a:lnTo>
                  <a:pt x="128686" y="111323"/>
                </a:lnTo>
                <a:lnTo>
                  <a:pt x="150862" y="111323"/>
                </a:lnTo>
                <a:lnTo>
                  <a:pt x="150862" y="82524"/>
                </a:lnTo>
                <a:lnTo>
                  <a:pt x="130994" y="82524"/>
                </a:lnTo>
                <a:lnTo>
                  <a:pt x="129901" y="80540"/>
                </a:lnTo>
                <a:lnTo>
                  <a:pt x="128165" y="77712"/>
                </a:lnTo>
                <a:lnTo>
                  <a:pt x="96429" y="28649"/>
                </a:lnTo>
                <a:close/>
              </a:path>
              <a:path w="584200" h="136525">
                <a:moveTo>
                  <a:pt x="150862" y="1785"/>
                </a:moveTo>
                <a:lnTo>
                  <a:pt x="130695" y="1785"/>
                </a:lnTo>
                <a:lnTo>
                  <a:pt x="130782" y="77712"/>
                </a:lnTo>
                <a:lnTo>
                  <a:pt x="130893" y="80590"/>
                </a:lnTo>
                <a:lnTo>
                  <a:pt x="131291" y="82524"/>
                </a:lnTo>
                <a:lnTo>
                  <a:pt x="150862" y="82524"/>
                </a:lnTo>
                <a:lnTo>
                  <a:pt x="150862" y="1785"/>
                </a:lnTo>
                <a:close/>
              </a:path>
              <a:path w="584200" h="136525">
                <a:moveTo>
                  <a:pt x="41522" y="1785"/>
                </a:moveTo>
                <a:lnTo>
                  <a:pt x="24408" y="1785"/>
                </a:lnTo>
                <a:lnTo>
                  <a:pt x="13729" y="16873"/>
                </a:lnTo>
                <a:lnTo>
                  <a:pt x="6101" y="33188"/>
                </a:lnTo>
                <a:lnTo>
                  <a:pt x="1525" y="50732"/>
                </a:lnTo>
                <a:lnTo>
                  <a:pt x="0" y="69503"/>
                </a:lnTo>
                <a:lnTo>
                  <a:pt x="1525" y="88515"/>
                </a:lnTo>
                <a:lnTo>
                  <a:pt x="6101" y="105965"/>
                </a:lnTo>
                <a:lnTo>
                  <a:pt x="13729" y="121853"/>
                </a:lnTo>
                <a:lnTo>
                  <a:pt x="24408" y="136178"/>
                </a:lnTo>
                <a:lnTo>
                  <a:pt x="41522" y="136178"/>
                </a:lnTo>
                <a:lnTo>
                  <a:pt x="31300" y="120927"/>
                </a:lnTo>
                <a:lnTo>
                  <a:pt x="23998" y="104719"/>
                </a:lnTo>
                <a:lnTo>
                  <a:pt x="19617" y="87552"/>
                </a:lnTo>
                <a:lnTo>
                  <a:pt x="18157" y="69428"/>
                </a:lnTo>
                <a:lnTo>
                  <a:pt x="19617" y="51136"/>
                </a:lnTo>
                <a:lnTo>
                  <a:pt x="23998" y="33765"/>
                </a:lnTo>
                <a:lnTo>
                  <a:pt x="31300" y="17315"/>
                </a:lnTo>
                <a:lnTo>
                  <a:pt x="41522" y="1785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95527" y="4050791"/>
            <a:ext cx="7607808" cy="9174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146047" y="4035551"/>
            <a:ext cx="6915911" cy="88391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27584" y="4082367"/>
            <a:ext cx="7489190" cy="800735"/>
          </a:xfrm>
          <a:custGeom>
            <a:avLst/>
            <a:gdLst/>
            <a:ahLst/>
            <a:cxnLst/>
            <a:rect l="l" t="t" r="r" b="b"/>
            <a:pathLst>
              <a:path w="7489190" h="800735">
                <a:moveTo>
                  <a:pt x="0" y="0"/>
                </a:moveTo>
                <a:lnTo>
                  <a:pt x="7488830" y="0"/>
                </a:lnTo>
                <a:lnTo>
                  <a:pt x="7488830" y="800218"/>
                </a:lnTo>
                <a:lnTo>
                  <a:pt x="0" y="800218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27584" y="4082367"/>
            <a:ext cx="7489190" cy="80073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algn="ctr" marR="45085">
              <a:lnSpc>
                <a:spcPct val="100000"/>
              </a:lnSpc>
              <a:spcBef>
                <a:spcPts val="280"/>
              </a:spcBef>
            </a:pPr>
            <a:r>
              <a:rPr dirty="0" sz="1800" spc="-5" b="1">
                <a:solidFill>
                  <a:srgbClr val="AE1022"/>
                </a:solidFill>
                <a:latin typeface="Calibri"/>
                <a:cs typeface="Calibri"/>
              </a:rPr>
              <a:t>Primary </a:t>
            </a:r>
            <a:r>
              <a:rPr dirty="0" sz="1800" spc="-10" b="1">
                <a:solidFill>
                  <a:srgbClr val="AE1022"/>
                </a:solidFill>
                <a:latin typeface="Calibri"/>
                <a:cs typeface="Calibri"/>
              </a:rPr>
              <a:t>Endpoints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27388" y="4242089"/>
            <a:ext cx="33655" cy="108585"/>
          </a:xfrm>
          <a:custGeom>
            <a:avLst/>
            <a:gdLst/>
            <a:ahLst/>
            <a:cxnLst/>
            <a:rect l="l" t="t" r="r" b="b"/>
            <a:pathLst>
              <a:path w="33654" h="108585">
                <a:moveTo>
                  <a:pt x="21431" y="77886"/>
                </a:moveTo>
                <a:lnTo>
                  <a:pt x="12303" y="77886"/>
                </a:lnTo>
                <a:lnTo>
                  <a:pt x="8351" y="79308"/>
                </a:lnTo>
                <a:lnTo>
                  <a:pt x="1671" y="84997"/>
                </a:lnTo>
                <a:lnTo>
                  <a:pt x="0" y="88635"/>
                </a:lnTo>
                <a:lnTo>
                  <a:pt x="88" y="97565"/>
                </a:lnTo>
                <a:lnTo>
                  <a:pt x="1604" y="100971"/>
                </a:lnTo>
                <a:lnTo>
                  <a:pt x="8021" y="106792"/>
                </a:lnTo>
                <a:lnTo>
                  <a:pt x="11906" y="108247"/>
                </a:lnTo>
                <a:lnTo>
                  <a:pt x="21299" y="108247"/>
                </a:lnTo>
                <a:lnTo>
                  <a:pt x="25333" y="106842"/>
                </a:lnTo>
                <a:lnTo>
                  <a:pt x="31817" y="101219"/>
                </a:lnTo>
                <a:lnTo>
                  <a:pt x="33437" y="97565"/>
                </a:lnTo>
                <a:lnTo>
                  <a:pt x="33437" y="88635"/>
                </a:lnTo>
                <a:lnTo>
                  <a:pt x="31817" y="84997"/>
                </a:lnTo>
                <a:lnTo>
                  <a:pt x="25333" y="79308"/>
                </a:lnTo>
                <a:lnTo>
                  <a:pt x="21431" y="77886"/>
                </a:lnTo>
                <a:close/>
              </a:path>
              <a:path w="33654" h="108585">
                <a:moveTo>
                  <a:pt x="21431" y="0"/>
                </a:moveTo>
                <a:lnTo>
                  <a:pt x="12369" y="0"/>
                </a:lnTo>
                <a:lnTo>
                  <a:pt x="8414" y="1422"/>
                </a:lnTo>
                <a:lnTo>
                  <a:pt x="1687" y="7028"/>
                </a:lnTo>
                <a:lnTo>
                  <a:pt x="0" y="10649"/>
                </a:lnTo>
                <a:lnTo>
                  <a:pt x="59" y="19645"/>
                </a:lnTo>
                <a:lnTo>
                  <a:pt x="1638" y="23167"/>
                </a:lnTo>
                <a:lnTo>
                  <a:pt x="8186" y="28922"/>
                </a:lnTo>
                <a:lnTo>
                  <a:pt x="12039" y="30361"/>
                </a:lnTo>
                <a:lnTo>
                  <a:pt x="21299" y="30361"/>
                </a:lnTo>
                <a:lnTo>
                  <a:pt x="25333" y="28955"/>
                </a:lnTo>
                <a:lnTo>
                  <a:pt x="31817" y="23332"/>
                </a:lnTo>
                <a:lnTo>
                  <a:pt x="33437" y="19645"/>
                </a:lnTo>
                <a:lnTo>
                  <a:pt x="33408" y="10649"/>
                </a:lnTo>
                <a:lnTo>
                  <a:pt x="31817" y="7110"/>
                </a:lnTo>
                <a:lnTo>
                  <a:pt x="25333" y="1422"/>
                </a:lnTo>
                <a:lnTo>
                  <a:pt x="2143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176417" y="4439373"/>
            <a:ext cx="949960" cy="139700"/>
          </a:xfrm>
          <a:custGeom>
            <a:avLst/>
            <a:gdLst/>
            <a:ahLst/>
            <a:cxnLst/>
            <a:rect l="l" t="t" r="r" b="b"/>
            <a:pathLst>
              <a:path w="949960" h="139700">
                <a:moveTo>
                  <a:pt x="297335" y="60771"/>
                </a:moveTo>
                <a:lnTo>
                  <a:pt x="273331" y="60771"/>
                </a:lnTo>
                <a:lnTo>
                  <a:pt x="278902" y="66485"/>
                </a:lnTo>
                <a:lnTo>
                  <a:pt x="279003" y="78221"/>
                </a:lnTo>
                <a:lnTo>
                  <a:pt x="239967" y="85150"/>
                </a:lnTo>
                <a:lnTo>
                  <a:pt x="222519" y="120414"/>
                </a:lnTo>
                <a:lnTo>
                  <a:pt x="225061" y="126969"/>
                </a:lnTo>
                <a:lnTo>
                  <a:pt x="235363" y="136866"/>
                </a:lnTo>
                <a:lnTo>
                  <a:pt x="242337" y="139340"/>
                </a:lnTo>
                <a:lnTo>
                  <a:pt x="251134" y="139340"/>
                </a:lnTo>
                <a:lnTo>
                  <a:pt x="259648" y="138358"/>
                </a:lnTo>
                <a:lnTo>
                  <a:pt x="267044" y="135411"/>
                </a:lnTo>
                <a:lnTo>
                  <a:pt x="273322" y="130501"/>
                </a:lnTo>
                <a:lnTo>
                  <a:pt x="278482" y="123626"/>
                </a:lnTo>
                <a:lnTo>
                  <a:pt x="302009" y="123626"/>
                </a:lnTo>
                <a:lnTo>
                  <a:pt x="302009" y="121543"/>
                </a:lnTo>
                <a:lnTo>
                  <a:pt x="254809" y="121543"/>
                </a:lnTo>
                <a:lnTo>
                  <a:pt x="251453" y="120414"/>
                </a:lnTo>
                <a:lnTo>
                  <a:pt x="246476" y="115899"/>
                </a:lnTo>
                <a:lnTo>
                  <a:pt x="245231" y="112977"/>
                </a:lnTo>
                <a:lnTo>
                  <a:pt x="245231" y="101401"/>
                </a:lnTo>
                <a:lnTo>
                  <a:pt x="250441" y="96742"/>
                </a:lnTo>
                <a:lnTo>
                  <a:pt x="279003" y="93067"/>
                </a:lnTo>
                <a:lnTo>
                  <a:pt x="302009" y="93067"/>
                </a:lnTo>
                <a:lnTo>
                  <a:pt x="302009" y="81173"/>
                </a:lnTo>
                <a:lnTo>
                  <a:pt x="299697" y="64765"/>
                </a:lnTo>
                <a:lnTo>
                  <a:pt x="297335" y="60771"/>
                </a:lnTo>
                <a:close/>
              </a:path>
              <a:path w="949960" h="139700">
                <a:moveTo>
                  <a:pt x="302009" y="123626"/>
                </a:moveTo>
                <a:lnTo>
                  <a:pt x="278915" y="123626"/>
                </a:lnTo>
                <a:lnTo>
                  <a:pt x="278915" y="137083"/>
                </a:lnTo>
                <a:lnTo>
                  <a:pt x="302009" y="137083"/>
                </a:lnTo>
                <a:lnTo>
                  <a:pt x="302009" y="123626"/>
                </a:lnTo>
                <a:close/>
              </a:path>
              <a:path w="949960" h="139700">
                <a:moveTo>
                  <a:pt x="302009" y="93067"/>
                </a:moveTo>
                <a:lnTo>
                  <a:pt x="279003" y="93067"/>
                </a:lnTo>
                <a:lnTo>
                  <a:pt x="279003" y="106205"/>
                </a:lnTo>
                <a:lnTo>
                  <a:pt x="277122" y="111342"/>
                </a:lnTo>
                <a:lnTo>
                  <a:pt x="269597" y="119502"/>
                </a:lnTo>
                <a:lnTo>
                  <a:pt x="264822" y="121543"/>
                </a:lnTo>
                <a:lnTo>
                  <a:pt x="302009" y="121543"/>
                </a:lnTo>
                <a:lnTo>
                  <a:pt x="302009" y="93067"/>
                </a:lnTo>
                <a:close/>
              </a:path>
              <a:path w="949960" h="139700">
                <a:moveTo>
                  <a:pt x="265025" y="43668"/>
                </a:moveTo>
                <a:lnTo>
                  <a:pt x="259816" y="43668"/>
                </a:lnTo>
                <a:lnTo>
                  <a:pt x="253942" y="44406"/>
                </a:lnTo>
                <a:lnTo>
                  <a:pt x="240861" y="47358"/>
                </a:lnTo>
                <a:lnTo>
                  <a:pt x="235537" y="49282"/>
                </a:lnTo>
                <a:lnTo>
                  <a:pt x="231427" y="51655"/>
                </a:lnTo>
                <a:lnTo>
                  <a:pt x="231427" y="70928"/>
                </a:lnTo>
                <a:lnTo>
                  <a:pt x="238709" y="66485"/>
                </a:lnTo>
                <a:lnTo>
                  <a:pt x="246229" y="63310"/>
                </a:lnTo>
                <a:lnTo>
                  <a:pt x="253988" y="61406"/>
                </a:lnTo>
                <a:lnTo>
                  <a:pt x="261986" y="60771"/>
                </a:lnTo>
                <a:lnTo>
                  <a:pt x="297335" y="60771"/>
                </a:lnTo>
                <a:lnTo>
                  <a:pt x="292763" y="53044"/>
                </a:lnTo>
                <a:lnTo>
                  <a:pt x="281206" y="46012"/>
                </a:lnTo>
                <a:lnTo>
                  <a:pt x="265025" y="43668"/>
                </a:lnTo>
                <a:close/>
              </a:path>
              <a:path w="949960" h="139700">
                <a:moveTo>
                  <a:pt x="743264" y="43668"/>
                </a:moveTo>
                <a:lnTo>
                  <a:pt x="701721" y="63726"/>
                </a:lnTo>
                <a:lnTo>
                  <a:pt x="694299" y="92025"/>
                </a:lnTo>
                <a:lnTo>
                  <a:pt x="695102" y="102321"/>
                </a:lnTo>
                <a:lnTo>
                  <a:pt x="722254" y="136138"/>
                </a:lnTo>
                <a:lnTo>
                  <a:pt x="741875" y="139340"/>
                </a:lnTo>
                <a:lnTo>
                  <a:pt x="752452" y="138507"/>
                </a:lnTo>
                <a:lnTo>
                  <a:pt x="761875" y="136008"/>
                </a:lnTo>
                <a:lnTo>
                  <a:pt x="770141" y="131844"/>
                </a:lnTo>
                <a:lnTo>
                  <a:pt x="777252" y="126014"/>
                </a:lnTo>
                <a:lnTo>
                  <a:pt x="781686" y="120414"/>
                </a:lnTo>
                <a:lnTo>
                  <a:pt x="742656" y="120414"/>
                </a:lnTo>
                <a:lnTo>
                  <a:pt x="732210" y="118618"/>
                </a:lnTo>
                <a:lnTo>
                  <a:pt x="724750" y="113230"/>
                </a:lnTo>
                <a:lnTo>
                  <a:pt x="720273" y="104250"/>
                </a:lnTo>
                <a:lnTo>
                  <a:pt x="718822" y="92025"/>
                </a:lnTo>
                <a:lnTo>
                  <a:pt x="718781" y="82591"/>
                </a:lnTo>
                <a:lnTo>
                  <a:pt x="720865" y="75457"/>
                </a:lnTo>
                <a:lnTo>
                  <a:pt x="729199" y="65097"/>
                </a:lnTo>
                <a:lnTo>
                  <a:pt x="735045" y="62507"/>
                </a:lnTo>
                <a:lnTo>
                  <a:pt x="782589" y="62507"/>
                </a:lnTo>
                <a:lnTo>
                  <a:pt x="777686" y="56387"/>
                </a:lnTo>
                <a:lnTo>
                  <a:pt x="770798" y="50822"/>
                </a:lnTo>
                <a:lnTo>
                  <a:pt x="762764" y="46848"/>
                </a:lnTo>
                <a:lnTo>
                  <a:pt x="753587" y="44463"/>
                </a:lnTo>
                <a:lnTo>
                  <a:pt x="743264" y="43668"/>
                </a:lnTo>
                <a:close/>
              </a:path>
              <a:path w="949960" h="139700">
                <a:moveTo>
                  <a:pt x="782589" y="62507"/>
                </a:moveTo>
                <a:lnTo>
                  <a:pt x="742569" y="62507"/>
                </a:lnTo>
                <a:lnTo>
                  <a:pt x="752672" y="64287"/>
                </a:lnTo>
                <a:lnTo>
                  <a:pt x="759889" y="69626"/>
                </a:lnTo>
                <a:lnTo>
                  <a:pt x="764219" y="78525"/>
                </a:lnTo>
                <a:lnTo>
                  <a:pt x="765601" y="90462"/>
                </a:lnTo>
                <a:lnTo>
                  <a:pt x="765545" y="92025"/>
                </a:lnTo>
                <a:lnTo>
                  <a:pt x="764224" y="103859"/>
                </a:lnTo>
                <a:lnTo>
                  <a:pt x="759910" y="113056"/>
                </a:lnTo>
                <a:lnTo>
                  <a:pt x="752721" y="118574"/>
                </a:lnTo>
                <a:lnTo>
                  <a:pt x="742656" y="120414"/>
                </a:lnTo>
                <a:lnTo>
                  <a:pt x="781686" y="120414"/>
                </a:lnTo>
                <a:lnTo>
                  <a:pt x="782968" y="118794"/>
                </a:lnTo>
                <a:lnTo>
                  <a:pt x="787051" y="110463"/>
                </a:lnTo>
                <a:lnTo>
                  <a:pt x="789501" y="101019"/>
                </a:lnTo>
                <a:lnTo>
                  <a:pt x="790318" y="90462"/>
                </a:lnTo>
                <a:lnTo>
                  <a:pt x="789528" y="80324"/>
                </a:lnTo>
                <a:lnTo>
                  <a:pt x="787160" y="71265"/>
                </a:lnTo>
                <a:lnTo>
                  <a:pt x="783213" y="63286"/>
                </a:lnTo>
                <a:lnTo>
                  <a:pt x="782589" y="62507"/>
                </a:lnTo>
                <a:close/>
              </a:path>
              <a:path w="949960" h="139700">
                <a:moveTo>
                  <a:pt x="169812" y="43668"/>
                </a:moveTo>
                <a:lnTo>
                  <a:pt x="132430" y="64556"/>
                </a:lnTo>
                <a:lnTo>
                  <a:pt x="125276" y="92546"/>
                </a:lnTo>
                <a:lnTo>
                  <a:pt x="126016" y="103002"/>
                </a:lnTo>
                <a:lnTo>
                  <a:pt x="151332" y="136258"/>
                </a:lnTo>
                <a:lnTo>
                  <a:pt x="170246" y="139340"/>
                </a:lnTo>
                <a:lnTo>
                  <a:pt x="179736" y="138879"/>
                </a:lnTo>
                <a:lnTo>
                  <a:pt x="188326" y="137495"/>
                </a:lnTo>
                <a:lnTo>
                  <a:pt x="196015" y="135189"/>
                </a:lnTo>
                <a:lnTo>
                  <a:pt x="202803" y="131961"/>
                </a:lnTo>
                <a:lnTo>
                  <a:pt x="202803" y="121543"/>
                </a:lnTo>
                <a:lnTo>
                  <a:pt x="175716" y="121543"/>
                </a:lnTo>
                <a:lnTo>
                  <a:pt x="164723" y="120088"/>
                </a:lnTo>
                <a:lnTo>
                  <a:pt x="156659" y="115726"/>
                </a:lnTo>
                <a:lnTo>
                  <a:pt x="151526" y="108455"/>
                </a:lnTo>
                <a:lnTo>
                  <a:pt x="149323" y="98276"/>
                </a:lnTo>
                <a:lnTo>
                  <a:pt x="210269" y="98276"/>
                </a:lnTo>
                <a:lnTo>
                  <a:pt x="210269" y="87597"/>
                </a:lnTo>
                <a:lnTo>
                  <a:pt x="209911" y="82388"/>
                </a:lnTo>
                <a:lnTo>
                  <a:pt x="149323" y="82388"/>
                </a:lnTo>
                <a:lnTo>
                  <a:pt x="150250" y="75790"/>
                </a:lnTo>
                <a:lnTo>
                  <a:pt x="152609" y="70523"/>
                </a:lnTo>
                <a:lnTo>
                  <a:pt x="160191" y="62652"/>
                </a:lnTo>
                <a:lnTo>
                  <a:pt x="164575" y="60684"/>
                </a:lnTo>
                <a:lnTo>
                  <a:pt x="203451" y="60684"/>
                </a:lnTo>
                <a:lnTo>
                  <a:pt x="199590" y="55388"/>
                </a:lnTo>
                <a:lnTo>
                  <a:pt x="193725" y="50261"/>
                </a:lnTo>
                <a:lnTo>
                  <a:pt x="186806" y="46598"/>
                </a:lnTo>
                <a:lnTo>
                  <a:pt x="178836" y="44401"/>
                </a:lnTo>
                <a:lnTo>
                  <a:pt x="169812" y="43668"/>
                </a:lnTo>
                <a:close/>
              </a:path>
              <a:path w="949960" h="139700">
                <a:moveTo>
                  <a:pt x="202803" y="113555"/>
                </a:moveTo>
                <a:lnTo>
                  <a:pt x="196649" y="117050"/>
                </a:lnTo>
                <a:lnTo>
                  <a:pt x="190084" y="119546"/>
                </a:lnTo>
                <a:lnTo>
                  <a:pt x="183106" y="121043"/>
                </a:lnTo>
                <a:lnTo>
                  <a:pt x="175716" y="121543"/>
                </a:lnTo>
                <a:lnTo>
                  <a:pt x="202803" y="121543"/>
                </a:lnTo>
                <a:lnTo>
                  <a:pt x="202803" y="113555"/>
                </a:lnTo>
                <a:close/>
              </a:path>
              <a:path w="949960" h="139700">
                <a:moveTo>
                  <a:pt x="203451" y="60684"/>
                </a:moveTo>
                <a:lnTo>
                  <a:pt x="169552" y="60684"/>
                </a:lnTo>
                <a:lnTo>
                  <a:pt x="177376" y="62041"/>
                </a:lnTo>
                <a:lnTo>
                  <a:pt x="182965" y="66110"/>
                </a:lnTo>
                <a:lnTo>
                  <a:pt x="186318" y="72893"/>
                </a:lnTo>
                <a:lnTo>
                  <a:pt x="187436" y="82388"/>
                </a:lnTo>
                <a:lnTo>
                  <a:pt x="209911" y="82388"/>
                </a:lnTo>
                <a:lnTo>
                  <a:pt x="209602" y="77901"/>
                </a:lnTo>
                <a:lnTo>
                  <a:pt x="207599" y="69301"/>
                </a:lnTo>
                <a:lnTo>
                  <a:pt x="204262" y="61797"/>
                </a:lnTo>
                <a:lnTo>
                  <a:pt x="203451" y="60684"/>
                </a:lnTo>
                <a:close/>
              </a:path>
              <a:path w="949960" h="139700">
                <a:moveTo>
                  <a:pt x="655116" y="45839"/>
                </a:moveTo>
                <a:lnTo>
                  <a:pt x="630894" y="45839"/>
                </a:lnTo>
                <a:lnTo>
                  <a:pt x="630894" y="137083"/>
                </a:lnTo>
                <a:lnTo>
                  <a:pt x="655116" y="137083"/>
                </a:lnTo>
                <a:lnTo>
                  <a:pt x="655116" y="84298"/>
                </a:lnTo>
                <a:lnTo>
                  <a:pt x="656940" y="77657"/>
                </a:lnTo>
                <a:lnTo>
                  <a:pt x="664232" y="67760"/>
                </a:lnTo>
                <a:lnTo>
                  <a:pt x="669094" y="65286"/>
                </a:lnTo>
                <a:lnTo>
                  <a:pt x="686891" y="65286"/>
                </a:lnTo>
                <a:lnTo>
                  <a:pt x="686891" y="63376"/>
                </a:lnTo>
                <a:lnTo>
                  <a:pt x="655116" y="63376"/>
                </a:lnTo>
                <a:lnTo>
                  <a:pt x="655116" y="45839"/>
                </a:lnTo>
                <a:close/>
              </a:path>
              <a:path w="949960" h="139700">
                <a:moveTo>
                  <a:pt x="686891" y="65286"/>
                </a:moveTo>
                <a:lnTo>
                  <a:pt x="679801" y="65286"/>
                </a:lnTo>
                <a:lnTo>
                  <a:pt x="683707" y="66240"/>
                </a:lnTo>
                <a:lnTo>
                  <a:pt x="686891" y="68150"/>
                </a:lnTo>
                <a:lnTo>
                  <a:pt x="686891" y="65286"/>
                </a:lnTo>
                <a:close/>
              </a:path>
              <a:path w="949960" h="139700">
                <a:moveTo>
                  <a:pt x="682723" y="44276"/>
                </a:moveTo>
                <a:lnTo>
                  <a:pt x="679425" y="44276"/>
                </a:lnTo>
                <a:lnTo>
                  <a:pt x="671410" y="45470"/>
                </a:lnTo>
                <a:lnTo>
                  <a:pt x="664731" y="49051"/>
                </a:lnTo>
                <a:lnTo>
                  <a:pt x="659386" y="55019"/>
                </a:lnTo>
                <a:lnTo>
                  <a:pt x="655376" y="63376"/>
                </a:lnTo>
                <a:lnTo>
                  <a:pt x="686891" y="63376"/>
                </a:lnTo>
                <a:lnTo>
                  <a:pt x="686846" y="45470"/>
                </a:lnTo>
                <a:lnTo>
                  <a:pt x="685212" y="44681"/>
                </a:lnTo>
                <a:lnTo>
                  <a:pt x="682723" y="44276"/>
                </a:lnTo>
                <a:close/>
              </a:path>
              <a:path w="949960" h="139700">
                <a:moveTo>
                  <a:pt x="833614" y="45839"/>
                </a:moveTo>
                <a:lnTo>
                  <a:pt x="809393" y="45839"/>
                </a:lnTo>
                <a:lnTo>
                  <a:pt x="809393" y="137083"/>
                </a:lnTo>
                <a:lnTo>
                  <a:pt x="833614" y="137083"/>
                </a:lnTo>
                <a:lnTo>
                  <a:pt x="833614" y="78829"/>
                </a:lnTo>
                <a:lnTo>
                  <a:pt x="835264" y="73142"/>
                </a:lnTo>
                <a:lnTo>
                  <a:pt x="841862" y="64634"/>
                </a:lnTo>
                <a:lnTo>
                  <a:pt x="846087" y="62507"/>
                </a:lnTo>
                <a:lnTo>
                  <a:pt x="946992" y="62507"/>
                </a:lnTo>
                <a:lnTo>
                  <a:pt x="946356" y="61205"/>
                </a:lnTo>
                <a:lnTo>
                  <a:pt x="889351" y="61205"/>
                </a:lnTo>
                <a:lnTo>
                  <a:pt x="888823" y="60250"/>
                </a:lnTo>
                <a:lnTo>
                  <a:pt x="833614" y="60250"/>
                </a:lnTo>
                <a:lnTo>
                  <a:pt x="833614" y="45839"/>
                </a:lnTo>
                <a:close/>
              </a:path>
              <a:path w="949960" h="139700">
                <a:moveTo>
                  <a:pt x="904284" y="62507"/>
                </a:moveTo>
                <a:lnTo>
                  <a:pt x="851238" y="62507"/>
                </a:lnTo>
                <a:lnTo>
                  <a:pt x="858341" y="63853"/>
                </a:lnTo>
                <a:lnTo>
                  <a:pt x="863414" y="67890"/>
                </a:lnTo>
                <a:lnTo>
                  <a:pt x="866458" y="74618"/>
                </a:lnTo>
                <a:lnTo>
                  <a:pt x="867473" y="84038"/>
                </a:lnTo>
                <a:lnTo>
                  <a:pt x="867473" y="137083"/>
                </a:lnTo>
                <a:lnTo>
                  <a:pt x="891608" y="137083"/>
                </a:lnTo>
                <a:lnTo>
                  <a:pt x="891608" y="79321"/>
                </a:lnTo>
                <a:lnTo>
                  <a:pt x="893301" y="73866"/>
                </a:lnTo>
                <a:lnTo>
                  <a:pt x="900072" y="64779"/>
                </a:lnTo>
                <a:lnTo>
                  <a:pt x="904284" y="62507"/>
                </a:lnTo>
                <a:close/>
              </a:path>
              <a:path w="949960" h="139700">
                <a:moveTo>
                  <a:pt x="946992" y="62507"/>
                </a:moveTo>
                <a:lnTo>
                  <a:pt x="909318" y="62507"/>
                </a:lnTo>
                <a:lnTo>
                  <a:pt x="916459" y="63913"/>
                </a:lnTo>
                <a:lnTo>
                  <a:pt x="921559" y="68129"/>
                </a:lnTo>
                <a:lnTo>
                  <a:pt x="924620" y="75155"/>
                </a:lnTo>
                <a:lnTo>
                  <a:pt x="925541" y="84038"/>
                </a:lnTo>
                <a:lnTo>
                  <a:pt x="925640" y="137083"/>
                </a:lnTo>
                <a:lnTo>
                  <a:pt x="949775" y="137083"/>
                </a:lnTo>
                <a:lnTo>
                  <a:pt x="949775" y="80478"/>
                </a:lnTo>
                <a:lnTo>
                  <a:pt x="947903" y="64374"/>
                </a:lnTo>
                <a:lnTo>
                  <a:pt x="946992" y="62507"/>
                </a:lnTo>
                <a:close/>
              </a:path>
              <a:path w="949960" h="139700">
                <a:moveTo>
                  <a:pt x="919823" y="43668"/>
                </a:moveTo>
                <a:lnTo>
                  <a:pt x="910399" y="44764"/>
                </a:lnTo>
                <a:lnTo>
                  <a:pt x="902178" y="48052"/>
                </a:lnTo>
                <a:lnTo>
                  <a:pt x="895162" y="53533"/>
                </a:lnTo>
                <a:lnTo>
                  <a:pt x="889351" y="61205"/>
                </a:lnTo>
                <a:lnTo>
                  <a:pt x="946356" y="61205"/>
                </a:lnTo>
                <a:lnTo>
                  <a:pt x="942287" y="52871"/>
                </a:lnTo>
                <a:lnTo>
                  <a:pt x="932927" y="45969"/>
                </a:lnTo>
                <a:lnTo>
                  <a:pt x="919823" y="43668"/>
                </a:lnTo>
                <a:close/>
              </a:path>
              <a:path w="949960" h="139700">
                <a:moveTo>
                  <a:pt x="863132" y="43668"/>
                </a:moveTo>
                <a:lnTo>
                  <a:pt x="854174" y="44705"/>
                </a:lnTo>
                <a:lnTo>
                  <a:pt x="846312" y="47814"/>
                </a:lnTo>
                <a:lnTo>
                  <a:pt x="839545" y="52996"/>
                </a:lnTo>
                <a:lnTo>
                  <a:pt x="833875" y="60250"/>
                </a:lnTo>
                <a:lnTo>
                  <a:pt x="888823" y="60250"/>
                </a:lnTo>
                <a:lnTo>
                  <a:pt x="885108" y="53533"/>
                </a:lnTo>
                <a:lnTo>
                  <a:pt x="879323" y="48052"/>
                </a:lnTo>
                <a:lnTo>
                  <a:pt x="871998" y="44764"/>
                </a:lnTo>
                <a:lnTo>
                  <a:pt x="863132" y="43668"/>
                </a:lnTo>
                <a:close/>
              </a:path>
              <a:path w="949960" h="139700">
                <a:moveTo>
                  <a:pt x="42366" y="9289"/>
                </a:moveTo>
                <a:lnTo>
                  <a:pt x="0" y="9289"/>
                </a:lnTo>
                <a:lnTo>
                  <a:pt x="0" y="137083"/>
                </a:lnTo>
                <a:lnTo>
                  <a:pt x="41845" y="137083"/>
                </a:lnTo>
                <a:lnTo>
                  <a:pt x="56221" y="135965"/>
                </a:lnTo>
                <a:lnTo>
                  <a:pt x="69225" y="132612"/>
                </a:lnTo>
                <a:lnTo>
                  <a:pt x="80855" y="127023"/>
                </a:lnTo>
                <a:lnTo>
                  <a:pt x="91113" y="119199"/>
                </a:lnTo>
                <a:lnTo>
                  <a:pt x="93367" y="116594"/>
                </a:lnTo>
                <a:lnTo>
                  <a:pt x="24742" y="116594"/>
                </a:lnTo>
                <a:lnTo>
                  <a:pt x="24742" y="29864"/>
                </a:lnTo>
                <a:lnTo>
                  <a:pt x="96546" y="29864"/>
                </a:lnTo>
                <a:lnTo>
                  <a:pt x="93284" y="24872"/>
                </a:lnTo>
                <a:lnTo>
                  <a:pt x="72068" y="13185"/>
                </a:lnTo>
                <a:lnTo>
                  <a:pt x="42366" y="9289"/>
                </a:lnTo>
                <a:close/>
              </a:path>
              <a:path w="949960" h="139700">
                <a:moveTo>
                  <a:pt x="96546" y="29864"/>
                </a:moveTo>
                <a:lnTo>
                  <a:pt x="40543" y="29864"/>
                </a:lnTo>
                <a:lnTo>
                  <a:pt x="50196" y="30543"/>
                </a:lnTo>
                <a:lnTo>
                  <a:pt x="58752" y="32577"/>
                </a:lnTo>
                <a:lnTo>
                  <a:pt x="83484" y="62366"/>
                </a:lnTo>
                <a:lnTo>
                  <a:pt x="84211" y="71970"/>
                </a:lnTo>
                <a:lnTo>
                  <a:pt x="83484" y="81794"/>
                </a:lnTo>
                <a:lnTo>
                  <a:pt x="58709" y="113610"/>
                </a:lnTo>
                <a:lnTo>
                  <a:pt x="40369" y="116594"/>
                </a:lnTo>
                <a:lnTo>
                  <a:pt x="93367" y="116594"/>
                </a:lnTo>
                <a:lnTo>
                  <a:pt x="99488" y="109518"/>
                </a:lnTo>
                <a:lnTo>
                  <a:pt x="105471" y="98363"/>
                </a:lnTo>
                <a:lnTo>
                  <a:pt x="109060" y="85731"/>
                </a:lnTo>
                <a:lnTo>
                  <a:pt x="110257" y="71623"/>
                </a:lnTo>
                <a:lnTo>
                  <a:pt x="106014" y="44352"/>
                </a:lnTo>
                <a:lnTo>
                  <a:pt x="96546" y="29864"/>
                </a:lnTo>
                <a:close/>
              </a:path>
              <a:path w="949960" h="139700">
                <a:moveTo>
                  <a:pt x="356307" y="64244"/>
                </a:moveTo>
                <a:lnTo>
                  <a:pt x="332171" y="64244"/>
                </a:lnTo>
                <a:lnTo>
                  <a:pt x="332171" y="109562"/>
                </a:lnTo>
                <a:lnTo>
                  <a:pt x="333924" y="122552"/>
                </a:lnTo>
                <a:lnTo>
                  <a:pt x="339182" y="131830"/>
                </a:lnTo>
                <a:lnTo>
                  <a:pt x="347945" y="137397"/>
                </a:lnTo>
                <a:lnTo>
                  <a:pt x="360213" y="139253"/>
                </a:lnTo>
                <a:lnTo>
                  <a:pt x="367564" y="139253"/>
                </a:lnTo>
                <a:lnTo>
                  <a:pt x="373294" y="138211"/>
                </a:lnTo>
                <a:lnTo>
                  <a:pt x="377402" y="136128"/>
                </a:lnTo>
                <a:lnTo>
                  <a:pt x="377402" y="120414"/>
                </a:lnTo>
                <a:lnTo>
                  <a:pt x="360271" y="120414"/>
                </a:lnTo>
                <a:lnTo>
                  <a:pt x="356307" y="115378"/>
                </a:lnTo>
                <a:lnTo>
                  <a:pt x="356307" y="64244"/>
                </a:lnTo>
                <a:close/>
              </a:path>
              <a:path w="949960" h="139700">
                <a:moveTo>
                  <a:pt x="377402" y="117636"/>
                </a:moveTo>
                <a:lnTo>
                  <a:pt x="374567" y="119488"/>
                </a:lnTo>
                <a:lnTo>
                  <a:pt x="371500" y="120414"/>
                </a:lnTo>
                <a:lnTo>
                  <a:pt x="377402" y="120414"/>
                </a:lnTo>
                <a:lnTo>
                  <a:pt x="377402" y="117636"/>
                </a:lnTo>
                <a:close/>
              </a:path>
              <a:path w="949960" h="139700">
                <a:moveTo>
                  <a:pt x="377402" y="45839"/>
                </a:moveTo>
                <a:lnTo>
                  <a:pt x="317065" y="45839"/>
                </a:lnTo>
                <a:lnTo>
                  <a:pt x="317065" y="64244"/>
                </a:lnTo>
                <a:lnTo>
                  <a:pt x="377402" y="64244"/>
                </a:lnTo>
                <a:lnTo>
                  <a:pt x="377402" y="45839"/>
                </a:lnTo>
                <a:close/>
              </a:path>
              <a:path w="949960" h="139700">
                <a:moveTo>
                  <a:pt x="356307" y="18405"/>
                </a:moveTo>
                <a:lnTo>
                  <a:pt x="332171" y="25437"/>
                </a:lnTo>
                <a:lnTo>
                  <a:pt x="332171" y="45839"/>
                </a:lnTo>
                <a:lnTo>
                  <a:pt x="356307" y="45839"/>
                </a:lnTo>
                <a:lnTo>
                  <a:pt x="356307" y="18405"/>
                </a:lnTo>
                <a:close/>
              </a:path>
              <a:path w="949960" h="139700">
                <a:moveTo>
                  <a:pt x="418578" y="2083"/>
                </a:moveTo>
                <a:lnTo>
                  <a:pt x="394357" y="2083"/>
                </a:lnTo>
                <a:lnTo>
                  <a:pt x="394357" y="137083"/>
                </a:lnTo>
                <a:lnTo>
                  <a:pt x="418578" y="137083"/>
                </a:lnTo>
                <a:lnTo>
                  <a:pt x="418578" y="78539"/>
                </a:lnTo>
                <a:lnTo>
                  <a:pt x="420358" y="73142"/>
                </a:lnTo>
                <a:lnTo>
                  <a:pt x="427477" y="64634"/>
                </a:lnTo>
                <a:lnTo>
                  <a:pt x="432092" y="62507"/>
                </a:lnTo>
                <a:lnTo>
                  <a:pt x="475391" y="62507"/>
                </a:lnTo>
                <a:lnTo>
                  <a:pt x="474097" y="59903"/>
                </a:lnTo>
                <a:lnTo>
                  <a:pt x="418578" y="59903"/>
                </a:lnTo>
                <a:lnTo>
                  <a:pt x="418578" y="2083"/>
                </a:lnTo>
                <a:close/>
              </a:path>
              <a:path w="949960" h="139700">
                <a:moveTo>
                  <a:pt x="475391" y="62507"/>
                </a:moveTo>
                <a:lnTo>
                  <a:pt x="437766" y="62507"/>
                </a:lnTo>
                <a:lnTo>
                  <a:pt x="444982" y="63918"/>
                </a:lnTo>
                <a:lnTo>
                  <a:pt x="450136" y="68150"/>
                </a:lnTo>
                <a:lnTo>
                  <a:pt x="453229" y="75204"/>
                </a:lnTo>
                <a:lnTo>
                  <a:pt x="454260" y="85080"/>
                </a:lnTo>
                <a:lnTo>
                  <a:pt x="454260" y="137083"/>
                </a:lnTo>
                <a:lnTo>
                  <a:pt x="478395" y="137083"/>
                </a:lnTo>
                <a:lnTo>
                  <a:pt x="478395" y="80999"/>
                </a:lnTo>
                <a:lnTo>
                  <a:pt x="476448" y="64634"/>
                </a:lnTo>
                <a:lnTo>
                  <a:pt x="475391" y="62507"/>
                </a:lnTo>
                <a:close/>
              </a:path>
              <a:path w="949960" h="139700">
                <a:moveTo>
                  <a:pt x="447489" y="43668"/>
                </a:moveTo>
                <a:lnTo>
                  <a:pt x="438861" y="44683"/>
                </a:lnTo>
                <a:lnTo>
                  <a:pt x="431210" y="47727"/>
                </a:lnTo>
                <a:lnTo>
                  <a:pt x="424536" y="52800"/>
                </a:lnTo>
                <a:lnTo>
                  <a:pt x="418839" y="59903"/>
                </a:lnTo>
                <a:lnTo>
                  <a:pt x="474097" y="59903"/>
                </a:lnTo>
                <a:lnTo>
                  <a:pt x="470669" y="53001"/>
                </a:lnTo>
                <a:lnTo>
                  <a:pt x="461010" y="46001"/>
                </a:lnTo>
                <a:lnTo>
                  <a:pt x="447489" y="43668"/>
                </a:lnTo>
                <a:close/>
              </a:path>
              <a:path w="949960" h="139700">
                <a:moveTo>
                  <a:pt x="595299" y="64244"/>
                </a:moveTo>
                <a:lnTo>
                  <a:pt x="571165" y="64244"/>
                </a:lnTo>
                <a:lnTo>
                  <a:pt x="571165" y="137083"/>
                </a:lnTo>
                <a:lnTo>
                  <a:pt x="595299" y="137083"/>
                </a:lnTo>
                <a:lnTo>
                  <a:pt x="595299" y="64244"/>
                </a:lnTo>
                <a:close/>
              </a:path>
              <a:path w="949960" h="139700">
                <a:moveTo>
                  <a:pt x="616222" y="45839"/>
                </a:moveTo>
                <a:lnTo>
                  <a:pt x="555712" y="45839"/>
                </a:lnTo>
                <a:lnTo>
                  <a:pt x="555712" y="64244"/>
                </a:lnTo>
                <a:lnTo>
                  <a:pt x="616222" y="64244"/>
                </a:lnTo>
                <a:lnTo>
                  <a:pt x="616222" y="45839"/>
                </a:lnTo>
                <a:close/>
              </a:path>
              <a:path w="949960" h="139700">
                <a:moveTo>
                  <a:pt x="611824" y="0"/>
                </a:moveTo>
                <a:lnTo>
                  <a:pt x="606325" y="0"/>
                </a:lnTo>
                <a:lnTo>
                  <a:pt x="598772" y="569"/>
                </a:lnTo>
                <a:lnTo>
                  <a:pt x="571165" y="33597"/>
                </a:lnTo>
                <a:lnTo>
                  <a:pt x="571165" y="45839"/>
                </a:lnTo>
                <a:lnTo>
                  <a:pt x="595299" y="45839"/>
                </a:lnTo>
                <a:lnTo>
                  <a:pt x="595299" y="24192"/>
                </a:lnTo>
                <a:lnTo>
                  <a:pt x="599988" y="18839"/>
                </a:lnTo>
                <a:lnTo>
                  <a:pt x="619522" y="18839"/>
                </a:lnTo>
                <a:lnTo>
                  <a:pt x="619522" y="1649"/>
                </a:lnTo>
                <a:lnTo>
                  <a:pt x="616222" y="549"/>
                </a:lnTo>
                <a:lnTo>
                  <a:pt x="611824" y="0"/>
                </a:lnTo>
                <a:close/>
              </a:path>
              <a:path w="949960" h="139700">
                <a:moveTo>
                  <a:pt x="619522" y="18839"/>
                </a:moveTo>
                <a:lnTo>
                  <a:pt x="612836" y="18839"/>
                </a:lnTo>
                <a:lnTo>
                  <a:pt x="616222" y="19562"/>
                </a:lnTo>
                <a:lnTo>
                  <a:pt x="619522" y="21009"/>
                </a:lnTo>
                <a:lnTo>
                  <a:pt x="619522" y="1883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99689" y="4448663"/>
            <a:ext cx="327660" cy="170815"/>
          </a:xfrm>
          <a:custGeom>
            <a:avLst/>
            <a:gdLst/>
            <a:ahLst/>
            <a:cxnLst/>
            <a:rect l="l" t="t" r="r" b="b"/>
            <a:pathLst>
              <a:path w="327660" h="170814">
                <a:moveTo>
                  <a:pt x="236661" y="148976"/>
                </a:moveTo>
                <a:lnTo>
                  <a:pt x="236661" y="168684"/>
                </a:lnTo>
                <a:lnTo>
                  <a:pt x="240654" y="170015"/>
                </a:lnTo>
                <a:lnTo>
                  <a:pt x="245545" y="170681"/>
                </a:lnTo>
                <a:lnTo>
                  <a:pt x="251332" y="170681"/>
                </a:lnTo>
                <a:lnTo>
                  <a:pt x="263107" y="168591"/>
                </a:lnTo>
                <a:lnTo>
                  <a:pt x="273341" y="162324"/>
                </a:lnTo>
                <a:lnTo>
                  <a:pt x="282033" y="151879"/>
                </a:lnTo>
                <a:lnTo>
                  <a:pt x="243895" y="151755"/>
                </a:lnTo>
                <a:lnTo>
                  <a:pt x="240134" y="150829"/>
                </a:lnTo>
                <a:lnTo>
                  <a:pt x="236661" y="148976"/>
                </a:lnTo>
                <a:close/>
              </a:path>
              <a:path w="327660" h="170814">
                <a:moveTo>
                  <a:pt x="259233" y="36549"/>
                </a:moveTo>
                <a:lnTo>
                  <a:pt x="232407" y="36549"/>
                </a:lnTo>
                <a:lnTo>
                  <a:pt x="269044" y="127620"/>
                </a:lnTo>
                <a:lnTo>
                  <a:pt x="263488" y="140642"/>
                </a:lnTo>
                <a:lnTo>
                  <a:pt x="260362" y="148050"/>
                </a:lnTo>
                <a:lnTo>
                  <a:pt x="255182" y="151755"/>
                </a:lnTo>
                <a:lnTo>
                  <a:pt x="282094" y="151755"/>
                </a:lnTo>
                <a:lnTo>
                  <a:pt x="289185" y="137256"/>
                </a:lnTo>
                <a:lnTo>
                  <a:pt x="300723" y="107044"/>
                </a:lnTo>
                <a:lnTo>
                  <a:pt x="280763" y="107044"/>
                </a:lnTo>
                <a:lnTo>
                  <a:pt x="279781" y="101835"/>
                </a:lnTo>
                <a:lnTo>
                  <a:pt x="278998" y="98276"/>
                </a:lnTo>
                <a:lnTo>
                  <a:pt x="278420" y="96366"/>
                </a:lnTo>
                <a:lnTo>
                  <a:pt x="259233" y="36549"/>
                </a:lnTo>
                <a:close/>
              </a:path>
              <a:path w="327660" h="170814">
                <a:moveTo>
                  <a:pt x="327644" y="36549"/>
                </a:moveTo>
                <a:lnTo>
                  <a:pt x="303509" y="36549"/>
                </a:lnTo>
                <a:lnTo>
                  <a:pt x="283715" y="96539"/>
                </a:lnTo>
                <a:lnTo>
                  <a:pt x="282442" y="100533"/>
                </a:lnTo>
                <a:lnTo>
                  <a:pt x="281574" y="104034"/>
                </a:lnTo>
                <a:lnTo>
                  <a:pt x="281111" y="107044"/>
                </a:lnTo>
                <a:lnTo>
                  <a:pt x="300723" y="107044"/>
                </a:lnTo>
                <a:lnTo>
                  <a:pt x="327644" y="36549"/>
                </a:lnTo>
                <a:close/>
              </a:path>
              <a:path w="327660" h="170814">
                <a:moveTo>
                  <a:pt x="161180" y="36549"/>
                </a:moveTo>
                <a:lnTo>
                  <a:pt x="136959" y="36549"/>
                </a:lnTo>
                <a:lnTo>
                  <a:pt x="136959" y="127793"/>
                </a:lnTo>
                <a:lnTo>
                  <a:pt x="161180" y="127793"/>
                </a:lnTo>
                <a:lnTo>
                  <a:pt x="161180" y="69250"/>
                </a:lnTo>
                <a:lnTo>
                  <a:pt x="162960" y="63853"/>
                </a:lnTo>
                <a:lnTo>
                  <a:pt x="170079" y="55345"/>
                </a:lnTo>
                <a:lnTo>
                  <a:pt x="174694" y="53218"/>
                </a:lnTo>
                <a:lnTo>
                  <a:pt x="218414" y="53218"/>
                </a:lnTo>
                <a:lnTo>
                  <a:pt x="217445" y="51221"/>
                </a:lnTo>
                <a:lnTo>
                  <a:pt x="161180" y="51221"/>
                </a:lnTo>
                <a:lnTo>
                  <a:pt x="161180" y="36549"/>
                </a:lnTo>
                <a:close/>
              </a:path>
              <a:path w="327660" h="170814">
                <a:moveTo>
                  <a:pt x="218414" y="53218"/>
                </a:moveTo>
                <a:lnTo>
                  <a:pt x="180367" y="53218"/>
                </a:lnTo>
                <a:lnTo>
                  <a:pt x="187774" y="54683"/>
                </a:lnTo>
                <a:lnTo>
                  <a:pt x="193064" y="59078"/>
                </a:lnTo>
                <a:lnTo>
                  <a:pt x="196238" y="66403"/>
                </a:lnTo>
                <a:lnTo>
                  <a:pt x="197297" y="76658"/>
                </a:lnTo>
                <a:lnTo>
                  <a:pt x="197297" y="127793"/>
                </a:lnTo>
                <a:lnTo>
                  <a:pt x="221432" y="127793"/>
                </a:lnTo>
                <a:lnTo>
                  <a:pt x="221432" y="71970"/>
                </a:lnTo>
                <a:lnTo>
                  <a:pt x="219532" y="55524"/>
                </a:lnTo>
                <a:lnTo>
                  <a:pt x="218414" y="53218"/>
                </a:lnTo>
                <a:close/>
              </a:path>
              <a:path w="327660" h="170814">
                <a:moveTo>
                  <a:pt x="191046" y="34379"/>
                </a:moveTo>
                <a:lnTo>
                  <a:pt x="181870" y="35431"/>
                </a:lnTo>
                <a:lnTo>
                  <a:pt x="173878" y="38589"/>
                </a:lnTo>
                <a:lnTo>
                  <a:pt x="167068" y="43853"/>
                </a:lnTo>
                <a:lnTo>
                  <a:pt x="161441" y="51221"/>
                </a:lnTo>
                <a:lnTo>
                  <a:pt x="217445" y="51221"/>
                </a:lnTo>
                <a:lnTo>
                  <a:pt x="213835" y="43777"/>
                </a:lnTo>
                <a:lnTo>
                  <a:pt x="204339" y="36728"/>
                </a:lnTo>
                <a:lnTo>
                  <a:pt x="191046" y="34379"/>
                </a:lnTo>
                <a:close/>
              </a:path>
              <a:path w="327660" h="170814">
                <a:moveTo>
                  <a:pt x="75877" y="0"/>
                </a:moveTo>
                <a:lnTo>
                  <a:pt x="47315" y="0"/>
                </a:lnTo>
                <a:lnTo>
                  <a:pt x="0" y="127793"/>
                </a:lnTo>
                <a:lnTo>
                  <a:pt x="27000" y="127793"/>
                </a:lnTo>
                <a:lnTo>
                  <a:pt x="37071" y="97234"/>
                </a:lnTo>
                <a:lnTo>
                  <a:pt x="111283" y="97234"/>
                </a:lnTo>
                <a:lnTo>
                  <a:pt x="104139" y="77613"/>
                </a:lnTo>
                <a:lnTo>
                  <a:pt x="42800" y="77613"/>
                </a:lnTo>
                <a:lnTo>
                  <a:pt x="58513" y="31167"/>
                </a:lnTo>
                <a:lnTo>
                  <a:pt x="59498" y="28099"/>
                </a:lnTo>
                <a:lnTo>
                  <a:pt x="60222" y="24626"/>
                </a:lnTo>
                <a:lnTo>
                  <a:pt x="60684" y="20749"/>
                </a:lnTo>
                <a:lnTo>
                  <a:pt x="83432" y="20749"/>
                </a:lnTo>
                <a:lnTo>
                  <a:pt x="75877" y="0"/>
                </a:lnTo>
                <a:close/>
              </a:path>
              <a:path w="327660" h="170814">
                <a:moveTo>
                  <a:pt x="111283" y="97234"/>
                </a:moveTo>
                <a:lnTo>
                  <a:pt x="85079" y="97234"/>
                </a:lnTo>
                <a:lnTo>
                  <a:pt x="95411" y="127793"/>
                </a:lnTo>
                <a:lnTo>
                  <a:pt x="122411" y="127793"/>
                </a:lnTo>
                <a:lnTo>
                  <a:pt x="111283" y="97234"/>
                </a:lnTo>
                <a:close/>
              </a:path>
              <a:path w="327660" h="170814">
                <a:moveTo>
                  <a:pt x="83432" y="20749"/>
                </a:moveTo>
                <a:lnTo>
                  <a:pt x="61292" y="20749"/>
                </a:lnTo>
                <a:lnTo>
                  <a:pt x="61987" y="25958"/>
                </a:lnTo>
                <a:lnTo>
                  <a:pt x="62652" y="29488"/>
                </a:lnTo>
                <a:lnTo>
                  <a:pt x="78916" y="77613"/>
                </a:lnTo>
                <a:lnTo>
                  <a:pt x="104139" y="77613"/>
                </a:lnTo>
                <a:lnTo>
                  <a:pt x="83432" y="2074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96205" y="4439373"/>
            <a:ext cx="5380852" cy="1799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982001" y="4655274"/>
            <a:ext cx="3790142" cy="17997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795707" y="4734364"/>
            <a:ext cx="48895" cy="17780"/>
          </a:xfrm>
          <a:custGeom>
            <a:avLst/>
            <a:gdLst/>
            <a:ahLst/>
            <a:cxnLst/>
            <a:rect l="l" t="t" r="r" b="b"/>
            <a:pathLst>
              <a:path w="48895" h="17779">
                <a:moveTo>
                  <a:pt x="0" y="17363"/>
                </a:moveTo>
                <a:lnTo>
                  <a:pt x="48703" y="17363"/>
                </a:lnTo>
                <a:lnTo>
                  <a:pt x="48703" y="0"/>
                </a:lnTo>
                <a:lnTo>
                  <a:pt x="0" y="0"/>
                </a:lnTo>
                <a:lnTo>
                  <a:pt x="0" y="17363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863089" y="4657357"/>
            <a:ext cx="1311910" cy="178435"/>
          </a:xfrm>
          <a:custGeom>
            <a:avLst/>
            <a:gdLst/>
            <a:ahLst/>
            <a:cxnLst/>
            <a:rect l="l" t="t" r="r" b="b"/>
            <a:pathLst>
              <a:path w="1311909" h="178435">
                <a:moveTo>
                  <a:pt x="487082" y="58687"/>
                </a:moveTo>
                <a:lnTo>
                  <a:pt x="463077" y="58687"/>
                </a:lnTo>
                <a:lnTo>
                  <a:pt x="468650" y="64401"/>
                </a:lnTo>
                <a:lnTo>
                  <a:pt x="468750" y="76137"/>
                </a:lnTo>
                <a:lnTo>
                  <a:pt x="429715" y="83066"/>
                </a:lnTo>
                <a:lnTo>
                  <a:pt x="412266" y="118330"/>
                </a:lnTo>
                <a:lnTo>
                  <a:pt x="414808" y="124885"/>
                </a:lnTo>
                <a:lnTo>
                  <a:pt x="425110" y="134782"/>
                </a:lnTo>
                <a:lnTo>
                  <a:pt x="432084" y="137256"/>
                </a:lnTo>
                <a:lnTo>
                  <a:pt x="440881" y="137256"/>
                </a:lnTo>
                <a:lnTo>
                  <a:pt x="449395" y="136274"/>
                </a:lnTo>
                <a:lnTo>
                  <a:pt x="456791" y="133328"/>
                </a:lnTo>
                <a:lnTo>
                  <a:pt x="463069" y="128417"/>
                </a:lnTo>
                <a:lnTo>
                  <a:pt x="468228" y="121542"/>
                </a:lnTo>
                <a:lnTo>
                  <a:pt x="491756" y="121542"/>
                </a:lnTo>
                <a:lnTo>
                  <a:pt x="491756" y="119459"/>
                </a:lnTo>
                <a:lnTo>
                  <a:pt x="444557" y="119459"/>
                </a:lnTo>
                <a:lnTo>
                  <a:pt x="441200" y="118330"/>
                </a:lnTo>
                <a:lnTo>
                  <a:pt x="436223" y="113816"/>
                </a:lnTo>
                <a:lnTo>
                  <a:pt x="434978" y="110893"/>
                </a:lnTo>
                <a:lnTo>
                  <a:pt x="434978" y="99317"/>
                </a:lnTo>
                <a:lnTo>
                  <a:pt x="440187" y="94658"/>
                </a:lnTo>
                <a:lnTo>
                  <a:pt x="468750" y="90983"/>
                </a:lnTo>
                <a:lnTo>
                  <a:pt x="491756" y="90983"/>
                </a:lnTo>
                <a:lnTo>
                  <a:pt x="491756" y="79089"/>
                </a:lnTo>
                <a:lnTo>
                  <a:pt x="489445" y="62681"/>
                </a:lnTo>
                <a:lnTo>
                  <a:pt x="487082" y="58687"/>
                </a:lnTo>
                <a:close/>
              </a:path>
              <a:path w="1311909" h="178435">
                <a:moveTo>
                  <a:pt x="491756" y="121542"/>
                </a:moveTo>
                <a:lnTo>
                  <a:pt x="468663" y="121542"/>
                </a:lnTo>
                <a:lnTo>
                  <a:pt x="468663" y="134999"/>
                </a:lnTo>
                <a:lnTo>
                  <a:pt x="491756" y="134999"/>
                </a:lnTo>
                <a:lnTo>
                  <a:pt x="491756" y="121542"/>
                </a:lnTo>
                <a:close/>
              </a:path>
              <a:path w="1311909" h="178435">
                <a:moveTo>
                  <a:pt x="491756" y="90983"/>
                </a:moveTo>
                <a:lnTo>
                  <a:pt x="468750" y="90983"/>
                </a:lnTo>
                <a:lnTo>
                  <a:pt x="468750" y="104121"/>
                </a:lnTo>
                <a:lnTo>
                  <a:pt x="466868" y="109258"/>
                </a:lnTo>
                <a:lnTo>
                  <a:pt x="459345" y="117419"/>
                </a:lnTo>
                <a:lnTo>
                  <a:pt x="454569" y="119459"/>
                </a:lnTo>
                <a:lnTo>
                  <a:pt x="491756" y="119459"/>
                </a:lnTo>
                <a:lnTo>
                  <a:pt x="491756" y="90983"/>
                </a:lnTo>
                <a:close/>
              </a:path>
              <a:path w="1311909" h="178435">
                <a:moveTo>
                  <a:pt x="454773" y="41585"/>
                </a:moveTo>
                <a:lnTo>
                  <a:pt x="449563" y="41585"/>
                </a:lnTo>
                <a:lnTo>
                  <a:pt x="443688" y="42323"/>
                </a:lnTo>
                <a:lnTo>
                  <a:pt x="430608" y="45274"/>
                </a:lnTo>
                <a:lnTo>
                  <a:pt x="425283" y="47199"/>
                </a:lnTo>
                <a:lnTo>
                  <a:pt x="421175" y="49572"/>
                </a:lnTo>
                <a:lnTo>
                  <a:pt x="421175" y="68845"/>
                </a:lnTo>
                <a:lnTo>
                  <a:pt x="428456" y="64401"/>
                </a:lnTo>
                <a:lnTo>
                  <a:pt x="435976" y="61227"/>
                </a:lnTo>
                <a:lnTo>
                  <a:pt x="443736" y="59322"/>
                </a:lnTo>
                <a:lnTo>
                  <a:pt x="451733" y="58687"/>
                </a:lnTo>
                <a:lnTo>
                  <a:pt x="487082" y="58687"/>
                </a:lnTo>
                <a:lnTo>
                  <a:pt x="482510" y="50961"/>
                </a:lnTo>
                <a:lnTo>
                  <a:pt x="470953" y="43929"/>
                </a:lnTo>
                <a:lnTo>
                  <a:pt x="454773" y="41585"/>
                </a:lnTo>
                <a:close/>
              </a:path>
              <a:path w="1311909" h="178435">
                <a:moveTo>
                  <a:pt x="160946" y="58687"/>
                </a:moveTo>
                <a:lnTo>
                  <a:pt x="136941" y="58687"/>
                </a:lnTo>
                <a:lnTo>
                  <a:pt x="142514" y="64401"/>
                </a:lnTo>
                <a:lnTo>
                  <a:pt x="142614" y="76137"/>
                </a:lnTo>
                <a:lnTo>
                  <a:pt x="103579" y="83066"/>
                </a:lnTo>
                <a:lnTo>
                  <a:pt x="86130" y="118330"/>
                </a:lnTo>
                <a:lnTo>
                  <a:pt x="88672" y="124885"/>
                </a:lnTo>
                <a:lnTo>
                  <a:pt x="98974" y="134782"/>
                </a:lnTo>
                <a:lnTo>
                  <a:pt x="105948" y="137256"/>
                </a:lnTo>
                <a:lnTo>
                  <a:pt x="114745" y="137256"/>
                </a:lnTo>
                <a:lnTo>
                  <a:pt x="123259" y="136274"/>
                </a:lnTo>
                <a:lnTo>
                  <a:pt x="130655" y="133328"/>
                </a:lnTo>
                <a:lnTo>
                  <a:pt x="136933" y="128417"/>
                </a:lnTo>
                <a:lnTo>
                  <a:pt x="142092" y="121542"/>
                </a:lnTo>
                <a:lnTo>
                  <a:pt x="165620" y="121542"/>
                </a:lnTo>
                <a:lnTo>
                  <a:pt x="165620" y="119459"/>
                </a:lnTo>
                <a:lnTo>
                  <a:pt x="118421" y="119459"/>
                </a:lnTo>
                <a:lnTo>
                  <a:pt x="115064" y="118330"/>
                </a:lnTo>
                <a:lnTo>
                  <a:pt x="110087" y="113816"/>
                </a:lnTo>
                <a:lnTo>
                  <a:pt x="108842" y="110893"/>
                </a:lnTo>
                <a:lnTo>
                  <a:pt x="108842" y="99317"/>
                </a:lnTo>
                <a:lnTo>
                  <a:pt x="114051" y="94658"/>
                </a:lnTo>
                <a:lnTo>
                  <a:pt x="142614" y="90983"/>
                </a:lnTo>
                <a:lnTo>
                  <a:pt x="165620" y="90983"/>
                </a:lnTo>
                <a:lnTo>
                  <a:pt x="165620" y="79089"/>
                </a:lnTo>
                <a:lnTo>
                  <a:pt x="163309" y="62681"/>
                </a:lnTo>
                <a:lnTo>
                  <a:pt x="160946" y="58687"/>
                </a:lnTo>
                <a:close/>
              </a:path>
              <a:path w="1311909" h="178435">
                <a:moveTo>
                  <a:pt x="165620" y="121542"/>
                </a:moveTo>
                <a:lnTo>
                  <a:pt x="142527" y="121542"/>
                </a:lnTo>
                <a:lnTo>
                  <a:pt x="142527" y="134999"/>
                </a:lnTo>
                <a:lnTo>
                  <a:pt x="165620" y="134999"/>
                </a:lnTo>
                <a:lnTo>
                  <a:pt x="165620" y="121542"/>
                </a:lnTo>
                <a:close/>
              </a:path>
              <a:path w="1311909" h="178435">
                <a:moveTo>
                  <a:pt x="165620" y="90983"/>
                </a:moveTo>
                <a:lnTo>
                  <a:pt x="142614" y="90983"/>
                </a:lnTo>
                <a:lnTo>
                  <a:pt x="142614" y="104121"/>
                </a:lnTo>
                <a:lnTo>
                  <a:pt x="140732" y="109258"/>
                </a:lnTo>
                <a:lnTo>
                  <a:pt x="133209" y="117419"/>
                </a:lnTo>
                <a:lnTo>
                  <a:pt x="128433" y="119459"/>
                </a:lnTo>
                <a:lnTo>
                  <a:pt x="165620" y="119459"/>
                </a:lnTo>
                <a:lnTo>
                  <a:pt x="165620" y="90983"/>
                </a:lnTo>
                <a:close/>
              </a:path>
              <a:path w="1311909" h="178435">
                <a:moveTo>
                  <a:pt x="128637" y="41585"/>
                </a:moveTo>
                <a:lnTo>
                  <a:pt x="123427" y="41585"/>
                </a:lnTo>
                <a:lnTo>
                  <a:pt x="117553" y="42323"/>
                </a:lnTo>
                <a:lnTo>
                  <a:pt x="104472" y="45274"/>
                </a:lnTo>
                <a:lnTo>
                  <a:pt x="99147" y="47199"/>
                </a:lnTo>
                <a:lnTo>
                  <a:pt x="95039" y="49572"/>
                </a:lnTo>
                <a:lnTo>
                  <a:pt x="95039" y="68845"/>
                </a:lnTo>
                <a:lnTo>
                  <a:pt x="102320" y="64401"/>
                </a:lnTo>
                <a:lnTo>
                  <a:pt x="109840" y="61227"/>
                </a:lnTo>
                <a:lnTo>
                  <a:pt x="117600" y="59322"/>
                </a:lnTo>
                <a:lnTo>
                  <a:pt x="125597" y="58687"/>
                </a:lnTo>
                <a:lnTo>
                  <a:pt x="160946" y="58687"/>
                </a:lnTo>
                <a:lnTo>
                  <a:pt x="156374" y="50961"/>
                </a:lnTo>
                <a:lnTo>
                  <a:pt x="144817" y="43929"/>
                </a:lnTo>
                <a:lnTo>
                  <a:pt x="128637" y="41585"/>
                </a:lnTo>
                <a:close/>
              </a:path>
              <a:path w="1311909" h="178435">
                <a:moveTo>
                  <a:pt x="944161" y="151234"/>
                </a:moveTo>
                <a:lnTo>
                  <a:pt x="944161" y="172243"/>
                </a:lnTo>
                <a:lnTo>
                  <a:pt x="950227" y="174712"/>
                </a:lnTo>
                <a:lnTo>
                  <a:pt x="957139" y="176475"/>
                </a:lnTo>
                <a:lnTo>
                  <a:pt x="964898" y="177534"/>
                </a:lnTo>
                <a:lnTo>
                  <a:pt x="973504" y="177886"/>
                </a:lnTo>
                <a:lnTo>
                  <a:pt x="986000" y="177042"/>
                </a:lnTo>
                <a:lnTo>
                  <a:pt x="996923" y="174511"/>
                </a:lnTo>
                <a:lnTo>
                  <a:pt x="1006272" y="170293"/>
                </a:lnTo>
                <a:lnTo>
                  <a:pt x="1014048" y="164386"/>
                </a:lnTo>
                <a:lnTo>
                  <a:pt x="1018052" y="159481"/>
                </a:lnTo>
                <a:lnTo>
                  <a:pt x="972897" y="159481"/>
                </a:lnTo>
                <a:lnTo>
                  <a:pt x="965696" y="158966"/>
                </a:lnTo>
                <a:lnTo>
                  <a:pt x="958506" y="157419"/>
                </a:lnTo>
                <a:lnTo>
                  <a:pt x="951328" y="154842"/>
                </a:lnTo>
                <a:lnTo>
                  <a:pt x="944161" y="151234"/>
                </a:lnTo>
                <a:close/>
              </a:path>
              <a:path w="1311909" h="178435">
                <a:moveTo>
                  <a:pt x="1028025" y="121195"/>
                </a:moveTo>
                <a:lnTo>
                  <a:pt x="1003890" y="121195"/>
                </a:lnTo>
                <a:lnTo>
                  <a:pt x="1003890" y="138935"/>
                </a:lnTo>
                <a:lnTo>
                  <a:pt x="1001184" y="146386"/>
                </a:lnTo>
                <a:lnTo>
                  <a:pt x="990361" y="156862"/>
                </a:lnTo>
                <a:lnTo>
                  <a:pt x="982736" y="159481"/>
                </a:lnTo>
                <a:lnTo>
                  <a:pt x="1018052" y="159481"/>
                </a:lnTo>
                <a:lnTo>
                  <a:pt x="1020179" y="156862"/>
                </a:lnTo>
                <a:lnTo>
                  <a:pt x="1024531" y="147924"/>
                </a:lnTo>
                <a:lnTo>
                  <a:pt x="1027151" y="137470"/>
                </a:lnTo>
                <a:lnTo>
                  <a:pt x="1028025" y="125536"/>
                </a:lnTo>
                <a:lnTo>
                  <a:pt x="1028025" y="121195"/>
                </a:lnTo>
                <a:close/>
              </a:path>
              <a:path w="1311909" h="178435">
                <a:moveTo>
                  <a:pt x="977931" y="41585"/>
                </a:moveTo>
                <a:lnTo>
                  <a:pt x="942855" y="62741"/>
                </a:lnTo>
                <a:lnTo>
                  <a:pt x="936434" y="92025"/>
                </a:lnTo>
                <a:lnTo>
                  <a:pt x="937085" y="101868"/>
                </a:lnTo>
                <a:lnTo>
                  <a:pt x="958919" y="134196"/>
                </a:lnTo>
                <a:lnTo>
                  <a:pt x="974285" y="137256"/>
                </a:lnTo>
                <a:lnTo>
                  <a:pt x="983374" y="136252"/>
                </a:lnTo>
                <a:lnTo>
                  <a:pt x="991280" y="133241"/>
                </a:lnTo>
                <a:lnTo>
                  <a:pt x="998002" y="128222"/>
                </a:lnTo>
                <a:lnTo>
                  <a:pt x="1003542" y="121195"/>
                </a:lnTo>
                <a:lnTo>
                  <a:pt x="1028025" y="121195"/>
                </a:lnTo>
                <a:lnTo>
                  <a:pt x="1028025" y="118330"/>
                </a:lnTo>
                <a:lnTo>
                  <a:pt x="975761" y="118330"/>
                </a:lnTo>
                <a:lnTo>
                  <a:pt x="970610" y="115870"/>
                </a:lnTo>
                <a:lnTo>
                  <a:pt x="962855" y="106031"/>
                </a:lnTo>
                <a:lnTo>
                  <a:pt x="961000" y="99694"/>
                </a:lnTo>
                <a:lnTo>
                  <a:pt x="960998" y="81102"/>
                </a:lnTo>
                <a:lnTo>
                  <a:pt x="962955" y="73880"/>
                </a:lnTo>
                <a:lnTo>
                  <a:pt x="971116" y="63115"/>
                </a:lnTo>
                <a:lnTo>
                  <a:pt x="976630" y="60424"/>
                </a:lnTo>
                <a:lnTo>
                  <a:pt x="1028025" y="60424"/>
                </a:lnTo>
                <a:lnTo>
                  <a:pt x="1028025" y="54954"/>
                </a:lnTo>
                <a:lnTo>
                  <a:pt x="1003542" y="54954"/>
                </a:lnTo>
                <a:lnTo>
                  <a:pt x="998686" y="49105"/>
                </a:lnTo>
                <a:lnTo>
                  <a:pt x="992799" y="44927"/>
                </a:lnTo>
                <a:lnTo>
                  <a:pt x="985881" y="42420"/>
                </a:lnTo>
                <a:lnTo>
                  <a:pt x="977931" y="41585"/>
                </a:lnTo>
                <a:close/>
              </a:path>
              <a:path w="1311909" h="178435">
                <a:moveTo>
                  <a:pt x="1028025" y="60424"/>
                </a:moveTo>
                <a:lnTo>
                  <a:pt x="989537" y="60424"/>
                </a:lnTo>
                <a:lnTo>
                  <a:pt x="994455" y="62623"/>
                </a:lnTo>
                <a:lnTo>
                  <a:pt x="1002211" y="71420"/>
                </a:lnTo>
                <a:lnTo>
                  <a:pt x="1004150" y="76716"/>
                </a:lnTo>
                <a:lnTo>
                  <a:pt x="1004150" y="99694"/>
                </a:lnTo>
                <a:lnTo>
                  <a:pt x="1002125" y="106031"/>
                </a:lnTo>
                <a:lnTo>
                  <a:pt x="994022" y="115870"/>
                </a:lnTo>
                <a:lnTo>
                  <a:pt x="988726" y="118330"/>
                </a:lnTo>
                <a:lnTo>
                  <a:pt x="1028025" y="118330"/>
                </a:lnTo>
                <a:lnTo>
                  <a:pt x="1028025" y="60424"/>
                </a:lnTo>
                <a:close/>
              </a:path>
              <a:path w="1311909" h="178435">
                <a:moveTo>
                  <a:pt x="1028025" y="43755"/>
                </a:moveTo>
                <a:lnTo>
                  <a:pt x="1003890" y="43755"/>
                </a:lnTo>
                <a:lnTo>
                  <a:pt x="1003890" y="54954"/>
                </a:lnTo>
                <a:lnTo>
                  <a:pt x="1028025" y="54954"/>
                </a:lnTo>
                <a:lnTo>
                  <a:pt x="1028025" y="43755"/>
                </a:lnTo>
                <a:close/>
              </a:path>
              <a:path w="1311909" h="178435">
                <a:moveTo>
                  <a:pt x="294695" y="41585"/>
                </a:moveTo>
                <a:lnTo>
                  <a:pt x="259605" y="62646"/>
                </a:lnTo>
                <a:lnTo>
                  <a:pt x="253111" y="91417"/>
                </a:lnTo>
                <a:lnTo>
                  <a:pt x="253756" y="101455"/>
                </a:lnTo>
                <a:lnTo>
                  <a:pt x="275487" y="134174"/>
                </a:lnTo>
                <a:lnTo>
                  <a:pt x="290962" y="137256"/>
                </a:lnTo>
                <a:lnTo>
                  <a:pt x="300040" y="136274"/>
                </a:lnTo>
                <a:lnTo>
                  <a:pt x="307913" y="133328"/>
                </a:lnTo>
                <a:lnTo>
                  <a:pt x="314582" y="128417"/>
                </a:lnTo>
                <a:lnTo>
                  <a:pt x="320046" y="121542"/>
                </a:lnTo>
                <a:lnTo>
                  <a:pt x="344614" y="121542"/>
                </a:lnTo>
                <a:lnTo>
                  <a:pt x="344614" y="118330"/>
                </a:lnTo>
                <a:lnTo>
                  <a:pt x="292525" y="118330"/>
                </a:lnTo>
                <a:lnTo>
                  <a:pt x="287286" y="115914"/>
                </a:lnTo>
                <a:lnTo>
                  <a:pt x="279532" y="106248"/>
                </a:lnTo>
                <a:lnTo>
                  <a:pt x="277592" y="99462"/>
                </a:lnTo>
                <a:lnTo>
                  <a:pt x="277592" y="81404"/>
                </a:lnTo>
                <a:lnTo>
                  <a:pt x="279604" y="74025"/>
                </a:lnTo>
                <a:lnTo>
                  <a:pt x="287648" y="63144"/>
                </a:lnTo>
                <a:lnTo>
                  <a:pt x="293132" y="60424"/>
                </a:lnTo>
                <a:lnTo>
                  <a:pt x="344614" y="60424"/>
                </a:lnTo>
                <a:lnTo>
                  <a:pt x="344614" y="54867"/>
                </a:lnTo>
                <a:lnTo>
                  <a:pt x="320046" y="54867"/>
                </a:lnTo>
                <a:lnTo>
                  <a:pt x="315694" y="49056"/>
                </a:lnTo>
                <a:lnTo>
                  <a:pt x="310018" y="44905"/>
                </a:lnTo>
                <a:lnTo>
                  <a:pt x="303019" y="42415"/>
                </a:lnTo>
                <a:lnTo>
                  <a:pt x="294695" y="41585"/>
                </a:lnTo>
                <a:close/>
              </a:path>
              <a:path w="1311909" h="178435">
                <a:moveTo>
                  <a:pt x="344614" y="121542"/>
                </a:moveTo>
                <a:lnTo>
                  <a:pt x="320480" y="121542"/>
                </a:lnTo>
                <a:lnTo>
                  <a:pt x="320480" y="134999"/>
                </a:lnTo>
                <a:lnTo>
                  <a:pt x="344614" y="134999"/>
                </a:lnTo>
                <a:lnTo>
                  <a:pt x="344614" y="121542"/>
                </a:lnTo>
                <a:close/>
              </a:path>
              <a:path w="1311909" h="178435">
                <a:moveTo>
                  <a:pt x="344614" y="60424"/>
                </a:moveTo>
                <a:lnTo>
                  <a:pt x="306039" y="60424"/>
                </a:lnTo>
                <a:lnTo>
                  <a:pt x="310988" y="62551"/>
                </a:lnTo>
                <a:lnTo>
                  <a:pt x="318858" y="71059"/>
                </a:lnTo>
                <a:lnTo>
                  <a:pt x="320827" y="76398"/>
                </a:lnTo>
                <a:lnTo>
                  <a:pt x="320781" y="99462"/>
                </a:lnTo>
                <a:lnTo>
                  <a:pt x="318801" y="105742"/>
                </a:lnTo>
                <a:lnTo>
                  <a:pt x="310699" y="115813"/>
                </a:lnTo>
                <a:lnTo>
                  <a:pt x="305489" y="118330"/>
                </a:lnTo>
                <a:lnTo>
                  <a:pt x="344614" y="118330"/>
                </a:lnTo>
                <a:lnTo>
                  <a:pt x="344614" y="60424"/>
                </a:lnTo>
                <a:close/>
              </a:path>
              <a:path w="1311909" h="178435">
                <a:moveTo>
                  <a:pt x="344614" y="0"/>
                </a:moveTo>
                <a:lnTo>
                  <a:pt x="320480" y="0"/>
                </a:lnTo>
                <a:lnTo>
                  <a:pt x="320480" y="54867"/>
                </a:lnTo>
                <a:lnTo>
                  <a:pt x="344614" y="54867"/>
                </a:lnTo>
                <a:lnTo>
                  <a:pt x="344614" y="0"/>
                </a:lnTo>
                <a:close/>
              </a:path>
              <a:path w="1311909" h="178435">
                <a:moveTo>
                  <a:pt x="1092095" y="41585"/>
                </a:moveTo>
                <a:lnTo>
                  <a:pt x="1054713" y="62472"/>
                </a:lnTo>
                <a:lnTo>
                  <a:pt x="1047559" y="90462"/>
                </a:lnTo>
                <a:lnTo>
                  <a:pt x="1048300" y="100918"/>
                </a:lnTo>
                <a:lnTo>
                  <a:pt x="1073614" y="134174"/>
                </a:lnTo>
                <a:lnTo>
                  <a:pt x="1092530" y="137256"/>
                </a:lnTo>
                <a:lnTo>
                  <a:pt x="1102020" y="136795"/>
                </a:lnTo>
                <a:lnTo>
                  <a:pt x="1110609" y="135411"/>
                </a:lnTo>
                <a:lnTo>
                  <a:pt x="1118298" y="133105"/>
                </a:lnTo>
                <a:lnTo>
                  <a:pt x="1125086" y="129877"/>
                </a:lnTo>
                <a:lnTo>
                  <a:pt x="1125086" y="119459"/>
                </a:lnTo>
                <a:lnTo>
                  <a:pt x="1097998" y="119459"/>
                </a:lnTo>
                <a:lnTo>
                  <a:pt x="1087006" y="118005"/>
                </a:lnTo>
                <a:lnTo>
                  <a:pt x="1078943" y="113642"/>
                </a:lnTo>
                <a:lnTo>
                  <a:pt x="1073810" y="106371"/>
                </a:lnTo>
                <a:lnTo>
                  <a:pt x="1071606" y="96192"/>
                </a:lnTo>
                <a:lnTo>
                  <a:pt x="1132551" y="96192"/>
                </a:lnTo>
                <a:lnTo>
                  <a:pt x="1132551" y="85514"/>
                </a:lnTo>
                <a:lnTo>
                  <a:pt x="1132193" y="80305"/>
                </a:lnTo>
                <a:lnTo>
                  <a:pt x="1071606" y="80305"/>
                </a:lnTo>
                <a:lnTo>
                  <a:pt x="1072532" y="73707"/>
                </a:lnTo>
                <a:lnTo>
                  <a:pt x="1074891" y="68440"/>
                </a:lnTo>
                <a:lnTo>
                  <a:pt x="1082473" y="60568"/>
                </a:lnTo>
                <a:lnTo>
                  <a:pt x="1086858" y="58600"/>
                </a:lnTo>
                <a:lnTo>
                  <a:pt x="1125734" y="58600"/>
                </a:lnTo>
                <a:lnTo>
                  <a:pt x="1121873" y="53305"/>
                </a:lnTo>
                <a:lnTo>
                  <a:pt x="1116008" y="48177"/>
                </a:lnTo>
                <a:lnTo>
                  <a:pt x="1109090" y="44515"/>
                </a:lnTo>
                <a:lnTo>
                  <a:pt x="1101119" y="42317"/>
                </a:lnTo>
                <a:lnTo>
                  <a:pt x="1092095" y="41585"/>
                </a:lnTo>
                <a:close/>
              </a:path>
              <a:path w="1311909" h="178435">
                <a:moveTo>
                  <a:pt x="1125086" y="111472"/>
                </a:moveTo>
                <a:lnTo>
                  <a:pt x="1118933" y="114966"/>
                </a:lnTo>
                <a:lnTo>
                  <a:pt x="1112367" y="117462"/>
                </a:lnTo>
                <a:lnTo>
                  <a:pt x="1105389" y="118960"/>
                </a:lnTo>
                <a:lnTo>
                  <a:pt x="1097998" y="119459"/>
                </a:lnTo>
                <a:lnTo>
                  <a:pt x="1125086" y="119459"/>
                </a:lnTo>
                <a:lnTo>
                  <a:pt x="1125086" y="111472"/>
                </a:lnTo>
                <a:close/>
              </a:path>
              <a:path w="1311909" h="178435">
                <a:moveTo>
                  <a:pt x="1125734" y="58600"/>
                </a:moveTo>
                <a:lnTo>
                  <a:pt x="1091835" y="58600"/>
                </a:lnTo>
                <a:lnTo>
                  <a:pt x="1099659" y="59957"/>
                </a:lnTo>
                <a:lnTo>
                  <a:pt x="1105248" y="64027"/>
                </a:lnTo>
                <a:lnTo>
                  <a:pt x="1108601" y="70809"/>
                </a:lnTo>
                <a:lnTo>
                  <a:pt x="1109719" y="80305"/>
                </a:lnTo>
                <a:lnTo>
                  <a:pt x="1132193" y="80305"/>
                </a:lnTo>
                <a:lnTo>
                  <a:pt x="1131884" y="75817"/>
                </a:lnTo>
                <a:lnTo>
                  <a:pt x="1129882" y="67217"/>
                </a:lnTo>
                <a:lnTo>
                  <a:pt x="1126545" y="59713"/>
                </a:lnTo>
                <a:lnTo>
                  <a:pt x="1125734" y="58600"/>
                </a:lnTo>
                <a:close/>
              </a:path>
              <a:path w="1311909" h="178435">
                <a:moveTo>
                  <a:pt x="1220762" y="156182"/>
                </a:moveTo>
                <a:lnTo>
                  <a:pt x="1220762" y="175889"/>
                </a:lnTo>
                <a:lnTo>
                  <a:pt x="1224756" y="177221"/>
                </a:lnTo>
                <a:lnTo>
                  <a:pt x="1229647" y="177886"/>
                </a:lnTo>
                <a:lnTo>
                  <a:pt x="1235434" y="177886"/>
                </a:lnTo>
                <a:lnTo>
                  <a:pt x="1247209" y="175797"/>
                </a:lnTo>
                <a:lnTo>
                  <a:pt x="1257442" y="169530"/>
                </a:lnTo>
                <a:lnTo>
                  <a:pt x="1266135" y="159085"/>
                </a:lnTo>
                <a:lnTo>
                  <a:pt x="1227997" y="158960"/>
                </a:lnTo>
                <a:lnTo>
                  <a:pt x="1224235" y="158034"/>
                </a:lnTo>
                <a:lnTo>
                  <a:pt x="1220762" y="156182"/>
                </a:lnTo>
                <a:close/>
              </a:path>
              <a:path w="1311909" h="178435">
                <a:moveTo>
                  <a:pt x="1243335" y="43755"/>
                </a:moveTo>
                <a:lnTo>
                  <a:pt x="1216508" y="43755"/>
                </a:lnTo>
                <a:lnTo>
                  <a:pt x="1253144" y="134825"/>
                </a:lnTo>
                <a:lnTo>
                  <a:pt x="1247588" y="147848"/>
                </a:lnTo>
                <a:lnTo>
                  <a:pt x="1244462" y="155256"/>
                </a:lnTo>
                <a:lnTo>
                  <a:pt x="1239283" y="158960"/>
                </a:lnTo>
                <a:lnTo>
                  <a:pt x="1266196" y="158960"/>
                </a:lnTo>
                <a:lnTo>
                  <a:pt x="1273286" y="144462"/>
                </a:lnTo>
                <a:lnTo>
                  <a:pt x="1284824" y="114250"/>
                </a:lnTo>
                <a:lnTo>
                  <a:pt x="1264865" y="114250"/>
                </a:lnTo>
                <a:lnTo>
                  <a:pt x="1263881" y="109041"/>
                </a:lnTo>
                <a:lnTo>
                  <a:pt x="1263100" y="105481"/>
                </a:lnTo>
                <a:lnTo>
                  <a:pt x="1262520" y="103571"/>
                </a:lnTo>
                <a:lnTo>
                  <a:pt x="1243335" y="43755"/>
                </a:lnTo>
                <a:close/>
              </a:path>
              <a:path w="1311909" h="178435">
                <a:moveTo>
                  <a:pt x="1311746" y="43755"/>
                </a:moveTo>
                <a:lnTo>
                  <a:pt x="1287611" y="43755"/>
                </a:lnTo>
                <a:lnTo>
                  <a:pt x="1267816" y="103745"/>
                </a:lnTo>
                <a:lnTo>
                  <a:pt x="1266544" y="107739"/>
                </a:lnTo>
                <a:lnTo>
                  <a:pt x="1265675" y="111240"/>
                </a:lnTo>
                <a:lnTo>
                  <a:pt x="1265212" y="114250"/>
                </a:lnTo>
                <a:lnTo>
                  <a:pt x="1284824" y="114250"/>
                </a:lnTo>
                <a:lnTo>
                  <a:pt x="1311746" y="43755"/>
                </a:lnTo>
                <a:close/>
              </a:path>
              <a:path w="1311909" h="178435">
                <a:moveTo>
                  <a:pt x="787737" y="43755"/>
                </a:moveTo>
                <a:lnTo>
                  <a:pt x="763516" y="43755"/>
                </a:lnTo>
                <a:lnTo>
                  <a:pt x="763516" y="98710"/>
                </a:lnTo>
                <a:lnTo>
                  <a:pt x="765518" y="115574"/>
                </a:lnTo>
                <a:lnTo>
                  <a:pt x="771525" y="127620"/>
                </a:lnTo>
                <a:lnTo>
                  <a:pt x="781536" y="134847"/>
                </a:lnTo>
                <a:lnTo>
                  <a:pt x="795552" y="137256"/>
                </a:lnTo>
                <a:lnTo>
                  <a:pt x="804005" y="136236"/>
                </a:lnTo>
                <a:lnTo>
                  <a:pt x="811482" y="133176"/>
                </a:lnTo>
                <a:lnTo>
                  <a:pt x="817982" y="128075"/>
                </a:lnTo>
                <a:lnTo>
                  <a:pt x="823506" y="120935"/>
                </a:lnTo>
                <a:lnTo>
                  <a:pt x="848075" y="120935"/>
                </a:lnTo>
                <a:lnTo>
                  <a:pt x="848075" y="118330"/>
                </a:lnTo>
                <a:lnTo>
                  <a:pt x="804928" y="118330"/>
                </a:lnTo>
                <a:lnTo>
                  <a:pt x="797407" y="116947"/>
                </a:lnTo>
                <a:lnTo>
                  <a:pt x="792035" y="112796"/>
                </a:lnTo>
                <a:lnTo>
                  <a:pt x="788812" y="105877"/>
                </a:lnTo>
                <a:lnTo>
                  <a:pt x="787737" y="96192"/>
                </a:lnTo>
                <a:lnTo>
                  <a:pt x="787737" y="43755"/>
                </a:lnTo>
                <a:close/>
              </a:path>
              <a:path w="1311909" h="178435">
                <a:moveTo>
                  <a:pt x="848075" y="120935"/>
                </a:moveTo>
                <a:lnTo>
                  <a:pt x="823940" y="120935"/>
                </a:lnTo>
                <a:lnTo>
                  <a:pt x="823940" y="134999"/>
                </a:lnTo>
                <a:lnTo>
                  <a:pt x="848075" y="134999"/>
                </a:lnTo>
                <a:lnTo>
                  <a:pt x="848075" y="120935"/>
                </a:lnTo>
                <a:close/>
              </a:path>
              <a:path w="1311909" h="178435">
                <a:moveTo>
                  <a:pt x="848075" y="43755"/>
                </a:moveTo>
                <a:lnTo>
                  <a:pt x="823940" y="43755"/>
                </a:lnTo>
                <a:lnTo>
                  <a:pt x="823940" y="102877"/>
                </a:lnTo>
                <a:lnTo>
                  <a:pt x="822175" y="108274"/>
                </a:lnTo>
                <a:lnTo>
                  <a:pt x="815113" y="116319"/>
                </a:lnTo>
                <a:lnTo>
                  <a:pt x="810541" y="118330"/>
                </a:lnTo>
                <a:lnTo>
                  <a:pt x="848075" y="118330"/>
                </a:lnTo>
                <a:lnTo>
                  <a:pt x="848075" y="43755"/>
                </a:lnTo>
                <a:close/>
              </a:path>
              <a:path w="1311909" h="178435">
                <a:moveTo>
                  <a:pt x="393579" y="43755"/>
                </a:moveTo>
                <a:lnTo>
                  <a:pt x="369444" y="43755"/>
                </a:lnTo>
                <a:lnTo>
                  <a:pt x="369444" y="134999"/>
                </a:lnTo>
                <a:lnTo>
                  <a:pt x="393579" y="134999"/>
                </a:lnTo>
                <a:lnTo>
                  <a:pt x="393579" y="43755"/>
                </a:lnTo>
                <a:close/>
              </a:path>
              <a:path w="1311909" h="178435">
                <a:moveTo>
                  <a:pt x="1175762" y="43755"/>
                </a:moveTo>
                <a:lnTo>
                  <a:pt x="1151540" y="43755"/>
                </a:lnTo>
                <a:lnTo>
                  <a:pt x="1151540" y="134999"/>
                </a:lnTo>
                <a:lnTo>
                  <a:pt x="1175762" y="134999"/>
                </a:lnTo>
                <a:lnTo>
                  <a:pt x="1175762" y="82215"/>
                </a:lnTo>
                <a:lnTo>
                  <a:pt x="1177584" y="75573"/>
                </a:lnTo>
                <a:lnTo>
                  <a:pt x="1184878" y="65676"/>
                </a:lnTo>
                <a:lnTo>
                  <a:pt x="1189739" y="63202"/>
                </a:lnTo>
                <a:lnTo>
                  <a:pt x="1207536" y="63202"/>
                </a:lnTo>
                <a:lnTo>
                  <a:pt x="1207536" y="61292"/>
                </a:lnTo>
                <a:lnTo>
                  <a:pt x="1175762" y="61292"/>
                </a:lnTo>
                <a:lnTo>
                  <a:pt x="1175762" y="43755"/>
                </a:lnTo>
                <a:close/>
              </a:path>
              <a:path w="1311909" h="178435">
                <a:moveTo>
                  <a:pt x="1207536" y="63202"/>
                </a:moveTo>
                <a:lnTo>
                  <a:pt x="1200447" y="63202"/>
                </a:lnTo>
                <a:lnTo>
                  <a:pt x="1204353" y="64157"/>
                </a:lnTo>
                <a:lnTo>
                  <a:pt x="1207536" y="66067"/>
                </a:lnTo>
                <a:lnTo>
                  <a:pt x="1207536" y="63202"/>
                </a:lnTo>
                <a:close/>
              </a:path>
              <a:path w="1311909" h="178435">
                <a:moveTo>
                  <a:pt x="1203369" y="42192"/>
                </a:moveTo>
                <a:lnTo>
                  <a:pt x="1200069" y="42192"/>
                </a:lnTo>
                <a:lnTo>
                  <a:pt x="1192056" y="43386"/>
                </a:lnTo>
                <a:lnTo>
                  <a:pt x="1185376" y="46967"/>
                </a:lnTo>
                <a:lnTo>
                  <a:pt x="1180032" y="52936"/>
                </a:lnTo>
                <a:lnTo>
                  <a:pt x="1176022" y="61292"/>
                </a:lnTo>
                <a:lnTo>
                  <a:pt x="1207536" y="61292"/>
                </a:lnTo>
                <a:lnTo>
                  <a:pt x="1207491" y="43386"/>
                </a:lnTo>
                <a:lnTo>
                  <a:pt x="1205858" y="42597"/>
                </a:lnTo>
                <a:lnTo>
                  <a:pt x="1203369" y="42192"/>
                </a:lnTo>
                <a:close/>
              </a:path>
              <a:path w="1311909" h="178435">
                <a:moveTo>
                  <a:pt x="897251" y="43755"/>
                </a:moveTo>
                <a:lnTo>
                  <a:pt x="873029" y="43755"/>
                </a:lnTo>
                <a:lnTo>
                  <a:pt x="873029" y="134999"/>
                </a:lnTo>
                <a:lnTo>
                  <a:pt x="897251" y="134999"/>
                </a:lnTo>
                <a:lnTo>
                  <a:pt x="897251" y="82215"/>
                </a:lnTo>
                <a:lnTo>
                  <a:pt x="899073" y="75573"/>
                </a:lnTo>
                <a:lnTo>
                  <a:pt x="906367" y="65676"/>
                </a:lnTo>
                <a:lnTo>
                  <a:pt x="911228" y="63202"/>
                </a:lnTo>
                <a:lnTo>
                  <a:pt x="929025" y="63202"/>
                </a:lnTo>
                <a:lnTo>
                  <a:pt x="929025" y="61292"/>
                </a:lnTo>
                <a:lnTo>
                  <a:pt x="897251" y="61292"/>
                </a:lnTo>
                <a:lnTo>
                  <a:pt x="897251" y="43755"/>
                </a:lnTo>
                <a:close/>
              </a:path>
              <a:path w="1311909" h="178435">
                <a:moveTo>
                  <a:pt x="929025" y="63202"/>
                </a:moveTo>
                <a:lnTo>
                  <a:pt x="921936" y="63202"/>
                </a:lnTo>
                <a:lnTo>
                  <a:pt x="925842" y="64157"/>
                </a:lnTo>
                <a:lnTo>
                  <a:pt x="929025" y="66067"/>
                </a:lnTo>
                <a:lnTo>
                  <a:pt x="929025" y="63202"/>
                </a:lnTo>
                <a:close/>
              </a:path>
              <a:path w="1311909" h="178435">
                <a:moveTo>
                  <a:pt x="924858" y="42192"/>
                </a:moveTo>
                <a:lnTo>
                  <a:pt x="921560" y="42192"/>
                </a:lnTo>
                <a:lnTo>
                  <a:pt x="913545" y="43386"/>
                </a:lnTo>
                <a:lnTo>
                  <a:pt x="906866" y="46967"/>
                </a:lnTo>
                <a:lnTo>
                  <a:pt x="901521" y="52936"/>
                </a:lnTo>
                <a:lnTo>
                  <a:pt x="897511" y="61292"/>
                </a:lnTo>
                <a:lnTo>
                  <a:pt x="929025" y="61292"/>
                </a:lnTo>
                <a:lnTo>
                  <a:pt x="928980" y="43386"/>
                </a:lnTo>
                <a:lnTo>
                  <a:pt x="927347" y="42597"/>
                </a:lnTo>
                <a:lnTo>
                  <a:pt x="924858" y="42192"/>
                </a:lnTo>
                <a:close/>
              </a:path>
              <a:path w="1311909" h="178435">
                <a:moveTo>
                  <a:pt x="213927" y="43755"/>
                </a:moveTo>
                <a:lnTo>
                  <a:pt x="189706" y="43755"/>
                </a:lnTo>
                <a:lnTo>
                  <a:pt x="189706" y="134999"/>
                </a:lnTo>
                <a:lnTo>
                  <a:pt x="213927" y="134999"/>
                </a:lnTo>
                <a:lnTo>
                  <a:pt x="213927" y="82215"/>
                </a:lnTo>
                <a:lnTo>
                  <a:pt x="215750" y="75573"/>
                </a:lnTo>
                <a:lnTo>
                  <a:pt x="223043" y="65676"/>
                </a:lnTo>
                <a:lnTo>
                  <a:pt x="227905" y="63202"/>
                </a:lnTo>
                <a:lnTo>
                  <a:pt x="245701" y="63202"/>
                </a:lnTo>
                <a:lnTo>
                  <a:pt x="245701" y="61292"/>
                </a:lnTo>
                <a:lnTo>
                  <a:pt x="213927" y="61292"/>
                </a:lnTo>
                <a:lnTo>
                  <a:pt x="213927" y="43755"/>
                </a:lnTo>
                <a:close/>
              </a:path>
              <a:path w="1311909" h="178435">
                <a:moveTo>
                  <a:pt x="245701" y="63202"/>
                </a:moveTo>
                <a:lnTo>
                  <a:pt x="238612" y="63202"/>
                </a:lnTo>
                <a:lnTo>
                  <a:pt x="242519" y="64157"/>
                </a:lnTo>
                <a:lnTo>
                  <a:pt x="245701" y="66067"/>
                </a:lnTo>
                <a:lnTo>
                  <a:pt x="245701" y="63202"/>
                </a:lnTo>
                <a:close/>
              </a:path>
              <a:path w="1311909" h="178435">
                <a:moveTo>
                  <a:pt x="241534" y="42192"/>
                </a:moveTo>
                <a:lnTo>
                  <a:pt x="238236" y="42192"/>
                </a:lnTo>
                <a:lnTo>
                  <a:pt x="230222" y="43386"/>
                </a:lnTo>
                <a:lnTo>
                  <a:pt x="223542" y="46967"/>
                </a:lnTo>
                <a:lnTo>
                  <a:pt x="218197" y="52936"/>
                </a:lnTo>
                <a:lnTo>
                  <a:pt x="214188" y="61292"/>
                </a:lnTo>
                <a:lnTo>
                  <a:pt x="245701" y="61292"/>
                </a:lnTo>
                <a:lnTo>
                  <a:pt x="245656" y="43386"/>
                </a:lnTo>
                <a:lnTo>
                  <a:pt x="244024" y="42597"/>
                </a:lnTo>
                <a:lnTo>
                  <a:pt x="241534" y="42192"/>
                </a:lnTo>
                <a:close/>
              </a:path>
              <a:path w="1311909" h="178435">
                <a:moveTo>
                  <a:pt x="570189" y="41585"/>
                </a:moveTo>
                <a:lnTo>
                  <a:pt x="560292" y="41585"/>
                </a:lnTo>
                <a:lnTo>
                  <a:pt x="549489" y="42420"/>
                </a:lnTo>
                <a:lnTo>
                  <a:pt x="513693" y="70798"/>
                </a:lnTo>
                <a:lnTo>
                  <a:pt x="510286" y="91591"/>
                </a:lnTo>
                <a:lnTo>
                  <a:pt x="511080" y="101306"/>
                </a:lnTo>
                <a:lnTo>
                  <a:pt x="537665" y="134098"/>
                </a:lnTo>
                <a:lnTo>
                  <a:pt x="556211" y="137256"/>
                </a:lnTo>
                <a:lnTo>
                  <a:pt x="564269" y="136893"/>
                </a:lnTo>
                <a:lnTo>
                  <a:pt x="571426" y="135802"/>
                </a:lnTo>
                <a:lnTo>
                  <a:pt x="577682" y="133984"/>
                </a:lnTo>
                <a:lnTo>
                  <a:pt x="583037" y="131439"/>
                </a:lnTo>
                <a:lnTo>
                  <a:pt x="583037" y="118330"/>
                </a:lnTo>
                <a:lnTo>
                  <a:pt x="553375" y="118330"/>
                </a:lnTo>
                <a:lnTo>
                  <a:pt x="546776" y="115813"/>
                </a:lnTo>
                <a:lnTo>
                  <a:pt x="537169" y="105742"/>
                </a:lnTo>
                <a:lnTo>
                  <a:pt x="534767" y="98768"/>
                </a:lnTo>
                <a:lnTo>
                  <a:pt x="534856" y="80576"/>
                </a:lnTo>
                <a:lnTo>
                  <a:pt x="537314" y="73663"/>
                </a:lnTo>
                <a:lnTo>
                  <a:pt x="547500" y="63072"/>
                </a:lnTo>
                <a:lnTo>
                  <a:pt x="554272" y="60424"/>
                </a:lnTo>
                <a:lnTo>
                  <a:pt x="583037" y="60424"/>
                </a:lnTo>
                <a:lnTo>
                  <a:pt x="583037" y="45925"/>
                </a:lnTo>
                <a:lnTo>
                  <a:pt x="577771" y="43031"/>
                </a:lnTo>
                <a:lnTo>
                  <a:pt x="570189" y="41585"/>
                </a:lnTo>
                <a:close/>
              </a:path>
              <a:path w="1311909" h="178435">
                <a:moveTo>
                  <a:pt x="583037" y="111385"/>
                </a:moveTo>
                <a:lnTo>
                  <a:pt x="576207" y="116015"/>
                </a:lnTo>
                <a:lnTo>
                  <a:pt x="569117" y="118330"/>
                </a:lnTo>
                <a:lnTo>
                  <a:pt x="583037" y="118330"/>
                </a:lnTo>
                <a:lnTo>
                  <a:pt x="583037" y="111385"/>
                </a:lnTo>
                <a:close/>
              </a:path>
              <a:path w="1311909" h="178435">
                <a:moveTo>
                  <a:pt x="583037" y="60424"/>
                </a:moveTo>
                <a:lnTo>
                  <a:pt x="570130" y="60424"/>
                </a:lnTo>
                <a:lnTo>
                  <a:pt x="576902" y="62681"/>
                </a:lnTo>
                <a:lnTo>
                  <a:pt x="583037" y="67195"/>
                </a:lnTo>
                <a:lnTo>
                  <a:pt x="583037" y="60424"/>
                </a:lnTo>
                <a:close/>
              </a:path>
              <a:path w="1311909" h="178435">
                <a:moveTo>
                  <a:pt x="59903" y="41585"/>
                </a:moveTo>
                <a:lnTo>
                  <a:pt x="50006" y="41585"/>
                </a:lnTo>
                <a:lnTo>
                  <a:pt x="39203" y="42420"/>
                </a:lnTo>
                <a:lnTo>
                  <a:pt x="3407" y="70798"/>
                </a:lnTo>
                <a:lnTo>
                  <a:pt x="0" y="91591"/>
                </a:lnTo>
                <a:lnTo>
                  <a:pt x="794" y="101306"/>
                </a:lnTo>
                <a:lnTo>
                  <a:pt x="27379" y="134098"/>
                </a:lnTo>
                <a:lnTo>
                  <a:pt x="45925" y="137256"/>
                </a:lnTo>
                <a:lnTo>
                  <a:pt x="53983" y="136893"/>
                </a:lnTo>
                <a:lnTo>
                  <a:pt x="61140" y="135802"/>
                </a:lnTo>
                <a:lnTo>
                  <a:pt x="67396" y="133984"/>
                </a:lnTo>
                <a:lnTo>
                  <a:pt x="72751" y="131439"/>
                </a:lnTo>
                <a:lnTo>
                  <a:pt x="72751" y="118330"/>
                </a:lnTo>
                <a:lnTo>
                  <a:pt x="43089" y="118330"/>
                </a:lnTo>
                <a:lnTo>
                  <a:pt x="36490" y="115813"/>
                </a:lnTo>
                <a:lnTo>
                  <a:pt x="26883" y="105742"/>
                </a:lnTo>
                <a:lnTo>
                  <a:pt x="24481" y="98768"/>
                </a:lnTo>
                <a:lnTo>
                  <a:pt x="24570" y="80576"/>
                </a:lnTo>
                <a:lnTo>
                  <a:pt x="27028" y="73663"/>
                </a:lnTo>
                <a:lnTo>
                  <a:pt x="37214" y="63072"/>
                </a:lnTo>
                <a:lnTo>
                  <a:pt x="43986" y="60424"/>
                </a:lnTo>
                <a:lnTo>
                  <a:pt x="72751" y="60424"/>
                </a:lnTo>
                <a:lnTo>
                  <a:pt x="72751" y="45925"/>
                </a:lnTo>
                <a:lnTo>
                  <a:pt x="67485" y="43031"/>
                </a:lnTo>
                <a:lnTo>
                  <a:pt x="59903" y="41585"/>
                </a:lnTo>
                <a:close/>
              </a:path>
              <a:path w="1311909" h="178435">
                <a:moveTo>
                  <a:pt x="72751" y="111385"/>
                </a:moveTo>
                <a:lnTo>
                  <a:pt x="65921" y="116015"/>
                </a:lnTo>
                <a:lnTo>
                  <a:pt x="58832" y="118330"/>
                </a:lnTo>
                <a:lnTo>
                  <a:pt x="72751" y="118330"/>
                </a:lnTo>
                <a:lnTo>
                  <a:pt x="72751" y="111385"/>
                </a:lnTo>
                <a:close/>
              </a:path>
              <a:path w="1311909" h="178435">
                <a:moveTo>
                  <a:pt x="72751" y="60424"/>
                </a:moveTo>
                <a:lnTo>
                  <a:pt x="59844" y="60424"/>
                </a:lnTo>
                <a:lnTo>
                  <a:pt x="66616" y="62681"/>
                </a:lnTo>
                <a:lnTo>
                  <a:pt x="72751" y="67195"/>
                </a:lnTo>
                <a:lnTo>
                  <a:pt x="72751" y="60424"/>
                </a:lnTo>
                <a:close/>
              </a:path>
              <a:path w="1311909" h="178435">
                <a:moveTo>
                  <a:pt x="661681" y="104700"/>
                </a:moveTo>
                <a:lnTo>
                  <a:pt x="661681" y="130050"/>
                </a:lnTo>
                <a:lnTo>
                  <a:pt x="668957" y="133203"/>
                </a:lnTo>
                <a:lnTo>
                  <a:pt x="677243" y="135455"/>
                </a:lnTo>
                <a:lnTo>
                  <a:pt x="686537" y="136806"/>
                </a:lnTo>
                <a:lnTo>
                  <a:pt x="696841" y="137256"/>
                </a:lnTo>
                <a:lnTo>
                  <a:pt x="707826" y="136662"/>
                </a:lnTo>
                <a:lnTo>
                  <a:pt x="741919" y="117288"/>
                </a:lnTo>
                <a:lnTo>
                  <a:pt x="696494" y="117288"/>
                </a:lnTo>
                <a:lnTo>
                  <a:pt x="686960" y="116502"/>
                </a:lnTo>
                <a:lnTo>
                  <a:pt x="677980" y="114141"/>
                </a:lnTo>
                <a:lnTo>
                  <a:pt x="669554" y="110207"/>
                </a:lnTo>
                <a:lnTo>
                  <a:pt x="661681" y="104700"/>
                </a:lnTo>
                <a:close/>
              </a:path>
              <a:path w="1311909" h="178435">
                <a:moveTo>
                  <a:pt x="709777" y="5122"/>
                </a:moveTo>
                <a:lnTo>
                  <a:pt x="668854" y="20241"/>
                </a:lnTo>
                <a:lnTo>
                  <a:pt x="661333" y="41932"/>
                </a:lnTo>
                <a:lnTo>
                  <a:pt x="661333" y="49919"/>
                </a:lnTo>
                <a:lnTo>
                  <a:pt x="691545" y="78829"/>
                </a:lnTo>
                <a:lnTo>
                  <a:pt x="700015" y="82627"/>
                </a:lnTo>
                <a:lnTo>
                  <a:pt x="706760" y="86035"/>
                </a:lnTo>
                <a:lnTo>
                  <a:pt x="711779" y="89051"/>
                </a:lnTo>
                <a:lnTo>
                  <a:pt x="715073" y="91678"/>
                </a:lnTo>
                <a:lnTo>
                  <a:pt x="718314" y="94919"/>
                </a:lnTo>
                <a:lnTo>
                  <a:pt x="719935" y="98478"/>
                </a:lnTo>
                <a:lnTo>
                  <a:pt x="719935" y="106813"/>
                </a:lnTo>
                <a:lnTo>
                  <a:pt x="717995" y="110415"/>
                </a:lnTo>
                <a:lnTo>
                  <a:pt x="710239" y="115914"/>
                </a:lnTo>
                <a:lnTo>
                  <a:pt x="704366" y="117288"/>
                </a:lnTo>
                <a:lnTo>
                  <a:pt x="741919" y="117288"/>
                </a:lnTo>
                <a:lnTo>
                  <a:pt x="742669" y="116106"/>
                </a:lnTo>
                <a:lnTo>
                  <a:pt x="745086" y="108680"/>
                </a:lnTo>
                <a:lnTo>
                  <a:pt x="745892" y="100186"/>
                </a:lnTo>
                <a:lnTo>
                  <a:pt x="745833" y="91678"/>
                </a:lnTo>
                <a:lnTo>
                  <a:pt x="712555" y="61552"/>
                </a:lnTo>
                <a:lnTo>
                  <a:pt x="701675" y="56748"/>
                </a:lnTo>
                <a:lnTo>
                  <a:pt x="694758" y="52842"/>
                </a:lnTo>
                <a:lnTo>
                  <a:pt x="688854" y="46822"/>
                </a:lnTo>
                <a:lnTo>
                  <a:pt x="687378" y="43494"/>
                </a:lnTo>
                <a:lnTo>
                  <a:pt x="687378" y="35276"/>
                </a:lnTo>
                <a:lnTo>
                  <a:pt x="689505" y="31687"/>
                </a:lnTo>
                <a:lnTo>
                  <a:pt x="698013" y="26478"/>
                </a:lnTo>
                <a:lnTo>
                  <a:pt x="703583" y="25176"/>
                </a:lnTo>
                <a:lnTo>
                  <a:pt x="740423" y="25176"/>
                </a:lnTo>
                <a:lnTo>
                  <a:pt x="740423" y="9983"/>
                </a:lnTo>
                <a:lnTo>
                  <a:pt x="734308" y="7856"/>
                </a:lnTo>
                <a:lnTo>
                  <a:pt x="727162" y="6337"/>
                </a:lnTo>
                <a:lnTo>
                  <a:pt x="718985" y="5426"/>
                </a:lnTo>
                <a:lnTo>
                  <a:pt x="709777" y="5122"/>
                </a:lnTo>
                <a:close/>
              </a:path>
              <a:path w="1311909" h="178435">
                <a:moveTo>
                  <a:pt x="740423" y="25176"/>
                </a:moveTo>
                <a:lnTo>
                  <a:pt x="710472" y="25176"/>
                </a:lnTo>
                <a:lnTo>
                  <a:pt x="718920" y="25708"/>
                </a:lnTo>
                <a:lnTo>
                  <a:pt x="726728" y="27303"/>
                </a:lnTo>
                <a:lnTo>
                  <a:pt x="733896" y="29962"/>
                </a:lnTo>
                <a:lnTo>
                  <a:pt x="740423" y="33684"/>
                </a:lnTo>
                <a:lnTo>
                  <a:pt x="740423" y="25176"/>
                </a:lnTo>
                <a:close/>
              </a:path>
              <a:path w="1311909" h="178435">
                <a:moveTo>
                  <a:pt x="385737" y="694"/>
                </a:moveTo>
                <a:lnTo>
                  <a:pt x="377518" y="694"/>
                </a:lnTo>
                <a:lnTo>
                  <a:pt x="374117" y="1938"/>
                </a:lnTo>
                <a:lnTo>
                  <a:pt x="368851" y="6916"/>
                </a:lnTo>
                <a:lnTo>
                  <a:pt x="367558" y="9954"/>
                </a:lnTo>
                <a:lnTo>
                  <a:pt x="367583" y="17479"/>
                </a:lnTo>
                <a:lnTo>
                  <a:pt x="368865" y="20459"/>
                </a:lnTo>
                <a:lnTo>
                  <a:pt x="374190" y="25552"/>
                </a:lnTo>
                <a:lnTo>
                  <a:pt x="377576" y="26826"/>
                </a:lnTo>
                <a:lnTo>
                  <a:pt x="385795" y="26826"/>
                </a:lnTo>
                <a:lnTo>
                  <a:pt x="389195" y="25581"/>
                </a:lnTo>
                <a:lnTo>
                  <a:pt x="394577" y="20604"/>
                </a:lnTo>
                <a:lnTo>
                  <a:pt x="395923" y="17479"/>
                </a:lnTo>
                <a:lnTo>
                  <a:pt x="395923" y="9954"/>
                </a:lnTo>
                <a:lnTo>
                  <a:pt x="394563" y="6844"/>
                </a:lnTo>
                <a:lnTo>
                  <a:pt x="389122" y="1924"/>
                </a:lnTo>
                <a:lnTo>
                  <a:pt x="385737" y="694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86534" y="527738"/>
            <a:ext cx="1170305" cy="189230"/>
          </a:xfrm>
          <a:custGeom>
            <a:avLst/>
            <a:gdLst/>
            <a:ahLst/>
            <a:cxnLst/>
            <a:rect l="l" t="t" r="r" b="b"/>
            <a:pathLst>
              <a:path w="1170304" h="189229">
                <a:moveTo>
                  <a:pt x="829702" y="62136"/>
                </a:moveTo>
                <a:lnTo>
                  <a:pt x="791829" y="62136"/>
                </a:lnTo>
                <a:lnTo>
                  <a:pt x="799805" y="63304"/>
                </a:lnTo>
                <a:lnTo>
                  <a:pt x="805502" y="66810"/>
                </a:lnTo>
                <a:lnTo>
                  <a:pt x="808921" y="72652"/>
                </a:lnTo>
                <a:lnTo>
                  <a:pt x="810060" y="80832"/>
                </a:lnTo>
                <a:lnTo>
                  <a:pt x="782806" y="84554"/>
                </a:lnTo>
                <a:lnTo>
                  <a:pt x="768237" y="88256"/>
                </a:lnTo>
                <a:lnTo>
                  <a:pt x="757831" y="94901"/>
                </a:lnTo>
                <a:lnTo>
                  <a:pt x="751588" y="104488"/>
                </a:lnTo>
                <a:lnTo>
                  <a:pt x="749622" y="116319"/>
                </a:lnTo>
                <a:lnTo>
                  <a:pt x="749543" y="126039"/>
                </a:lnTo>
                <a:lnTo>
                  <a:pt x="752266" y="133061"/>
                </a:lnTo>
                <a:lnTo>
                  <a:pt x="763304" y="143666"/>
                </a:lnTo>
                <a:lnTo>
                  <a:pt x="770776" y="146316"/>
                </a:lnTo>
                <a:lnTo>
                  <a:pt x="780202" y="146316"/>
                </a:lnTo>
                <a:lnTo>
                  <a:pt x="789324" y="145264"/>
                </a:lnTo>
                <a:lnTo>
                  <a:pt x="797248" y="142107"/>
                </a:lnTo>
                <a:lnTo>
                  <a:pt x="803974" y="136846"/>
                </a:lnTo>
                <a:lnTo>
                  <a:pt x="809503" y="129480"/>
                </a:lnTo>
                <a:lnTo>
                  <a:pt x="834711" y="129480"/>
                </a:lnTo>
                <a:lnTo>
                  <a:pt x="834711" y="127248"/>
                </a:lnTo>
                <a:lnTo>
                  <a:pt x="784139" y="127248"/>
                </a:lnTo>
                <a:lnTo>
                  <a:pt x="780543" y="126039"/>
                </a:lnTo>
                <a:lnTo>
                  <a:pt x="775210" y="121202"/>
                </a:lnTo>
                <a:lnTo>
                  <a:pt x="773877" y="118070"/>
                </a:lnTo>
                <a:lnTo>
                  <a:pt x="773877" y="105667"/>
                </a:lnTo>
                <a:lnTo>
                  <a:pt x="779458" y="100676"/>
                </a:lnTo>
                <a:lnTo>
                  <a:pt x="810060" y="96738"/>
                </a:lnTo>
                <a:lnTo>
                  <a:pt x="834711" y="96738"/>
                </a:lnTo>
                <a:lnTo>
                  <a:pt x="834711" y="83995"/>
                </a:lnTo>
                <a:lnTo>
                  <a:pt x="832234" y="66414"/>
                </a:lnTo>
                <a:lnTo>
                  <a:pt x="829702" y="62136"/>
                </a:lnTo>
                <a:close/>
              </a:path>
              <a:path w="1170304" h="189229">
                <a:moveTo>
                  <a:pt x="834711" y="129480"/>
                </a:moveTo>
                <a:lnTo>
                  <a:pt x="809967" y="129480"/>
                </a:lnTo>
                <a:lnTo>
                  <a:pt x="809967" y="143898"/>
                </a:lnTo>
                <a:lnTo>
                  <a:pt x="834711" y="143898"/>
                </a:lnTo>
                <a:lnTo>
                  <a:pt x="834711" y="129480"/>
                </a:lnTo>
                <a:close/>
              </a:path>
              <a:path w="1170304" h="189229">
                <a:moveTo>
                  <a:pt x="834711" y="96738"/>
                </a:moveTo>
                <a:lnTo>
                  <a:pt x="810060" y="96738"/>
                </a:lnTo>
                <a:lnTo>
                  <a:pt x="810060" y="110815"/>
                </a:lnTo>
                <a:lnTo>
                  <a:pt x="808045" y="116319"/>
                </a:lnTo>
                <a:lnTo>
                  <a:pt x="799984" y="125061"/>
                </a:lnTo>
                <a:lnTo>
                  <a:pt x="794867" y="127248"/>
                </a:lnTo>
                <a:lnTo>
                  <a:pt x="834711" y="127248"/>
                </a:lnTo>
                <a:lnTo>
                  <a:pt x="834711" y="96738"/>
                </a:lnTo>
                <a:close/>
              </a:path>
              <a:path w="1170304" h="189229">
                <a:moveTo>
                  <a:pt x="795084" y="43811"/>
                </a:moveTo>
                <a:lnTo>
                  <a:pt x="789504" y="43811"/>
                </a:lnTo>
                <a:lnTo>
                  <a:pt x="783210" y="44602"/>
                </a:lnTo>
                <a:lnTo>
                  <a:pt x="769195" y="47764"/>
                </a:lnTo>
                <a:lnTo>
                  <a:pt x="763489" y="49827"/>
                </a:lnTo>
                <a:lnTo>
                  <a:pt x="759087" y="52369"/>
                </a:lnTo>
                <a:lnTo>
                  <a:pt x="759087" y="73018"/>
                </a:lnTo>
                <a:lnTo>
                  <a:pt x="766889" y="68257"/>
                </a:lnTo>
                <a:lnTo>
                  <a:pt x="774946" y="64856"/>
                </a:lnTo>
                <a:lnTo>
                  <a:pt x="783260" y="62816"/>
                </a:lnTo>
                <a:lnTo>
                  <a:pt x="791829" y="62136"/>
                </a:lnTo>
                <a:lnTo>
                  <a:pt x="829702" y="62136"/>
                </a:lnTo>
                <a:lnTo>
                  <a:pt x="824804" y="53857"/>
                </a:lnTo>
                <a:lnTo>
                  <a:pt x="812421" y="46322"/>
                </a:lnTo>
                <a:lnTo>
                  <a:pt x="795084" y="43811"/>
                </a:lnTo>
                <a:close/>
              </a:path>
              <a:path w="1170304" h="189229">
                <a:moveTo>
                  <a:pt x="484263" y="46136"/>
                </a:moveTo>
                <a:lnTo>
                  <a:pt x="458312" y="46136"/>
                </a:lnTo>
                <a:lnTo>
                  <a:pt x="458312" y="188918"/>
                </a:lnTo>
                <a:lnTo>
                  <a:pt x="484263" y="188918"/>
                </a:lnTo>
                <a:lnTo>
                  <a:pt x="484263" y="131712"/>
                </a:lnTo>
                <a:lnTo>
                  <a:pt x="544164" y="131712"/>
                </a:lnTo>
                <a:lnTo>
                  <a:pt x="544399" y="131480"/>
                </a:lnTo>
                <a:lnTo>
                  <a:pt x="548004" y="126039"/>
                </a:lnTo>
                <a:lnTo>
                  <a:pt x="499363" y="126039"/>
                </a:lnTo>
                <a:lnTo>
                  <a:pt x="494123" y="123698"/>
                </a:lnTo>
                <a:lnTo>
                  <a:pt x="485938" y="114334"/>
                </a:lnTo>
                <a:lnTo>
                  <a:pt x="483891" y="108459"/>
                </a:lnTo>
                <a:lnTo>
                  <a:pt x="483891" y="83809"/>
                </a:lnTo>
                <a:lnTo>
                  <a:pt x="486062" y="77174"/>
                </a:lnTo>
                <a:lnTo>
                  <a:pt x="494743" y="66631"/>
                </a:lnTo>
                <a:lnTo>
                  <a:pt x="500448" y="63996"/>
                </a:lnTo>
                <a:lnTo>
                  <a:pt x="550622" y="63996"/>
                </a:lnTo>
                <a:lnTo>
                  <a:pt x="550547" y="63810"/>
                </a:lnTo>
                <a:lnTo>
                  <a:pt x="549076" y="61578"/>
                </a:lnTo>
                <a:lnTo>
                  <a:pt x="484263" y="61578"/>
                </a:lnTo>
                <a:lnTo>
                  <a:pt x="484263" y="46136"/>
                </a:lnTo>
                <a:close/>
              </a:path>
              <a:path w="1170304" h="189229">
                <a:moveTo>
                  <a:pt x="544164" y="131712"/>
                </a:moveTo>
                <a:lnTo>
                  <a:pt x="484543" y="131712"/>
                </a:lnTo>
                <a:lnTo>
                  <a:pt x="489903" y="138102"/>
                </a:lnTo>
                <a:lnTo>
                  <a:pt x="496309" y="142665"/>
                </a:lnTo>
                <a:lnTo>
                  <a:pt x="503762" y="145403"/>
                </a:lnTo>
                <a:lnTo>
                  <a:pt x="512262" y="146316"/>
                </a:lnTo>
                <a:lnTo>
                  <a:pt x="521770" y="145389"/>
                </a:lnTo>
                <a:lnTo>
                  <a:pt x="530295" y="142607"/>
                </a:lnTo>
                <a:lnTo>
                  <a:pt x="537838" y="137971"/>
                </a:lnTo>
                <a:lnTo>
                  <a:pt x="544164" y="131712"/>
                </a:lnTo>
                <a:close/>
              </a:path>
              <a:path w="1170304" h="189229">
                <a:moveTo>
                  <a:pt x="550622" y="63996"/>
                </a:moveTo>
                <a:lnTo>
                  <a:pt x="507518" y="63996"/>
                </a:lnTo>
                <a:lnTo>
                  <a:pt x="517325" y="65769"/>
                </a:lnTo>
                <a:lnTo>
                  <a:pt x="524331" y="71089"/>
                </a:lnTo>
                <a:lnTo>
                  <a:pt x="528534" y="79954"/>
                </a:lnTo>
                <a:lnTo>
                  <a:pt x="529935" y="92367"/>
                </a:lnTo>
                <a:lnTo>
                  <a:pt x="529534" y="99918"/>
                </a:lnTo>
                <a:lnTo>
                  <a:pt x="513316" y="126039"/>
                </a:lnTo>
                <a:lnTo>
                  <a:pt x="548004" y="126039"/>
                </a:lnTo>
                <a:lnTo>
                  <a:pt x="549710" y="123466"/>
                </a:lnTo>
                <a:lnTo>
                  <a:pt x="553503" y="114261"/>
                </a:lnTo>
                <a:lnTo>
                  <a:pt x="555779" y="103863"/>
                </a:lnTo>
                <a:lnTo>
                  <a:pt x="556538" y="92274"/>
                </a:lnTo>
                <a:lnTo>
                  <a:pt x="555872" y="81576"/>
                </a:lnTo>
                <a:lnTo>
                  <a:pt x="553875" y="72088"/>
                </a:lnTo>
                <a:lnTo>
                  <a:pt x="550622" y="63996"/>
                </a:lnTo>
                <a:close/>
              </a:path>
              <a:path w="1170304" h="189229">
                <a:moveTo>
                  <a:pt x="516727" y="43811"/>
                </a:moveTo>
                <a:lnTo>
                  <a:pt x="506902" y="44921"/>
                </a:lnTo>
                <a:lnTo>
                  <a:pt x="498263" y="48253"/>
                </a:lnTo>
                <a:lnTo>
                  <a:pt x="490810" y="53805"/>
                </a:lnTo>
                <a:lnTo>
                  <a:pt x="484543" y="61578"/>
                </a:lnTo>
                <a:lnTo>
                  <a:pt x="549076" y="61578"/>
                </a:lnTo>
                <a:lnTo>
                  <a:pt x="516727" y="43811"/>
                </a:lnTo>
                <a:close/>
              </a:path>
              <a:path w="1170304" h="189229">
                <a:moveTo>
                  <a:pt x="387346" y="43811"/>
                </a:moveTo>
                <a:lnTo>
                  <a:pt x="349022" y="57717"/>
                </a:lnTo>
                <a:lnTo>
                  <a:pt x="334883" y="95622"/>
                </a:lnTo>
                <a:lnTo>
                  <a:pt x="335744" y="106653"/>
                </a:lnTo>
                <a:lnTo>
                  <a:pt x="364835" y="142886"/>
                </a:lnTo>
                <a:lnTo>
                  <a:pt x="385857" y="146316"/>
                </a:lnTo>
                <a:lnTo>
                  <a:pt x="397191" y="145424"/>
                </a:lnTo>
                <a:lnTo>
                  <a:pt x="407286" y="142747"/>
                </a:lnTo>
                <a:lnTo>
                  <a:pt x="416143" y="138285"/>
                </a:lnTo>
                <a:lnTo>
                  <a:pt x="423762" y="132039"/>
                </a:lnTo>
                <a:lnTo>
                  <a:pt x="428512" y="126039"/>
                </a:lnTo>
                <a:lnTo>
                  <a:pt x="386694" y="126039"/>
                </a:lnTo>
                <a:lnTo>
                  <a:pt x="375503" y="124115"/>
                </a:lnTo>
                <a:lnTo>
                  <a:pt x="367509" y="118342"/>
                </a:lnTo>
                <a:lnTo>
                  <a:pt x="362713" y="108720"/>
                </a:lnTo>
                <a:lnTo>
                  <a:pt x="361158" y="95622"/>
                </a:lnTo>
                <a:lnTo>
                  <a:pt x="361114" y="85514"/>
                </a:lnTo>
                <a:lnTo>
                  <a:pt x="363347" y="77871"/>
                </a:lnTo>
                <a:lnTo>
                  <a:pt x="372277" y="66771"/>
                </a:lnTo>
                <a:lnTo>
                  <a:pt x="378540" y="63996"/>
                </a:lnTo>
                <a:lnTo>
                  <a:pt x="429480" y="63996"/>
                </a:lnTo>
                <a:lnTo>
                  <a:pt x="424226" y="57438"/>
                </a:lnTo>
                <a:lnTo>
                  <a:pt x="416847" y="51476"/>
                </a:lnTo>
                <a:lnTo>
                  <a:pt x="408240" y="47218"/>
                </a:lnTo>
                <a:lnTo>
                  <a:pt x="398406" y="44662"/>
                </a:lnTo>
                <a:lnTo>
                  <a:pt x="387346" y="43811"/>
                </a:lnTo>
                <a:close/>
              </a:path>
              <a:path w="1170304" h="189229">
                <a:moveTo>
                  <a:pt x="429480" y="63996"/>
                </a:moveTo>
                <a:lnTo>
                  <a:pt x="386601" y="63996"/>
                </a:lnTo>
                <a:lnTo>
                  <a:pt x="397426" y="65903"/>
                </a:lnTo>
                <a:lnTo>
                  <a:pt x="405158" y="71624"/>
                </a:lnTo>
                <a:lnTo>
                  <a:pt x="409797" y="81158"/>
                </a:lnTo>
                <a:lnTo>
                  <a:pt x="411279" y="93948"/>
                </a:lnTo>
                <a:lnTo>
                  <a:pt x="411219" y="95622"/>
                </a:lnTo>
                <a:lnTo>
                  <a:pt x="409803" y="108301"/>
                </a:lnTo>
                <a:lnTo>
                  <a:pt x="405181" y="118156"/>
                </a:lnTo>
                <a:lnTo>
                  <a:pt x="397478" y="124068"/>
                </a:lnTo>
                <a:lnTo>
                  <a:pt x="386694" y="126039"/>
                </a:lnTo>
                <a:lnTo>
                  <a:pt x="428512" y="126039"/>
                </a:lnTo>
                <a:lnTo>
                  <a:pt x="429887" y="124304"/>
                </a:lnTo>
                <a:lnTo>
                  <a:pt x="434261" y="115377"/>
                </a:lnTo>
                <a:lnTo>
                  <a:pt x="436886" y="105258"/>
                </a:lnTo>
                <a:lnTo>
                  <a:pt x="437761" y="93948"/>
                </a:lnTo>
                <a:lnTo>
                  <a:pt x="436915" y="83085"/>
                </a:lnTo>
                <a:lnTo>
                  <a:pt x="434377" y="73379"/>
                </a:lnTo>
                <a:lnTo>
                  <a:pt x="430148" y="64830"/>
                </a:lnTo>
                <a:lnTo>
                  <a:pt x="429480" y="63996"/>
                </a:lnTo>
                <a:close/>
              </a:path>
              <a:path w="1170304" h="189229">
                <a:moveTo>
                  <a:pt x="1126694" y="43811"/>
                </a:moveTo>
                <a:lnTo>
                  <a:pt x="1086642" y="66191"/>
                </a:lnTo>
                <a:lnTo>
                  <a:pt x="1078976" y="96180"/>
                </a:lnTo>
                <a:lnTo>
                  <a:pt x="1079770" y="107383"/>
                </a:lnTo>
                <a:lnTo>
                  <a:pt x="1106894" y="143015"/>
                </a:lnTo>
                <a:lnTo>
                  <a:pt x="1127159" y="146316"/>
                </a:lnTo>
                <a:lnTo>
                  <a:pt x="1137327" y="145822"/>
                </a:lnTo>
                <a:lnTo>
                  <a:pt x="1146530" y="144340"/>
                </a:lnTo>
                <a:lnTo>
                  <a:pt x="1154768" y="141869"/>
                </a:lnTo>
                <a:lnTo>
                  <a:pt x="1162041" y="138410"/>
                </a:lnTo>
                <a:lnTo>
                  <a:pt x="1162041" y="127248"/>
                </a:lnTo>
                <a:lnTo>
                  <a:pt x="1133020" y="127248"/>
                </a:lnTo>
                <a:lnTo>
                  <a:pt x="1121241" y="125690"/>
                </a:lnTo>
                <a:lnTo>
                  <a:pt x="1112602" y="121016"/>
                </a:lnTo>
                <a:lnTo>
                  <a:pt x="1107102" y="113226"/>
                </a:lnTo>
                <a:lnTo>
                  <a:pt x="1104742" y="102320"/>
                </a:lnTo>
                <a:lnTo>
                  <a:pt x="1170040" y="102320"/>
                </a:lnTo>
                <a:lnTo>
                  <a:pt x="1170040" y="90878"/>
                </a:lnTo>
                <a:lnTo>
                  <a:pt x="1169656" y="85297"/>
                </a:lnTo>
                <a:lnTo>
                  <a:pt x="1104742" y="85297"/>
                </a:lnTo>
                <a:lnTo>
                  <a:pt x="1105734" y="78228"/>
                </a:lnTo>
                <a:lnTo>
                  <a:pt x="1108261" y="72585"/>
                </a:lnTo>
                <a:lnTo>
                  <a:pt x="1116385" y="64151"/>
                </a:lnTo>
                <a:lnTo>
                  <a:pt x="1121082" y="62043"/>
                </a:lnTo>
                <a:lnTo>
                  <a:pt x="1162736" y="62043"/>
                </a:lnTo>
                <a:lnTo>
                  <a:pt x="1158599" y="56368"/>
                </a:lnTo>
                <a:lnTo>
                  <a:pt x="1152314" y="50874"/>
                </a:lnTo>
                <a:lnTo>
                  <a:pt x="1144902" y="46950"/>
                </a:lnTo>
                <a:lnTo>
                  <a:pt x="1136362" y="44596"/>
                </a:lnTo>
                <a:lnTo>
                  <a:pt x="1126694" y="43811"/>
                </a:lnTo>
                <a:close/>
              </a:path>
              <a:path w="1170304" h="189229">
                <a:moveTo>
                  <a:pt x="1162041" y="118690"/>
                </a:moveTo>
                <a:lnTo>
                  <a:pt x="1155448" y="122434"/>
                </a:lnTo>
                <a:lnTo>
                  <a:pt x="1148414" y="125109"/>
                </a:lnTo>
                <a:lnTo>
                  <a:pt x="1140938" y="126714"/>
                </a:lnTo>
                <a:lnTo>
                  <a:pt x="1133020" y="127248"/>
                </a:lnTo>
                <a:lnTo>
                  <a:pt x="1162041" y="127248"/>
                </a:lnTo>
                <a:lnTo>
                  <a:pt x="1162041" y="118690"/>
                </a:lnTo>
                <a:close/>
              </a:path>
              <a:path w="1170304" h="189229">
                <a:moveTo>
                  <a:pt x="1162736" y="62043"/>
                </a:moveTo>
                <a:lnTo>
                  <a:pt x="1126416" y="62043"/>
                </a:lnTo>
                <a:lnTo>
                  <a:pt x="1134799" y="63496"/>
                </a:lnTo>
                <a:lnTo>
                  <a:pt x="1140786" y="67856"/>
                </a:lnTo>
                <a:lnTo>
                  <a:pt x="1144379" y="75123"/>
                </a:lnTo>
                <a:lnTo>
                  <a:pt x="1145576" y="85297"/>
                </a:lnTo>
                <a:lnTo>
                  <a:pt x="1169656" y="85297"/>
                </a:lnTo>
                <a:lnTo>
                  <a:pt x="1169325" y="80490"/>
                </a:lnTo>
                <a:lnTo>
                  <a:pt x="1167180" y="71275"/>
                </a:lnTo>
                <a:lnTo>
                  <a:pt x="1163605" y="63235"/>
                </a:lnTo>
                <a:lnTo>
                  <a:pt x="1162736" y="62043"/>
                </a:lnTo>
                <a:close/>
              </a:path>
              <a:path w="1170304" h="189229">
                <a:moveTo>
                  <a:pt x="619138" y="43811"/>
                </a:moveTo>
                <a:lnTo>
                  <a:pt x="579086" y="66191"/>
                </a:lnTo>
                <a:lnTo>
                  <a:pt x="571421" y="96180"/>
                </a:lnTo>
                <a:lnTo>
                  <a:pt x="572214" y="107383"/>
                </a:lnTo>
                <a:lnTo>
                  <a:pt x="599338" y="143015"/>
                </a:lnTo>
                <a:lnTo>
                  <a:pt x="619605" y="146316"/>
                </a:lnTo>
                <a:lnTo>
                  <a:pt x="629772" y="145822"/>
                </a:lnTo>
                <a:lnTo>
                  <a:pt x="638975" y="144340"/>
                </a:lnTo>
                <a:lnTo>
                  <a:pt x="647212" y="141869"/>
                </a:lnTo>
                <a:lnTo>
                  <a:pt x="654485" y="138410"/>
                </a:lnTo>
                <a:lnTo>
                  <a:pt x="654485" y="127248"/>
                </a:lnTo>
                <a:lnTo>
                  <a:pt x="625464" y="127248"/>
                </a:lnTo>
                <a:lnTo>
                  <a:pt x="613686" y="125690"/>
                </a:lnTo>
                <a:lnTo>
                  <a:pt x="605047" y="121016"/>
                </a:lnTo>
                <a:lnTo>
                  <a:pt x="599547" y="113226"/>
                </a:lnTo>
                <a:lnTo>
                  <a:pt x="597187" y="102320"/>
                </a:lnTo>
                <a:lnTo>
                  <a:pt x="662485" y="102320"/>
                </a:lnTo>
                <a:lnTo>
                  <a:pt x="662485" y="90878"/>
                </a:lnTo>
                <a:lnTo>
                  <a:pt x="662101" y="85297"/>
                </a:lnTo>
                <a:lnTo>
                  <a:pt x="597187" y="85297"/>
                </a:lnTo>
                <a:lnTo>
                  <a:pt x="598178" y="78228"/>
                </a:lnTo>
                <a:lnTo>
                  <a:pt x="600706" y="72585"/>
                </a:lnTo>
                <a:lnTo>
                  <a:pt x="608830" y="64151"/>
                </a:lnTo>
                <a:lnTo>
                  <a:pt x="613526" y="62043"/>
                </a:lnTo>
                <a:lnTo>
                  <a:pt x="655180" y="62043"/>
                </a:lnTo>
                <a:lnTo>
                  <a:pt x="651043" y="56368"/>
                </a:lnTo>
                <a:lnTo>
                  <a:pt x="644759" y="50874"/>
                </a:lnTo>
                <a:lnTo>
                  <a:pt x="637347" y="46950"/>
                </a:lnTo>
                <a:lnTo>
                  <a:pt x="628807" y="44596"/>
                </a:lnTo>
                <a:lnTo>
                  <a:pt x="619138" y="43811"/>
                </a:lnTo>
                <a:close/>
              </a:path>
              <a:path w="1170304" h="189229">
                <a:moveTo>
                  <a:pt x="654485" y="118690"/>
                </a:moveTo>
                <a:lnTo>
                  <a:pt x="647893" y="122434"/>
                </a:lnTo>
                <a:lnTo>
                  <a:pt x="640859" y="125109"/>
                </a:lnTo>
                <a:lnTo>
                  <a:pt x="633382" y="126714"/>
                </a:lnTo>
                <a:lnTo>
                  <a:pt x="625464" y="127248"/>
                </a:lnTo>
                <a:lnTo>
                  <a:pt x="654485" y="127248"/>
                </a:lnTo>
                <a:lnTo>
                  <a:pt x="654485" y="118690"/>
                </a:lnTo>
                <a:close/>
              </a:path>
              <a:path w="1170304" h="189229">
                <a:moveTo>
                  <a:pt x="655180" y="62043"/>
                </a:moveTo>
                <a:lnTo>
                  <a:pt x="618860" y="62043"/>
                </a:lnTo>
                <a:lnTo>
                  <a:pt x="627243" y="63496"/>
                </a:lnTo>
                <a:lnTo>
                  <a:pt x="633231" y="67856"/>
                </a:lnTo>
                <a:lnTo>
                  <a:pt x="636824" y="75123"/>
                </a:lnTo>
                <a:lnTo>
                  <a:pt x="638022" y="85297"/>
                </a:lnTo>
                <a:lnTo>
                  <a:pt x="662101" y="85297"/>
                </a:lnTo>
                <a:lnTo>
                  <a:pt x="661770" y="80490"/>
                </a:lnTo>
                <a:lnTo>
                  <a:pt x="659624" y="71275"/>
                </a:lnTo>
                <a:lnTo>
                  <a:pt x="656049" y="63235"/>
                </a:lnTo>
                <a:lnTo>
                  <a:pt x="655180" y="62043"/>
                </a:lnTo>
                <a:close/>
              </a:path>
              <a:path w="1170304" h="189229">
                <a:moveTo>
                  <a:pt x="150191" y="43811"/>
                </a:moveTo>
                <a:lnTo>
                  <a:pt x="110139" y="66191"/>
                </a:lnTo>
                <a:lnTo>
                  <a:pt x="102473" y="96180"/>
                </a:lnTo>
                <a:lnTo>
                  <a:pt x="103267" y="107383"/>
                </a:lnTo>
                <a:lnTo>
                  <a:pt x="130391" y="143015"/>
                </a:lnTo>
                <a:lnTo>
                  <a:pt x="150657" y="146316"/>
                </a:lnTo>
                <a:lnTo>
                  <a:pt x="160825" y="145822"/>
                </a:lnTo>
                <a:lnTo>
                  <a:pt x="170028" y="144340"/>
                </a:lnTo>
                <a:lnTo>
                  <a:pt x="178265" y="141869"/>
                </a:lnTo>
                <a:lnTo>
                  <a:pt x="185538" y="138410"/>
                </a:lnTo>
                <a:lnTo>
                  <a:pt x="185538" y="127248"/>
                </a:lnTo>
                <a:lnTo>
                  <a:pt x="156517" y="127248"/>
                </a:lnTo>
                <a:lnTo>
                  <a:pt x="144738" y="125690"/>
                </a:lnTo>
                <a:lnTo>
                  <a:pt x="136099" y="121016"/>
                </a:lnTo>
                <a:lnTo>
                  <a:pt x="130599" y="113226"/>
                </a:lnTo>
                <a:lnTo>
                  <a:pt x="128239" y="102320"/>
                </a:lnTo>
                <a:lnTo>
                  <a:pt x="193537" y="102320"/>
                </a:lnTo>
                <a:lnTo>
                  <a:pt x="193537" y="90878"/>
                </a:lnTo>
                <a:lnTo>
                  <a:pt x="193153" y="85297"/>
                </a:lnTo>
                <a:lnTo>
                  <a:pt x="128239" y="85297"/>
                </a:lnTo>
                <a:lnTo>
                  <a:pt x="129232" y="78228"/>
                </a:lnTo>
                <a:lnTo>
                  <a:pt x="131758" y="72585"/>
                </a:lnTo>
                <a:lnTo>
                  <a:pt x="139882" y="64151"/>
                </a:lnTo>
                <a:lnTo>
                  <a:pt x="144579" y="62043"/>
                </a:lnTo>
                <a:lnTo>
                  <a:pt x="186233" y="62043"/>
                </a:lnTo>
                <a:lnTo>
                  <a:pt x="182096" y="56368"/>
                </a:lnTo>
                <a:lnTo>
                  <a:pt x="175812" y="50874"/>
                </a:lnTo>
                <a:lnTo>
                  <a:pt x="168400" y="46950"/>
                </a:lnTo>
                <a:lnTo>
                  <a:pt x="159860" y="44596"/>
                </a:lnTo>
                <a:lnTo>
                  <a:pt x="150191" y="43811"/>
                </a:lnTo>
                <a:close/>
              </a:path>
              <a:path w="1170304" h="189229">
                <a:moveTo>
                  <a:pt x="185538" y="118690"/>
                </a:moveTo>
                <a:lnTo>
                  <a:pt x="178945" y="122434"/>
                </a:lnTo>
                <a:lnTo>
                  <a:pt x="171911" y="125109"/>
                </a:lnTo>
                <a:lnTo>
                  <a:pt x="164435" y="126714"/>
                </a:lnTo>
                <a:lnTo>
                  <a:pt x="156517" y="127248"/>
                </a:lnTo>
                <a:lnTo>
                  <a:pt x="185538" y="127248"/>
                </a:lnTo>
                <a:lnTo>
                  <a:pt x="185538" y="118690"/>
                </a:lnTo>
                <a:close/>
              </a:path>
              <a:path w="1170304" h="189229">
                <a:moveTo>
                  <a:pt x="186233" y="62043"/>
                </a:moveTo>
                <a:lnTo>
                  <a:pt x="149913" y="62043"/>
                </a:lnTo>
                <a:lnTo>
                  <a:pt x="158296" y="63496"/>
                </a:lnTo>
                <a:lnTo>
                  <a:pt x="164284" y="67856"/>
                </a:lnTo>
                <a:lnTo>
                  <a:pt x="167877" y="75123"/>
                </a:lnTo>
                <a:lnTo>
                  <a:pt x="169075" y="85297"/>
                </a:lnTo>
                <a:lnTo>
                  <a:pt x="193153" y="85297"/>
                </a:lnTo>
                <a:lnTo>
                  <a:pt x="192822" y="80490"/>
                </a:lnTo>
                <a:lnTo>
                  <a:pt x="190677" y="71275"/>
                </a:lnTo>
                <a:lnTo>
                  <a:pt x="187102" y="63235"/>
                </a:lnTo>
                <a:lnTo>
                  <a:pt x="186233" y="62043"/>
                </a:lnTo>
                <a:close/>
              </a:path>
              <a:path w="1170304" h="189229">
                <a:moveTo>
                  <a:pt x="1000338" y="46136"/>
                </a:moveTo>
                <a:lnTo>
                  <a:pt x="972432" y="46136"/>
                </a:lnTo>
                <a:lnTo>
                  <a:pt x="1007779" y="143898"/>
                </a:lnTo>
                <a:lnTo>
                  <a:pt x="1036521" y="143898"/>
                </a:lnTo>
                <a:lnTo>
                  <a:pt x="1043425" y="125760"/>
                </a:lnTo>
                <a:lnTo>
                  <a:pt x="1022940" y="125760"/>
                </a:lnTo>
                <a:lnTo>
                  <a:pt x="1022507" y="120985"/>
                </a:lnTo>
                <a:lnTo>
                  <a:pt x="1021391" y="115590"/>
                </a:lnTo>
                <a:lnTo>
                  <a:pt x="1019592" y="109575"/>
                </a:lnTo>
                <a:lnTo>
                  <a:pt x="1000338" y="46136"/>
                </a:lnTo>
                <a:close/>
              </a:path>
              <a:path w="1170304" h="189229">
                <a:moveTo>
                  <a:pt x="1073729" y="46136"/>
                </a:moveTo>
                <a:lnTo>
                  <a:pt x="1046567" y="46136"/>
                </a:lnTo>
                <a:lnTo>
                  <a:pt x="1026754" y="110040"/>
                </a:lnTo>
                <a:lnTo>
                  <a:pt x="1025018" y="115869"/>
                </a:lnTo>
                <a:lnTo>
                  <a:pt x="1023901" y="121109"/>
                </a:lnTo>
                <a:lnTo>
                  <a:pt x="1023406" y="125760"/>
                </a:lnTo>
                <a:lnTo>
                  <a:pt x="1043425" y="125760"/>
                </a:lnTo>
                <a:lnTo>
                  <a:pt x="1073729" y="46136"/>
                </a:lnTo>
                <a:close/>
              </a:path>
              <a:path w="1170304" h="189229">
                <a:moveTo>
                  <a:pt x="958461" y="46136"/>
                </a:moveTo>
                <a:lnTo>
                  <a:pt x="932602" y="46136"/>
                </a:lnTo>
                <a:lnTo>
                  <a:pt x="932602" y="143898"/>
                </a:lnTo>
                <a:lnTo>
                  <a:pt x="958461" y="143898"/>
                </a:lnTo>
                <a:lnTo>
                  <a:pt x="958461" y="46136"/>
                </a:lnTo>
                <a:close/>
              </a:path>
              <a:path w="1170304" h="189229">
                <a:moveTo>
                  <a:pt x="313936" y="46136"/>
                </a:moveTo>
                <a:lnTo>
                  <a:pt x="288077" y="46136"/>
                </a:lnTo>
                <a:lnTo>
                  <a:pt x="288077" y="143898"/>
                </a:lnTo>
                <a:lnTo>
                  <a:pt x="313936" y="143898"/>
                </a:lnTo>
                <a:lnTo>
                  <a:pt x="313936" y="46136"/>
                </a:lnTo>
                <a:close/>
              </a:path>
              <a:path w="1170304" h="189229">
                <a:moveTo>
                  <a:pt x="708101" y="46136"/>
                </a:moveTo>
                <a:lnTo>
                  <a:pt x="682150" y="46136"/>
                </a:lnTo>
                <a:lnTo>
                  <a:pt x="682150" y="143898"/>
                </a:lnTo>
                <a:lnTo>
                  <a:pt x="708101" y="143898"/>
                </a:lnTo>
                <a:lnTo>
                  <a:pt x="708101" y="87344"/>
                </a:lnTo>
                <a:lnTo>
                  <a:pt x="710054" y="80228"/>
                </a:lnTo>
                <a:lnTo>
                  <a:pt x="717868" y="69623"/>
                </a:lnTo>
                <a:lnTo>
                  <a:pt x="723077" y="66973"/>
                </a:lnTo>
                <a:lnTo>
                  <a:pt x="742146" y="66973"/>
                </a:lnTo>
                <a:lnTo>
                  <a:pt x="742146" y="64926"/>
                </a:lnTo>
                <a:lnTo>
                  <a:pt x="708101" y="64926"/>
                </a:lnTo>
                <a:lnTo>
                  <a:pt x="708101" y="46136"/>
                </a:lnTo>
                <a:close/>
              </a:path>
              <a:path w="1170304" h="189229">
                <a:moveTo>
                  <a:pt x="742146" y="66973"/>
                </a:moveTo>
                <a:lnTo>
                  <a:pt x="734548" y="66973"/>
                </a:lnTo>
                <a:lnTo>
                  <a:pt x="738734" y="67995"/>
                </a:lnTo>
                <a:lnTo>
                  <a:pt x="742146" y="70043"/>
                </a:lnTo>
                <a:lnTo>
                  <a:pt x="742146" y="66973"/>
                </a:lnTo>
                <a:close/>
              </a:path>
              <a:path w="1170304" h="189229">
                <a:moveTo>
                  <a:pt x="737680" y="44462"/>
                </a:moveTo>
                <a:lnTo>
                  <a:pt x="734146" y="44462"/>
                </a:lnTo>
                <a:lnTo>
                  <a:pt x="725559" y="45741"/>
                </a:lnTo>
                <a:lnTo>
                  <a:pt x="718403" y="49578"/>
                </a:lnTo>
                <a:lnTo>
                  <a:pt x="712676" y="55973"/>
                </a:lnTo>
                <a:lnTo>
                  <a:pt x="708380" y="64926"/>
                </a:lnTo>
                <a:lnTo>
                  <a:pt x="742146" y="64926"/>
                </a:lnTo>
                <a:lnTo>
                  <a:pt x="742096" y="45741"/>
                </a:lnTo>
                <a:lnTo>
                  <a:pt x="740347" y="44897"/>
                </a:lnTo>
                <a:lnTo>
                  <a:pt x="737680" y="44462"/>
                </a:lnTo>
                <a:close/>
              </a:path>
              <a:path w="1170304" h="189229">
                <a:moveTo>
                  <a:pt x="239153" y="46136"/>
                </a:moveTo>
                <a:lnTo>
                  <a:pt x="213202" y="46136"/>
                </a:lnTo>
                <a:lnTo>
                  <a:pt x="213202" y="143898"/>
                </a:lnTo>
                <a:lnTo>
                  <a:pt x="239153" y="143898"/>
                </a:lnTo>
                <a:lnTo>
                  <a:pt x="239153" y="87344"/>
                </a:lnTo>
                <a:lnTo>
                  <a:pt x="241106" y="80228"/>
                </a:lnTo>
                <a:lnTo>
                  <a:pt x="248921" y="69623"/>
                </a:lnTo>
                <a:lnTo>
                  <a:pt x="254129" y="66973"/>
                </a:lnTo>
                <a:lnTo>
                  <a:pt x="273198" y="66973"/>
                </a:lnTo>
                <a:lnTo>
                  <a:pt x="273198" y="64926"/>
                </a:lnTo>
                <a:lnTo>
                  <a:pt x="239153" y="64926"/>
                </a:lnTo>
                <a:lnTo>
                  <a:pt x="239153" y="46136"/>
                </a:lnTo>
                <a:close/>
              </a:path>
              <a:path w="1170304" h="189229">
                <a:moveTo>
                  <a:pt x="273198" y="66973"/>
                </a:moveTo>
                <a:lnTo>
                  <a:pt x="265601" y="66973"/>
                </a:lnTo>
                <a:lnTo>
                  <a:pt x="269787" y="67995"/>
                </a:lnTo>
                <a:lnTo>
                  <a:pt x="273198" y="70043"/>
                </a:lnTo>
                <a:lnTo>
                  <a:pt x="273198" y="66973"/>
                </a:lnTo>
                <a:close/>
              </a:path>
              <a:path w="1170304" h="189229">
                <a:moveTo>
                  <a:pt x="268733" y="44462"/>
                </a:moveTo>
                <a:lnTo>
                  <a:pt x="265198" y="44462"/>
                </a:lnTo>
                <a:lnTo>
                  <a:pt x="256612" y="45741"/>
                </a:lnTo>
                <a:lnTo>
                  <a:pt x="249455" y="49578"/>
                </a:lnTo>
                <a:lnTo>
                  <a:pt x="243729" y="55973"/>
                </a:lnTo>
                <a:lnTo>
                  <a:pt x="239433" y="64926"/>
                </a:lnTo>
                <a:lnTo>
                  <a:pt x="273198" y="64926"/>
                </a:lnTo>
                <a:lnTo>
                  <a:pt x="273148" y="45741"/>
                </a:lnTo>
                <a:lnTo>
                  <a:pt x="271400" y="44897"/>
                </a:lnTo>
                <a:lnTo>
                  <a:pt x="268733" y="44462"/>
                </a:lnTo>
                <a:close/>
              </a:path>
              <a:path w="1170304" h="189229">
                <a:moveTo>
                  <a:pt x="45205" y="6977"/>
                </a:moveTo>
                <a:lnTo>
                  <a:pt x="0" y="6977"/>
                </a:lnTo>
                <a:lnTo>
                  <a:pt x="0" y="143898"/>
                </a:lnTo>
                <a:lnTo>
                  <a:pt x="26509" y="143898"/>
                </a:lnTo>
                <a:lnTo>
                  <a:pt x="26509" y="95343"/>
                </a:lnTo>
                <a:lnTo>
                  <a:pt x="42136" y="95343"/>
                </a:lnTo>
                <a:lnTo>
                  <a:pt x="80134" y="83251"/>
                </a:lnTo>
                <a:lnTo>
                  <a:pt x="87842" y="74601"/>
                </a:lnTo>
                <a:lnTo>
                  <a:pt x="26509" y="74601"/>
                </a:lnTo>
                <a:lnTo>
                  <a:pt x="26509" y="28092"/>
                </a:lnTo>
                <a:lnTo>
                  <a:pt x="90018" y="28092"/>
                </a:lnTo>
                <a:lnTo>
                  <a:pt x="82738" y="17697"/>
                </a:lnTo>
                <a:lnTo>
                  <a:pt x="67100" y="9657"/>
                </a:lnTo>
                <a:lnTo>
                  <a:pt x="45205" y="6977"/>
                </a:lnTo>
                <a:close/>
              </a:path>
              <a:path w="1170304" h="189229">
                <a:moveTo>
                  <a:pt x="90018" y="28092"/>
                </a:moveTo>
                <a:lnTo>
                  <a:pt x="40554" y="28092"/>
                </a:lnTo>
                <a:lnTo>
                  <a:pt x="52316" y="29516"/>
                </a:lnTo>
                <a:lnTo>
                  <a:pt x="60716" y="33789"/>
                </a:lnTo>
                <a:lnTo>
                  <a:pt x="65756" y="40910"/>
                </a:lnTo>
                <a:lnTo>
                  <a:pt x="67437" y="50881"/>
                </a:lnTo>
                <a:lnTo>
                  <a:pt x="65722" y="61258"/>
                </a:lnTo>
                <a:lnTo>
                  <a:pt x="60577" y="68670"/>
                </a:lnTo>
                <a:lnTo>
                  <a:pt x="52002" y="73118"/>
                </a:lnTo>
                <a:lnTo>
                  <a:pt x="39997" y="74601"/>
                </a:lnTo>
                <a:lnTo>
                  <a:pt x="87842" y="74601"/>
                </a:lnTo>
                <a:lnTo>
                  <a:pt x="91470" y="68577"/>
                </a:lnTo>
                <a:lnTo>
                  <a:pt x="94305" y="59723"/>
                </a:lnTo>
                <a:lnTo>
                  <a:pt x="95250" y="49857"/>
                </a:lnTo>
                <a:lnTo>
                  <a:pt x="92122" y="31097"/>
                </a:lnTo>
                <a:lnTo>
                  <a:pt x="90018" y="28092"/>
                </a:lnTo>
                <a:close/>
              </a:path>
              <a:path w="1170304" h="189229">
                <a:moveTo>
                  <a:pt x="892319" y="65857"/>
                </a:moveTo>
                <a:lnTo>
                  <a:pt x="866461" y="65857"/>
                </a:lnTo>
                <a:lnTo>
                  <a:pt x="866461" y="114411"/>
                </a:lnTo>
                <a:lnTo>
                  <a:pt x="868338" y="128329"/>
                </a:lnTo>
                <a:lnTo>
                  <a:pt x="873972" y="138270"/>
                </a:lnTo>
                <a:lnTo>
                  <a:pt x="883360" y="144235"/>
                </a:lnTo>
                <a:lnTo>
                  <a:pt x="896505" y="146223"/>
                </a:lnTo>
                <a:lnTo>
                  <a:pt x="904380" y="146223"/>
                </a:lnTo>
                <a:lnTo>
                  <a:pt x="910520" y="145107"/>
                </a:lnTo>
                <a:lnTo>
                  <a:pt x="914923" y="142875"/>
                </a:lnTo>
                <a:lnTo>
                  <a:pt x="914923" y="126039"/>
                </a:lnTo>
                <a:lnTo>
                  <a:pt x="896567" y="126039"/>
                </a:lnTo>
                <a:lnTo>
                  <a:pt x="892319" y="120643"/>
                </a:lnTo>
                <a:lnTo>
                  <a:pt x="892319" y="65857"/>
                </a:lnTo>
                <a:close/>
              </a:path>
              <a:path w="1170304" h="189229">
                <a:moveTo>
                  <a:pt x="914923" y="123062"/>
                </a:moveTo>
                <a:lnTo>
                  <a:pt x="911884" y="125046"/>
                </a:lnTo>
                <a:lnTo>
                  <a:pt x="908597" y="126039"/>
                </a:lnTo>
                <a:lnTo>
                  <a:pt x="914923" y="126039"/>
                </a:lnTo>
                <a:lnTo>
                  <a:pt x="914923" y="123062"/>
                </a:lnTo>
                <a:close/>
              </a:path>
              <a:path w="1170304" h="189229">
                <a:moveTo>
                  <a:pt x="914923" y="46136"/>
                </a:moveTo>
                <a:lnTo>
                  <a:pt x="850275" y="46136"/>
                </a:lnTo>
                <a:lnTo>
                  <a:pt x="850275" y="65857"/>
                </a:lnTo>
                <a:lnTo>
                  <a:pt x="914923" y="65857"/>
                </a:lnTo>
                <a:lnTo>
                  <a:pt x="914923" y="46136"/>
                </a:lnTo>
                <a:close/>
              </a:path>
              <a:path w="1170304" h="189229">
                <a:moveTo>
                  <a:pt x="892319" y="16743"/>
                </a:moveTo>
                <a:lnTo>
                  <a:pt x="866461" y="24278"/>
                </a:lnTo>
                <a:lnTo>
                  <a:pt x="866461" y="46136"/>
                </a:lnTo>
                <a:lnTo>
                  <a:pt x="892319" y="46136"/>
                </a:lnTo>
                <a:lnTo>
                  <a:pt x="892319" y="16743"/>
                </a:lnTo>
                <a:close/>
              </a:path>
              <a:path w="1170304" h="189229">
                <a:moveTo>
                  <a:pt x="950059" y="0"/>
                </a:moveTo>
                <a:lnTo>
                  <a:pt x="941252" y="0"/>
                </a:lnTo>
                <a:lnTo>
                  <a:pt x="937609" y="1333"/>
                </a:lnTo>
                <a:lnTo>
                  <a:pt x="931966" y="6666"/>
                </a:lnTo>
                <a:lnTo>
                  <a:pt x="930582" y="9922"/>
                </a:lnTo>
                <a:lnTo>
                  <a:pt x="930609" y="17984"/>
                </a:lnTo>
                <a:lnTo>
                  <a:pt x="931981" y="21177"/>
                </a:lnTo>
                <a:lnTo>
                  <a:pt x="937686" y="26634"/>
                </a:lnTo>
                <a:lnTo>
                  <a:pt x="941315" y="27998"/>
                </a:lnTo>
                <a:lnTo>
                  <a:pt x="950120" y="27998"/>
                </a:lnTo>
                <a:lnTo>
                  <a:pt x="953763" y="26664"/>
                </a:lnTo>
                <a:lnTo>
                  <a:pt x="959530" y="21332"/>
                </a:lnTo>
                <a:lnTo>
                  <a:pt x="960972" y="17984"/>
                </a:lnTo>
                <a:lnTo>
                  <a:pt x="960972" y="9922"/>
                </a:lnTo>
                <a:lnTo>
                  <a:pt x="959515" y="6588"/>
                </a:lnTo>
                <a:lnTo>
                  <a:pt x="953686" y="1318"/>
                </a:lnTo>
                <a:lnTo>
                  <a:pt x="950059" y="0"/>
                </a:lnTo>
                <a:close/>
              </a:path>
              <a:path w="1170304" h="189229">
                <a:moveTo>
                  <a:pt x="305534" y="0"/>
                </a:moveTo>
                <a:lnTo>
                  <a:pt x="296727" y="0"/>
                </a:lnTo>
                <a:lnTo>
                  <a:pt x="293085" y="1333"/>
                </a:lnTo>
                <a:lnTo>
                  <a:pt x="287441" y="6666"/>
                </a:lnTo>
                <a:lnTo>
                  <a:pt x="286057" y="9922"/>
                </a:lnTo>
                <a:lnTo>
                  <a:pt x="286084" y="17984"/>
                </a:lnTo>
                <a:lnTo>
                  <a:pt x="287456" y="21177"/>
                </a:lnTo>
                <a:lnTo>
                  <a:pt x="293162" y="26634"/>
                </a:lnTo>
                <a:lnTo>
                  <a:pt x="296790" y="27998"/>
                </a:lnTo>
                <a:lnTo>
                  <a:pt x="305596" y="27998"/>
                </a:lnTo>
                <a:lnTo>
                  <a:pt x="309238" y="26664"/>
                </a:lnTo>
                <a:lnTo>
                  <a:pt x="315005" y="21332"/>
                </a:lnTo>
                <a:lnTo>
                  <a:pt x="316448" y="17984"/>
                </a:lnTo>
                <a:lnTo>
                  <a:pt x="316448" y="9922"/>
                </a:lnTo>
                <a:lnTo>
                  <a:pt x="314990" y="6588"/>
                </a:lnTo>
                <a:lnTo>
                  <a:pt x="309161" y="1318"/>
                </a:lnTo>
                <a:lnTo>
                  <a:pt x="305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319015" y="521208"/>
            <a:ext cx="176784" cy="1859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330542" y="526994"/>
            <a:ext cx="1852791" cy="19059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493226" y="755594"/>
            <a:ext cx="1951649" cy="19059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71851" y="838101"/>
            <a:ext cx="52705" cy="19050"/>
          </a:xfrm>
          <a:custGeom>
            <a:avLst/>
            <a:gdLst/>
            <a:ahLst/>
            <a:cxnLst/>
            <a:rect l="l" t="t" r="r" b="b"/>
            <a:pathLst>
              <a:path w="52704" h="19050">
                <a:moveTo>
                  <a:pt x="0" y="18603"/>
                </a:moveTo>
                <a:lnTo>
                  <a:pt x="52182" y="18603"/>
                </a:lnTo>
                <a:lnTo>
                  <a:pt x="52182" y="0"/>
                </a:lnTo>
                <a:lnTo>
                  <a:pt x="0" y="0"/>
                </a:lnTo>
                <a:lnTo>
                  <a:pt x="0" y="186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53830" y="755594"/>
            <a:ext cx="602615" cy="191135"/>
          </a:xfrm>
          <a:custGeom>
            <a:avLst/>
            <a:gdLst/>
            <a:ahLst/>
            <a:cxnLst/>
            <a:rect l="l" t="t" r="r" b="b"/>
            <a:pathLst>
              <a:path w="602614" h="191134">
                <a:moveTo>
                  <a:pt x="512390" y="162036"/>
                </a:moveTo>
                <a:lnTo>
                  <a:pt x="512390" y="184547"/>
                </a:lnTo>
                <a:lnTo>
                  <a:pt x="518889" y="187192"/>
                </a:lnTo>
                <a:lnTo>
                  <a:pt x="526295" y="189082"/>
                </a:lnTo>
                <a:lnTo>
                  <a:pt x="534609" y="190216"/>
                </a:lnTo>
                <a:lnTo>
                  <a:pt x="543829" y="190593"/>
                </a:lnTo>
                <a:lnTo>
                  <a:pt x="557218" y="189689"/>
                </a:lnTo>
                <a:lnTo>
                  <a:pt x="568921" y="186977"/>
                </a:lnTo>
                <a:lnTo>
                  <a:pt x="578938" y="182457"/>
                </a:lnTo>
                <a:lnTo>
                  <a:pt x="587269" y="176128"/>
                </a:lnTo>
                <a:lnTo>
                  <a:pt x="591559" y="170873"/>
                </a:lnTo>
                <a:lnTo>
                  <a:pt x="543178" y="170873"/>
                </a:lnTo>
                <a:lnTo>
                  <a:pt x="535463" y="170321"/>
                </a:lnTo>
                <a:lnTo>
                  <a:pt x="527760" y="168664"/>
                </a:lnTo>
                <a:lnTo>
                  <a:pt x="520069" y="165902"/>
                </a:lnTo>
                <a:lnTo>
                  <a:pt x="512390" y="162036"/>
                </a:lnTo>
                <a:close/>
              </a:path>
              <a:path w="602614" h="191134">
                <a:moveTo>
                  <a:pt x="602244" y="129852"/>
                </a:moveTo>
                <a:lnTo>
                  <a:pt x="576385" y="129852"/>
                </a:lnTo>
                <a:lnTo>
                  <a:pt x="576298" y="139683"/>
                </a:lnTo>
                <a:lnTo>
                  <a:pt x="575842" y="145825"/>
                </a:lnTo>
                <a:lnTo>
                  <a:pt x="543178" y="170873"/>
                </a:lnTo>
                <a:lnTo>
                  <a:pt x="591559" y="170873"/>
                </a:lnTo>
                <a:lnTo>
                  <a:pt x="593821" y="168103"/>
                </a:lnTo>
                <a:lnTo>
                  <a:pt x="598500" y="158490"/>
                </a:lnTo>
                <a:lnTo>
                  <a:pt x="601308" y="147290"/>
                </a:lnTo>
                <a:lnTo>
                  <a:pt x="602244" y="134504"/>
                </a:lnTo>
                <a:lnTo>
                  <a:pt x="602244" y="129852"/>
                </a:lnTo>
                <a:close/>
              </a:path>
              <a:path w="602614" h="191134">
                <a:moveTo>
                  <a:pt x="548573" y="44555"/>
                </a:moveTo>
                <a:lnTo>
                  <a:pt x="510991" y="67223"/>
                </a:lnTo>
                <a:lnTo>
                  <a:pt x="504111" y="98598"/>
                </a:lnTo>
                <a:lnTo>
                  <a:pt x="504808" y="109144"/>
                </a:lnTo>
                <a:lnTo>
                  <a:pt x="528202" y="143782"/>
                </a:lnTo>
                <a:lnTo>
                  <a:pt x="544667" y="147060"/>
                </a:lnTo>
                <a:lnTo>
                  <a:pt x="554404" y="145985"/>
                </a:lnTo>
                <a:lnTo>
                  <a:pt x="562875" y="142759"/>
                </a:lnTo>
                <a:lnTo>
                  <a:pt x="570078" y="137381"/>
                </a:lnTo>
                <a:lnTo>
                  <a:pt x="576013" y="129852"/>
                </a:lnTo>
                <a:lnTo>
                  <a:pt x="602244" y="129852"/>
                </a:lnTo>
                <a:lnTo>
                  <a:pt x="602244" y="126782"/>
                </a:lnTo>
                <a:lnTo>
                  <a:pt x="546248" y="126782"/>
                </a:lnTo>
                <a:lnTo>
                  <a:pt x="540729" y="124147"/>
                </a:lnTo>
                <a:lnTo>
                  <a:pt x="532419" y="113606"/>
                </a:lnTo>
                <a:lnTo>
                  <a:pt x="530432" y="106815"/>
                </a:lnTo>
                <a:lnTo>
                  <a:pt x="530429" y="86896"/>
                </a:lnTo>
                <a:lnTo>
                  <a:pt x="532527" y="79157"/>
                </a:lnTo>
                <a:lnTo>
                  <a:pt x="541271" y="67623"/>
                </a:lnTo>
                <a:lnTo>
                  <a:pt x="547178" y="64740"/>
                </a:lnTo>
                <a:lnTo>
                  <a:pt x="602244" y="64740"/>
                </a:lnTo>
                <a:lnTo>
                  <a:pt x="602244" y="58881"/>
                </a:lnTo>
                <a:lnTo>
                  <a:pt x="576013" y="58881"/>
                </a:lnTo>
                <a:lnTo>
                  <a:pt x="570810" y="52613"/>
                </a:lnTo>
                <a:lnTo>
                  <a:pt x="564502" y="48136"/>
                </a:lnTo>
                <a:lnTo>
                  <a:pt x="557090" y="45450"/>
                </a:lnTo>
                <a:lnTo>
                  <a:pt x="548573" y="44555"/>
                </a:lnTo>
                <a:close/>
              </a:path>
              <a:path w="602614" h="191134">
                <a:moveTo>
                  <a:pt x="602244" y="64740"/>
                </a:moveTo>
                <a:lnTo>
                  <a:pt x="561007" y="64740"/>
                </a:lnTo>
                <a:lnTo>
                  <a:pt x="566277" y="67096"/>
                </a:lnTo>
                <a:lnTo>
                  <a:pt x="574587" y="76522"/>
                </a:lnTo>
                <a:lnTo>
                  <a:pt x="576665" y="82196"/>
                </a:lnTo>
                <a:lnTo>
                  <a:pt x="576665" y="106815"/>
                </a:lnTo>
                <a:lnTo>
                  <a:pt x="574494" y="113606"/>
                </a:lnTo>
                <a:lnTo>
                  <a:pt x="565812" y="124147"/>
                </a:lnTo>
                <a:lnTo>
                  <a:pt x="560138" y="126782"/>
                </a:lnTo>
                <a:lnTo>
                  <a:pt x="602244" y="126782"/>
                </a:lnTo>
                <a:lnTo>
                  <a:pt x="602244" y="64740"/>
                </a:lnTo>
                <a:close/>
              </a:path>
              <a:path w="602614" h="191134">
                <a:moveTo>
                  <a:pt x="602244" y="46880"/>
                </a:moveTo>
                <a:lnTo>
                  <a:pt x="576385" y="46880"/>
                </a:lnTo>
                <a:lnTo>
                  <a:pt x="576385" y="58881"/>
                </a:lnTo>
                <a:lnTo>
                  <a:pt x="602244" y="58881"/>
                </a:lnTo>
                <a:lnTo>
                  <a:pt x="602244" y="46880"/>
                </a:lnTo>
                <a:close/>
              </a:path>
              <a:path w="602614" h="191134">
                <a:moveTo>
                  <a:pt x="367276" y="46880"/>
                </a:moveTo>
                <a:lnTo>
                  <a:pt x="341417" y="46880"/>
                </a:lnTo>
                <a:lnTo>
                  <a:pt x="341417" y="144642"/>
                </a:lnTo>
                <a:lnTo>
                  <a:pt x="367276" y="144642"/>
                </a:lnTo>
                <a:lnTo>
                  <a:pt x="367276" y="46880"/>
                </a:lnTo>
                <a:close/>
              </a:path>
              <a:path w="602614" h="191134">
                <a:moveTo>
                  <a:pt x="177154" y="46880"/>
                </a:moveTo>
                <a:lnTo>
                  <a:pt x="151202" y="46880"/>
                </a:lnTo>
                <a:lnTo>
                  <a:pt x="151202" y="105761"/>
                </a:lnTo>
                <a:lnTo>
                  <a:pt x="153347" y="123829"/>
                </a:lnTo>
                <a:lnTo>
                  <a:pt x="159783" y="136735"/>
                </a:lnTo>
                <a:lnTo>
                  <a:pt x="170509" y="144479"/>
                </a:lnTo>
                <a:lnTo>
                  <a:pt x="185526" y="147060"/>
                </a:lnTo>
                <a:lnTo>
                  <a:pt x="194583" y="145967"/>
                </a:lnTo>
                <a:lnTo>
                  <a:pt x="202594" y="142689"/>
                </a:lnTo>
                <a:lnTo>
                  <a:pt x="209558" y="137224"/>
                </a:lnTo>
                <a:lnTo>
                  <a:pt x="215477" y="129574"/>
                </a:lnTo>
                <a:lnTo>
                  <a:pt x="241801" y="129574"/>
                </a:lnTo>
                <a:lnTo>
                  <a:pt x="241801" y="126782"/>
                </a:lnTo>
                <a:lnTo>
                  <a:pt x="195572" y="126782"/>
                </a:lnTo>
                <a:lnTo>
                  <a:pt x="187514" y="125300"/>
                </a:lnTo>
                <a:lnTo>
                  <a:pt x="181759" y="120853"/>
                </a:lnTo>
                <a:lnTo>
                  <a:pt x="178305" y="113441"/>
                </a:lnTo>
                <a:lnTo>
                  <a:pt x="177154" y="103064"/>
                </a:lnTo>
                <a:lnTo>
                  <a:pt x="177154" y="46880"/>
                </a:lnTo>
                <a:close/>
              </a:path>
              <a:path w="602614" h="191134">
                <a:moveTo>
                  <a:pt x="241801" y="129574"/>
                </a:moveTo>
                <a:lnTo>
                  <a:pt x="215943" y="129574"/>
                </a:lnTo>
                <a:lnTo>
                  <a:pt x="215943" y="144642"/>
                </a:lnTo>
                <a:lnTo>
                  <a:pt x="241801" y="144642"/>
                </a:lnTo>
                <a:lnTo>
                  <a:pt x="241801" y="129574"/>
                </a:lnTo>
                <a:close/>
              </a:path>
              <a:path w="602614" h="191134">
                <a:moveTo>
                  <a:pt x="241801" y="46880"/>
                </a:moveTo>
                <a:lnTo>
                  <a:pt x="215943" y="46880"/>
                </a:lnTo>
                <a:lnTo>
                  <a:pt x="215943" y="110225"/>
                </a:lnTo>
                <a:lnTo>
                  <a:pt x="214050" y="116009"/>
                </a:lnTo>
                <a:lnTo>
                  <a:pt x="206485" y="124628"/>
                </a:lnTo>
                <a:lnTo>
                  <a:pt x="201587" y="126782"/>
                </a:lnTo>
                <a:lnTo>
                  <a:pt x="241801" y="126782"/>
                </a:lnTo>
                <a:lnTo>
                  <a:pt x="241801" y="46880"/>
                </a:lnTo>
                <a:close/>
              </a:path>
              <a:path w="602614" h="191134">
                <a:moveTo>
                  <a:pt x="420128" y="46880"/>
                </a:moveTo>
                <a:lnTo>
                  <a:pt x="394176" y="46880"/>
                </a:lnTo>
                <a:lnTo>
                  <a:pt x="394176" y="144642"/>
                </a:lnTo>
                <a:lnTo>
                  <a:pt x="420128" y="144642"/>
                </a:lnTo>
                <a:lnTo>
                  <a:pt x="420128" y="81917"/>
                </a:lnTo>
                <a:lnTo>
                  <a:pt x="422036" y="76135"/>
                </a:lnTo>
                <a:lnTo>
                  <a:pt x="429662" y="67019"/>
                </a:lnTo>
                <a:lnTo>
                  <a:pt x="434607" y="64740"/>
                </a:lnTo>
                <a:lnTo>
                  <a:pt x="481449" y="64740"/>
                </a:lnTo>
                <a:lnTo>
                  <a:pt x="480411" y="62600"/>
                </a:lnTo>
                <a:lnTo>
                  <a:pt x="420128" y="62600"/>
                </a:lnTo>
                <a:lnTo>
                  <a:pt x="420128" y="46880"/>
                </a:lnTo>
                <a:close/>
              </a:path>
              <a:path w="602614" h="191134">
                <a:moveTo>
                  <a:pt x="481449" y="64740"/>
                </a:moveTo>
                <a:lnTo>
                  <a:pt x="440686" y="64740"/>
                </a:lnTo>
                <a:lnTo>
                  <a:pt x="448621" y="66310"/>
                </a:lnTo>
                <a:lnTo>
                  <a:pt x="454289" y="71019"/>
                </a:lnTo>
                <a:lnTo>
                  <a:pt x="457690" y="78867"/>
                </a:lnTo>
                <a:lnTo>
                  <a:pt x="458824" y="89855"/>
                </a:lnTo>
                <a:lnTo>
                  <a:pt x="458824" y="144642"/>
                </a:lnTo>
                <a:lnTo>
                  <a:pt x="484682" y="144642"/>
                </a:lnTo>
                <a:lnTo>
                  <a:pt x="484682" y="84832"/>
                </a:lnTo>
                <a:lnTo>
                  <a:pt x="482648" y="67211"/>
                </a:lnTo>
                <a:lnTo>
                  <a:pt x="481449" y="64740"/>
                </a:lnTo>
                <a:close/>
              </a:path>
              <a:path w="602614" h="191134">
                <a:moveTo>
                  <a:pt x="452126" y="44555"/>
                </a:moveTo>
                <a:lnTo>
                  <a:pt x="442295" y="45683"/>
                </a:lnTo>
                <a:lnTo>
                  <a:pt x="433732" y="49067"/>
                </a:lnTo>
                <a:lnTo>
                  <a:pt x="426436" y="54706"/>
                </a:lnTo>
                <a:lnTo>
                  <a:pt x="420408" y="62600"/>
                </a:lnTo>
                <a:lnTo>
                  <a:pt x="480411" y="62600"/>
                </a:lnTo>
                <a:lnTo>
                  <a:pt x="476543" y="54624"/>
                </a:lnTo>
                <a:lnTo>
                  <a:pt x="466369" y="47072"/>
                </a:lnTo>
                <a:lnTo>
                  <a:pt x="452126" y="44555"/>
                </a:lnTo>
                <a:close/>
              </a:path>
              <a:path w="602614" h="191134">
                <a:moveTo>
                  <a:pt x="301134" y="66601"/>
                </a:moveTo>
                <a:lnTo>
                  <a:pt x="275275" y="66601"/>
                </a:lnTo>
                <a:lnTo>
                  <a:pt x="275275" y="115155"/>
                </a:lnTo>
                <a:lnTo>
                  <a:pt x="277152" y="129073"/>
                </a:lnTo>
                <a:lnTo>
                  <a:pt x="282786" y="139014"/>
                </a:lnTo>
                <a:lnTo>
                  <a:pt x="292175" y="144979"/>
                </a:lnTo>
                <a:lnTo>
                  <a:pt x="305320" y="146968"/>
                </a:lnTo>
                <a:lnTo>
                  <a:pt x="313195" y="146968"/>
                </a:lnTo>
                <a:lnTo>
                  <a:pt x="319335" y="145851"/>
                </a:lnTo>
                <a:lnTo>
                  <a:pt x="323738" y="143619"/>
                </a:lnTo>
                <a:lnTo>
                  <a:pt x="323738" y="126782"/>
                </a:lnTo>
                <a:lnTo>
                  <a:pt x="305382" y="126782"/>
                </a:lnTo>
                <a:lnTo>
                  <a:pt x="301134" y="121387"/>
                </a:lnTo>
                <a:lnTo>
                  <a:pt x="301134" y="66601"/>
                </a:lnTo>
                <a:close/>
              </a:path>
              <a:path w="602614" h="191134">
                <a:moveTo>
                  <a:pt x="323738" y="123807"/>
                </a:moveTo>
                <a:lnTo>
                  <a:pt x="320699" y="125790"/>
                </a:lnTo>
                <a:lnTo>
                  <a:pt x="317412" y="126782"/>
                </a:lnTo>
                <a:lnTo>
                  <a:pt x="323738" y="126782"/>
                </a:lnTo>
                <a:lnTo>
                  <a:pt x="323738" y="123807"/>
                </a:lnTo>
                <a:close/>
              </a:path>
              <a:path w="602614" h="191134">
                <a:moveTo>
                  <a:pt x="323738" y="46880"/>
                </a:moveTo>
                <a:lnTo>
                  <a:pt x="259090" y="46880"/>
                </a:lnTo>
                <a:lnTo>
                  <a:pt x="259090" y="66601"/>
                </a:lnTo>
                <a:lnTo>
                  <a:pt x="323738" y="66601"/>
                </a:lnTo>
                <a:lnTo>
                  <a:pt x="323738" y="46880"/>
                </a:lnTo>
                <a:close/>
              </a:path>
              <a:path w="602614" h="191134">
                <a:moveTo>
                  <a:pt x="301134" y="17487"/>
                </a:moveTo>
                <a:lnTo>
                  <a:pt x="275275" y="25022"/>
                </a:lnTo>
                <a:lnTo>
                  <a:pt x="275275" y="46880"/>
                </a:lnTo>
                <a:lnTo>
                  <a:pt x="301134" y="46880"/>
                </a:lnTo>
                <a:lnTo>
                  <a:pt x="301134" y="17487"/>
                </a:lnTo>
                <a:close/>
              </a:path>
              <a:path w="602614" h="191134">
                <a:moveTo>
                  <a:pt x="76180" y="7720"/>
                </a:moveTo>
                <a:lnTo>
                  <a:pt x="0" y="7720"/>
                </a:lnTo>
                <a:lnTo>
                  <a:pt x="0" y="144642"/>
                </a:lnTo>
                <a:lnTo>
                  <a:pt x="79250" y="144642"/>
                </a:lnTo>
                <a:lnTo>
                  <a:pt x="79250" y="122690"/>
                </a:lnTo>
                <a:lnTo>
                  <a:pt x="26509" y="122690"/>
                </a:lnTo>
                <a:lnTo>
                  <a:pt x="26509" y="86600"/>
                </a:lnTo>
                <a:lnTo>
                  <a:pt x="72646" y="86600"/>
                </a:lnTo>
                <a:lnTo>
                  <a:pt x="72646" y="64648"/>
                </a:lnTo>
                <a:lnTo>
                  <a:pt x="26509" y="64648"/>
                </a:lnTo>
                <a:lnTo>
                  <a:pt x="26509" y="29766"/>
                </a:lnTo>
                <a:lnTo>
                  <a:pt x="76180" y="29766"/>
                </a:lnTo>
                <a:lnTo>
                  <a:pt x="76180" y="7720"/>
                </a:lnTo>
                <a:close/>
              </a:path>
              <a:path w="602614" h="191134">
                <a:moveTo>
                  <a:pt x="358874" y="744"/>
                </a:moveTo>
                <a:lnTo>
                  <a:pt x="350067" y="744"/>
                </a:lnTo>
                <a:lnTo>
                  <a:pt x="346424" y="2077"/>
                </a:lnTo>
                <a:lnTo>
                  <a:pt x="340781" y="7410"/>
                </a:lnTo>
                <a:lnTo>
                  <a:pt x="339397" y="10666"/>
                </a:lnTo>
                <a:lnTo>
                  <a:pt x="339423" y="18727"/>
                </a:lnTo>
                <a:lnTo>
                  <a:pt x="340796" y="21921"/>
                </a:lnTo>
                <a:lnTo>
                  <a:pt x="346501" y="27378"/>
                </a:lnTo>
                <a:lnTo>
                  <a:pt x="350130" y="28742"/>
                </a:lnTo>
                <a:lnTo>
                  <a:pt x="358935" y="28742"/>
                </a:lnTo>
                <a:lnTo>
                  <a:pt x="362578" y="27409"/>
                </a:lnTo>
                <a:lnTo>
                  <a:pt x="368345" y="22076"/>
                </a:lnTo>
                <a:lnTo>
                  <a:pt x="369787" y="18727"/>
                </a:lnTo>
                <a:lnTo>
                  <a:pt x="369787" y="10666"/>
                </a:lnTo>
                <a:lnTo>
                  <a:pt x="368330" y="7332"/>
                </a:lnTo>
                <a:lnTo>
                  <a:pt x="362501" y="2062"/>
                </a:lnTo>
                <a:lnTo>
                  <a:pt x="358874" y="744"/>
                </a:lnTo>
                <a:close/>
              </a:path>
              <a:path w="602614" h="191134">
                <a:moveTo>
                  <a:pt x="125976" y="0"/>
                </a:moveTo>
                <a:lnTo>
                  <a:pt x="100117" y="0"/>
                </a:lnTo>
                <a:lnTo>
                  <a:pt x="100117" y="144642"/>
                </a:lnTo>
                <a:lnTo>
                  <a:pt x="125976" y="144642"/>
                </a:lnTo>
                <a:lnTo>
                  <a:pt x="1259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233671" y="749808"/>
            <a:ext cx="137160" cy="1889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245632" y="755594"/>
            <a:ext cx="2684194" cy="19059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001256" y="749808"/>
            <a:ext cx="411479" cy="1889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012582" y="761083"/>
            <a:ext cx="364490" cy="141605"/>
          </a:xfrm>
          <a:custGeom>
            <a:avLst/>
            <a:gdLst/>
            <a:ahLst/>
            <a:cxnLst/>
            <a:rect l="l" t="t" r="r" b="b"/>
            <a:pathLst>
              <a:path w="364490" h="141605">
                <a:moveTo>
                  <a:pt x="300855" y="2231"/>
                </a:moveTo>
                <a:lnTo>
                  <a:pt x="254346" y="2231"/>
                </a:lnTo>
                <a:lnTo>
                  <a:pt x="254346" y="139153"/>
                </a:lnTo>
                <a:lnTo>
                  <a:pt x="280856" y="139153"/>
                </a:lnTo>
                <a:lnTo>
                  <a:pt x="280856" y="85110"/>
                </a:lnTo>
                <a:lnTo>
                  <a:pt x="328311" y="85110"/>
                </a:lnTo>
                <a:lnTo>
                  <a:pt x="327575" y="84249"/>
                </a:lnTo>
                <a:lnTo>
                  <a:pt x="322511" y="79895"/>
                </a:lnTo>
                <a:lnTo>
                  <a:pt x="317691" y="77389"/>
                </a:lnTo>
                <a:lnTo>
                  <a:pt x="317691" y="77017"/>
                </a:lnTo>
                <a:lnTo>
                  <a:pt x="324618" y="74561"/>
                </a:lnTo>
                <a:lnTo>
                  <a:pt x="330702" y="71379"/>
                </a:lnTo>
                <a:lnTo>
                  <a:pt x="335944" y="67469"/>
                </a:lnTo>
                <a:lnTo>
                  <a:pt x="338886" y="64367"/>
                </a:lnTo>
                <a:lnTo>
                  <a:pt x="280856" y="64367"/>
                </a:lnTo>
                <a:lnTo>
                  <a:pt x="280856" y="22881"/>
                </a:lnTo>
                <a:lnTo>
                  <a:pt x="345195" y="22881"/>
                </a:lnTo>
                <a:lnTo>
                  <a:pt x="336435" y="11486"/>
                </a:lnTo>
                <a:lnTo>
                  <a:pt x="321610" y="4545"/>
                </a:lnTo>
                <a:lnTo>
                  <a:pt x="300855" y="2231"/>
                </a:lnTo>
                <a:close/>
              </a:path>
              <a:path w="364490" h="141605">
                <a:moveTo>
                  <a:pt x="328311" y="85110"/>
                </a:moveTo>
                <a:lnTo>
                  <a:pt x="294126" y="85110"/>
                </a:lnTo>
                <a:lnTo>
                  <a:pt x="297475" y="86258"/>
                </a:lnTo>
                <a:lnTo>
                  <a:pt x="303677" y="90846"/>
                </a:lnTo>
                <a:lnTo>
                  <a:pt x="307428" y="95652"/>
                </a:lnTo>
                <a:lnTo>
                  <a:pt x="333598" y="139153"/>
                </a:lnTo>
                <a:lnTo>
                  <a:pt x="364294" y="139153"/>
                </a:lnTo>
                <a:lnTo>
                  <a:pt x="338434" y="98505"/>
                </a:lnTo>
                <a:lnTo>
                  <a:pt x="332882" y="90453"/>
                </a:lnTo>
                <a:lnTo>
                  <a:pt x="328311" y="85110"/>
                </a:lnTo>
                <a:close/>
              </a:path>
              <a:path w="364490" h="141605">
                <a:moveTo>
                  <a:pt x="345195" y="22881"/>
                </a:moveTo>
                <a:lnTo>
                  <a:pt x="297135" y="22881"/>
                </a:lnTo>
                <a:lnTo>
                  <a:pt x="307309" y="24102"/>
                </a:lnTo>
                <a:lnTo>
                  <a:pt x="314575" y="27765"/>
                </a:lnTo>
                <a:lnTo>
                  <a:pt x="318935" y="33869"/>
                </a:lnTo>
                <a:lnTo>
                  <a:pt x="320389" y="42415"/>
                </a:lnTo>
                <a:lnTo>
                  <a:pt x="320389" y="48679"/>
                </a:lnTo>
                <a:lnTo>
                  <a:pt x="318234" y="53903"/>
                </a:lnTo>
                <a:lnTo>
                  <a:pt x="309614" y="62274"/>
                </a:lnTo>
                <a:lnTo>
                  <a:pt x="303864" y="64367"/>
                </a:lnTo>
                <a:lnTo>
                  <a:pt x="338886" y="64367"/>
                </a:lnTo>
                <a:lnTo>
                  <a:pt x="340342" y="62833"/>
                </a:lnTo>
                <a:lnTo>
                  <a:pt x="345643" y="56167"/>
                </a:lnTo>
                <a:lnTo>
                  <a:pt x="348169" y="48679"/>
                </a:lnTo>
                <a:lnTo>
                  <a:pt x="348294" y="39253"/>
                </a:lnTo>
                <a:lnTo>
                  <a:pt x="345330" y="23056"/>
                </a:lnTo>
                <a:lnTo>
                  <a:pt x="345195" y="22881"/>
                </a:lnTo>
                <a:close/>
              </a:path>
              <a:path w="364490" h="141605">
                <a:moveTo>
                  <a:pt x="139762" y="2231"/>
                </a:moveTo>
                <a:lnTo>
                  <a:pt x="113158" y="2231"/>
                </a:lnTo>
                <a:lnTo>
                  <a:pt x="113158" y="82692"/>
                </a:lnTo>
                <a:lnTo>
                  <a:pt x="116524" y="108452"/>
                </a:lnTo>
                <a:lnTo>
                  <a:pt x="126622" y="126852"/>
                </a:lnTo>
                <a:lnTo>
                  <a:pt x="143453" y="137891"/>
                </a:lnTo>
                <a:lnTo>
                  <a:pt x="167016" y="141571"/>
                </a:lnTo>
                <a:lnTo>
                  <a:pt x="191514" y="137787"/>
                </a:lnTo>
                <a:lnTo>
                  <a:pt x="209013" y="126433"/>
                </a:lnTo>
                <a:lnTo>
                  <a:pt x="213412" y="118503"/>
                </a:lnTo>
                <a:lnTo>
                  <a:pt x="168410" y="118503"/>
                </a:lnTo>
                <a:lnTo>
                  <a:pt x="155876" y="116265"/>
                </a:lnTo>
                <a:lnTo>
                  <a:pt x="146924" y="109550"/>
                </a:lnTo>
                <a:lnTo>
                  <a:pt x="141552" y="98359"/>
                </a:lnTo>
                <a:lnTo>
                  <a:pt x="139762" y="82692"/>
                </a:lnTo>
                <a:lnTo>
                  <a:pt x="139762" y="2231"/>
                </a:lnTo>
                <a:close/>
              </a:path>
              <a:path w="364490" h="141605">
                <a:moveTo>
                  <a:pt x="223012" y="2231"/>
                </a:moveTo>
                <a:lnTo>
                  <a:pt x="196502" y="2231"/>
                </a:lnTo>
                <a:lnTo>
                  <a:pt x="196502" y="83901"/>
                </a:lnTo>
                <a:lnTo>
                  <a:pt x="194746" y="99039"/>
                </a:lnTo>
                <a:lnTo>
                  <a:pt x="189479" y="109853"/>
                </a:lnTo>
                <a:lnTo>
                  <a:pt x="180700" y="116341"/>
                </a:lnTo>
                <a:lnTo>
                  <a:pt x="168410" y="118503"/>
                </a:lnTo>
                <a:lnTo>
                  <a:pt x="213412" y="118503"/>
                </a:lnTo>
                <a:lnTo>
                  <a:pt x="219512" y="107510"/>
                </a:lnTo>
                <a:lnTo>
                  <a:pt x="223012" y="81018"/>
                </a:lnTo>
                <a:lnTo>
                  <a:pt x="223012" y="2231"/>
                </a:lnTo>
                <a:close/>
              </a:path>
              <a:path w="364490" h="141605">
                <a:moveTo>
                  <a:pt x="372" y="106690"/>
                </a:moveTo>
                <a:lnTo>
                  <a:pt x="372" y="133851"/>
                </a:lnTo>
                <a:lnTo>
                  <a:pt x="8168" y="137229"/>
                </a:lnTo>
                <a:lnTo>
                  <a:pt x="17045" y="139642"/>
                </a:lnTo>
                <a:lnTo>
                  <a:pt x="27004" y="141089"/>
                </a:lnTo>
                <a:lnTo>
                  <a:pt x="38044" y="141571"/>
                </a:lnTo>
                <a:lnTo>
                  <a:pt x="49813" y="140935"/>
                </a:lnTo>
                <a:lnTo>
                  <a:pt x="86342" y="120178"/>
                </a:lnTo>
                <a:lnTo>
                  <a:pt x="37672" y="120178"/>
                </a:lnTo>
                <a:lnTo>
                  <a:pt x="27457" y="119335"/>
                </a:lnTo>
                <a:lnTo>
                  <a:pt x="17836" y="116806"/>
                </a:lnTo>
                <a:lnTo>
                  <a:pt x="8807" y="112591"/>
                </a:lnTo>
                <a:lnTo>
                  <a:pt x="372" y="106690"/>
                </a:lnTo>
                <a:close/>
              </a:path>
              <a:path w="364490" h="141605">
                <a:moveTo>
                  <a:pt x="51903" y="0"/>
                </a:moveTo>
                <a:lnTo>
                  <a:pt x="14324" y="10463"/>
                </a:lnTo>
                <a:lnTo>
                  <a:pt x="0" y="39438"/>
                </a:lnTo>
                <a:lnTo>
                  <a:pt x="0" y="47997"/>
                </a:lnTo>
                <a:lnTo>
                  <a:pt x="32369" y="78971"/>
                </a:lnTo>
                <a:lnTo>
                  <a:pt x="41444" y="83040"/>
                </a:lnTo>
                <a:lnTo>
                  <a:pt x="48671" y="86691"/>
                </a:lnTo>
                <a:lnTo>
                  <a:pt x="54048" y="89924"/>
                </a:lnTo>
                <a:lnTo>
                  <a:pt x="57577" y="92737"/>
                </a:lnTo>
                <a:lnTo>
                  <a:pt x="61050" y="96211"/>
                </a:lnTo>
                <a:lnTo>
                  <a:pt x="62786" y="100023"/>
                </a:lnTo>
                <a:lnTo>
                  <a:pt x="62786" y="108954"/>
                </a:lnTo>
                <a:lnTo>
                  <a:pt x="60709" y="112814"/>
                </a:lnTo>
                <a:lnTo>
                  <a:pt x="52400" y="118705"/>
                </a:lnTo>
                <a:lnTo>
                  <a:pt x="46106" y="120178"/>
                </a:lnTo>
                <a:lnTo>
                  <a:pt x="86342" y="120178"/>
                </a:lnTo>
                <a:lnTo>
                  <a:pt x="87145" y="118911"/>
                </a:lnTo>
                <a:lnTo>
                  <a:pt x="89735" y="110955"/>
                </a:lnTo>
                <a:lnTo>
                  <a:pt x="90599" y="101853"/>
                </a:lnTo>
                <a:lnTo>
                  <a:pt x="90535" y="92737"/>
                </a:lnTo>
                <a:lnTo>
                  <a:pt x="64159" y="64888"/>
                </a:lnTo>
                <a:lnTo>
                  <a:pt x="46933" y="56780"/>
                </a:lnTo>
                <a:lnTo>
                  <a:pt x="40578" y="53460"/>
                </a:lnTo>
                <a:lnTo>
                  <a:pt x="35817" y="50501"/>
                </a:lnTo>
                <a:lnTo>
                  <a:pt x="32649" y="47903"/>
                </a:lnTo>
                <a:lnTo>
                  <a:pt x="29486" y="44678"/>
                </a:lnTo>
                <a:lnTo>
                  <a:pt x="27904" y="41113"/>
                </a:lnTo>
                <a:lnTo>
                  <a:pt x="27904" y="32307"/>
                </a:lnTo>
                <a:lnTo>
                  <a:pt x="30184" y="28463"/>
                </a:lnTo>
                <a:lnTo>
                  <a:pt x="39300" y="22881"/>
                </a:lnTo>
                <a:lnTo>
                  <a:pt x="45267" y="21487"/>
                </a:lnTo>
                <a:lnTo>
                  <a:pt x="84738" y="21487"/>
                </a:lnTo>
                <a:lnTo>
                  <a:pt x="84738" y="5208"/>
                </a:lnTo>
                <a:lnTo>
                  <a:pt x="78186" y="2929"/>
                </a:lnTo>
                <a:lnTo>
                  <a:pt x="70530" y="1302"/>
                </a:lnTo>
                <a:lnTo>
                  <a:pt x="61769" y="325"/>
                </a:lnTo>
                <a:lnTo>
                  <a:pt x="51903" y="0"/>
                </a:lnTo>
                <a:close/>
              </a:path>
              <a:path w="364490" h="141605">
                <a:moveTo>
                  <a:pt x="84738" y="21487"/>
                </a:moveTo>
                <a:lnTo>
                  <a:pt x="52647" y="21487"/>
                </a:lnTo>
                <a:lnTo>
                  <a:pt x="61699" y="22056"/>
                </a:lnTo>
                <a:lnTo>
                  <a:pt x="70065" y="23765"/>
                </a:lnTo>
                <a:lnTo>
                  <a:pt x="77744" y="26614"/>
                </a:lnTo>
                <a:lnTo>
                  <a:pt x="84738" y="30601"/>
                </a:lnTo>
                <a:lnTo>
                  <a:pt x="84738" y="214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376896" y="800149"/>
            <a:ext cx="98132" cy="14603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491983" y="749808"/>
            <a:ext cx="128016" cy="18592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504609" y="763314"/>
            <a:ext cx="79251" cy="13692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605100" y="800801"/>
            <a:ext cx="171448" cy="14538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95527" y="1728216"/>
            <a:ext cx="7607808" cy="70104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286255" y="1709927"/>
            <a:ext cx="6480048" cy="66751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27584" y="1759586"/>
            <a:ext cx="7489190" cy="584835"/>
          </a:xfrm>
          <a:custGeom>
            <a:avLst/>
            <a:gdLst/>
            <a:ahLst/>
            <a:cxnLst/>
            <a:rect l="l" t="t" r="r" b="b"/>
            <a:pathLst>
              <a:path w="7489190" h="584835">
                <a:moveTo>
                  <a:pt x="0" y="0"/>
                </a:moveTo>
                <a:lnTo>
                  <a:pt x="7488830" y="0"/>
                </a:lnTo>
                <a:lnTo>
                  <a:pt x="7488830" y="584775"/>
                </a:lnTo>
                <a:lnTo>
                  <a:pt x="0" y="584775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827584" y="1759586"/>
            <a:ext cx="7489190" cy="58483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622935">
              <a:lnSpc>
                <a:spcPct val="100000"/>
              </a:lnSpc>
              <a:spcBef>
                <a:spcPts val="254"/>
              </a:spcBef>
            </a:pPr>
            <a:r>
              <a:rPr dirty="0" sz="1800" b="1">
                <a:solidFill>
                  <a:srgbClr val="AE1022"/>
                </a:solidFill>
                <a:latin typeface="Calibri"/>
                <a:cs typeface="Calibri"/>
              </a:rPr>
              <a:t>900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866376" y="1886207"/>
            <a:ext cx="5813988" cy="17788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614747" y="2114807"/>
            <a:ext cx="2530999" cy="17788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169311" y="2191813"/>
            <a:ext cx="48895" cy="17780"/>
          </a:xfrm>
          <a:custGeom>
            <a:avLst/>
            <a:gdLst/>
            <a:ahLst/>
            <a:cxnLst/>
            <a:rect l="l" t="t" r="r" b="b"/>
            <a:pathLst>
              <a:path w="48895" h="17780">
                <a:moveTo>
                  <a:pt x="0" y="17363"/>
                </a:moveTo>
                <a:lnTo>
                  <a:pt x="48703" y="17363"/>
                </a:lnTo>
                <a:lnTo>
                  <a:pt x="48703" y="0"/>
                </a:lnTo>
                <a:lnTo>
                  <a:pt x="0" y="0"/>
                </a:lnTo>
                <a:lnTo>
                  <a:pt x="0" y="17363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236692" y="2114807"/>
            <a:ext cx="1294765" cy="178435"/>
          </a:xfrm>
          <a:custGeom>
            <a:avLst/>
            <a:gdLst/>
            <a:ahLst/>
            <a:cxnLst/>
            <a:rect l="l" t="t" r="r" b="b"/>
            <a:pathLst>
              <a:path w="1294765" h="178435">
                <a:moveTo>
                  <a:pt x="487083" y="58687"/>
                </a:moveTo>
                <a:lnTo>
                  <a:pt x="463078" y="58687"/>
                </a:lnTo>
                <a:lnTo>
                  <a:pt x="468650" y="64401"/>
                </a:lnTo>
                <a:lnTo>
                  <a:pt x="468750" y="76137"/>
                </a:lnTo>
                <a:lnTo>
                  <a:pt x="429716" y="83066"/>
                </a:lnTo>
                <a:lnTo>
                  <a:pt x="412267" y="118330"/>
                </a:lnTo>
                <a:lnTo>
                  <a:pt x="414808" y="124885"/>
                </a:lnTo>
                <a:lnTo>
                  <a:pt x="425110" y="134782"/>
                </a:lnTo>
                <a:lnTo>
                  <a:pt x="432085" y="137256"/>
                </a:lnTo>
                <a:lnTo>
                  <a:pt x="440883" y="137256"/>
                </a:lnTo>
                <a:lnTo>
                  <a:pt x="449396" y="136274"/>
                </a:lnTo>
                <a:lnTo>
                  <a:pt x="456792" y="133328"/>
                </a:lnTo>
                <a:lnTo>
                  <a:pt x="463069" y="128417"/>
                </a:lnTo>
                <a:lnTo>
                  <a:pt x="468229" y="121542"/>
                </a:lnTo>
                <a:lnTo>
                  <a:pt x="491757" y="121542"/>
                </a:lnTo>
                <a:lnTo>
                  <a:pt x="491757" y="119458"/>
                </a:lnTo>
                <a:lnTo>
                  <a:pt x="444558" y="119458"/>
                </a:lnTo>
                <a:lnTo>
                  <a:pt x="441201" y="118330"/>
                </a:lnTo>
                <a:lnTo>
                  <a:pt x="436223" y="113816"/>
                </a:lnTo>
                <a:lnTo>
                  <a:pt x="434980" y="110892"/>
                </a:lnTo>
                <a:lnTo>
                  <a:pt x="434980" y="99317"/>
                </a:lnTo>
                <a:lnTo>
                  <a:pt x="440188" y="94658"/>
                </a:lnTo>
                <a:lnTo>
                  <a:pt x="468750" y="90982"/>
                </a:lnTo>
                <a:lnTo>
                  <a:pt x="491757" y="90982"/>
                </a:lnTo>
                <a:lnTo>
                  <a:pt x="491757" y="79089"/>
                </a:lnTo>
                <a:lnTo>
                  <a:pt x="489446" y="62681"/>
                </a:lnTo>
                <a:lnTo>
                  <a:pt x="487083" y="58687"/>
                </a:lnTo>
                <a:close/>
              </a:path>
              <a:path w="1294765" h="178435">
                <a:moveTo>
                  <a:pt x="491757" y="121542"/>
                </a:moveTo>
                <a:lnTo>
                  <a:pt x="468664" y="121542"/>
                </a:lnTo>
                <a:lnTo>
                  <a:pt x="468664" y="134999"/>
                </a:lnTo>
                <a:lnTo>
                  <a:pt x="491757" y="134999"/>
                </a:lnTo>
                <a:lnTo>
                  <a:pt x="491757" y="121542"/>
                </a:lnTo>
                <a:close/>
              </a:path>
              <a:path w="1294765" h="178435">
                <a:moveTo>
                  <a:pt x="491757" y="90982"/>
                </a:moveTo>
                <a:lnTo>
                  <a:pt x="468750" y="90982"/>
                </a:lnTo>
                <a:lnTo>
                  <a:pt x="468750" y="104120"/>
                </a:lnTo>
                <a:lnTo>
                  <a:pt x="466869" y="109258"/>
                </a:lnTo>
                <a:lnTo>
                  <a:pt x="459346" y="117419"/>
                </a:lnTo>
                <a:lnTo>
                  <a:pt x="454571" y="119458"/>
                </a:lnTo>
                <a:lnTo>
                  <a:pt x="491757" y="119458"/>
                </a:lnTo>
                <a:lnTo>
                  <a:pt x="491757" y="90982"/>
                </a:lnTo>
                <a:close/>
              </a:path>
              <a:path w="1294765" h="178435">
                <a:moveTo>
                  <a:pt x="454774" y="41584"/>
                </a:moveTo>
                <a:lnTo>
                  <a:pt x="449564" y="41584"/>
                </a:lnTo>
                <a:lnTo>
                  <a:pt x="443689" y="42322"/>
                </a:lnTo>
                <a:lnTo>
                  <a:pt x="430610" y="45274"/>
                </a:lnTo>
                <a:lnTo>
                  <a:pt x="425284" y="47198"/>
                </a:lnTo>
                <a:lnTo>
                  <a:pt x="421175" y="49571"/>
                </a:lnTo>
                <a:lnTo>
                  <a:pt x="421175" y="68845"/>
                </a:lnTo>
                <a:lnTo>
                  <a:pt x="428457" y="64401"/>
                </a:lnTo>
                <a:lnTo>
                  <a:pt x="435977" y="61227"/>
                </a:lnTo>
                <a:lnTo>
                  <a:pt x="443737" y="59322"/>
                </a:lnTo>
                <a:lnTo>
                  <a:pt x="451735" y="58687"/>
                </a:lnTo>
                <a:lnTo>
                  <a:pt x="487083" y="58687"/>
                </a:lnTo>
                <a:lnTo>
                  <a:pt x="482512" y="50961"/>
                </a:lnTo>
                <a:lnTo>
                  <a:pt x="470954" y="43928"/>
                </a:lnTo>
                <a:lnTo>
                  <a:pt x="454774" y="41584"/>
                </a:lnTo>
                <a:close/>
              </a:path>
              <a:path w="1294765" h="178435">
                <a:moveTo>
                  <a:pt x="160947" y="58687"/>
                </a:moveTo>
                <a:lnTo>
                  <a:pt x="136942" y="58687"/>
                </a:lnTo>
                <a:lnTo>
                  <a:pt x="142514" y="64401"/>
                </a:lnTo>
                <a:lnTo>
                  <a:pt x="142614" y="76137"/>
                </a:lnTo>
                <a:lnTo>
                  <a:pt x="103580" y="83066"/>
                </a:lnTo>
                <a:lnTo>
                  <a:pt x="86131" y="118330"/>
                </a:lnTo>
                <a:lnTo>
                  <a:pt x="88672" y="124885"/>
                </a:lnTo>
                <a:lnTo>
                  <a:pt x="98974" y="134782"/>
                </a:lnTo>
                <a:lnTo>
                  <a:pt x="105949" y="137256"/>
                </a:lnTo>
                <a:lnTo>
                  <a:pt x="114747" y="137256"/>
                </a:lnTo>
                <a:lnTo>
                  <a:pt x="123260" y="136274"/>
                </a:lnTo>
                <a:lnTo>
                  <a:pt x="130656" y="133328"/>
                </a:lnTo>
                <a:lnTo>
                  <a:pt x="136934" y="128417"/>
                </a:lnTo>
                <a:lnTo>
                  <a:pt x="142093" y="121542"/>
                </a:lnTo>
                <a:lnTo>
                  <a:pt x="165621" y="121542"/>
                </a:lnTo>
                <a:lnTo>
                  <a:pt x="165621" y="119458"/>
                </a:lnTo>
                <a:lnTo>
                  <a:pt x="118422" y="119458"/>
                </a:lnTo>
                <a:lnTo>
                  <a:pt x="115065" y="118330"/>
                </a:lnTo>
                <a:lnTo>
                  <a:pt x="110087" y="113816"/>
                </a:lnTo>
                <a:lnTo>
                  <a:pt x="108844" y="110892"/>
                </a:lnTo>
                <a:lnTo>
                  <a:pt x="108844" y="99317"/>
                </a:lnTo>
                <a:lnTo>
                  <a:pt x="114052" y="94658"/>
                </a:lnTo>
                <a:lnTo>
                  <a:pt x="142614" y="90982"/>
                </a:lnTo>
                <a:lnTo>
                  <a:pt x="165621" y="90982"/>
                </a:lnTo>
                <a:lnTo>
                  <a:pt x="165621" y="79089"/>
                </a:lnTo>
                <a:lnTo>
                  <a:pt x="163310" y="62681"/>
                </a:lnTo>
                <a:lnTo>
                  <a:pt x="160947" y="58687"/>
                </a:lnTo>
                <a:close/>
              </a:path>
              <a:path w="1294765" h="178435">
                <a:moveTo>
                  <a:pt x="165621" y="121542"/>
                </a:moveTo>
                <a:lnTo>
                  <a:pt x="142528" y="121542"/>
                </a:lnTo>
                <a:lnTo>
                  <a:pt x="142528" y="134999"/>
                </a:lnTo>
                <a:lnTo>
                  <a:pt x="165621" y="134999"/>
                </a:lnTo>
                <a:lnTo>
                  <a:pt x="165621" y="121542"/>
                </a:lnTo>
                <a:close/>
              </a:path>
              <a:path w="1294765" h="178435">
                <a:moveTo>
                  <a:pt x="165621" y="90982"/>
                </a:moveTo>
                <a:lnTo>
                  <a:pt x="142614" y="90982"/>
                </a:lnTo>
                <a:lnTo>
                  <a:pt x="142614" y="104120"/>
                </a:lnTo>
                <a:lnTo>
                  <a:pt x="140733" y="109258"/>
                </a:lnTo>
                <a:lnTo>
                  <a:pt x="133210" y="117419"/>
                </a:lnTo>
                <a:lnTo>
                  <a:pt x="128435" y="119458"/>
                </a:lnTo>
                <a:lnTo>
                  <a:pt x="165621" y="119458"/>
                </a:lnTo>
                <a:lnTo>
                  <a:pt x="165621" y="90982"/>
                </a:lnTo>
                <a:close/>
              </a:path>
              <a:path w="1294765" h="178435">
                <a:moveTo>
                  <a:pt x="128638" y="41584"/>
                </a:moveTo>
                <a:lnTo>
                  <a:pt x="123428" y="41584"/>
                </a:lnTo>
                <a:lnTo>
                  <a:pt x="117553" y="42322"/>
                </a:lnTo>
                <a:lnTo>
                  <a:pt x="104474" y="45274"/>
                </a:lnTo>
                <a:lnTo>
                  <a:pt x="99148" y="47198"/>
                </a:lnTo>
                <a:lnTo>
                  <a:pt x="95039" y="49571"/>
                </a:lnTo>
                <a:lnTo>
                  <a:pt x="95039" y="68845"/>
                </a:lnTo>
                <a:lnTo>
                  <a:pt x="102321" y="64401"/>
                </a:lnTo>
                <a:lnTo>
                  <a:pt x="109841" y="61227"/>
                </a:lnTo>
                <a:lnTo>
                  <a:pt x="117601" y="59322"/>
                </a:lnTo>
                <a:lnTo>
                  <a:pt x="125599" y="58687"/>
                </a:lnTo>
                <a:lnTo>
                  <a:pt x="160947" y="58687"/>
                </a:lnTo>
                <a:lnTo>
                  <a:pt x="156376" y="50961"/>
                </a:lnTo>
                <a:lnTo>
                  <a:pt x="144818" y="43928"/>
                </a:lnTo>
                <a:lnTo>
                  <a:pt x="128638" y="41584"/>
                </a:lnTo>
                <a:close/>
              </a:path>
              <a:path w="1294765" h="178435">
                <a:moveTo>
                  <a:pt x="926698" y="151234"/>
                </a:moveTo>
                <a:lnTo>
                  <a:pt x="926698" y="172243"/>
                </a:lnTo>
                <a:lnTo>
                  <a:pt x="932765" y="174712"/>
                </a:lnTo>
                <a:lnTo>
                  <a:pt x="939678" y="176475"/>
                </a:lnTo>
                <a:lnTo>
                  <a:pt x="947437" y="177533"/>
                </a:lnTo>
                <a:lnTo>
                  <a:pt x="956043" y="177886"/>
                </a:lnTo>
                <a:lnTo>
                  <a:pt x="968539" y="177042"/>
                </a:lnTo>
                <a:lnTo>
                  <a:pt x="979461" y="174511"/>
                </a:lnTo>
                <a:lnTo>
                  <a:pt x="988810" y="170292"/>
                </a:lnTo>
                <a:lnTo>
                  <a:pt x="996586" y="164386"/>
                </a:lnTo>
                <a:lnTo>
                  <a:pt x="1000591" y="159481"/>
                </a:lnTo>
                <a:lnTo>
                  <a:pt x="955434" y="159481"/>
                </a:lnTo>
                <a:lnTo>
                  <a:pt x="948234" y="158965"/>
                </a:lnTo>
                <a:lnTo>
                  <a:pt x="941045" y="157419"/>
                </a:lnTo>
                <a:lnTo>
                  <a:pt x="933866" y="154842"/>
                </a:lnTo>
                <a:lnTo>
                  <a:pt x="926698" y="151234"/>
                </a:lnTo>
                <a:close/>
              </a:path>
              <a:path w="1294765" h="178435">
                <a:moveTo>
                  <a:pt x="1010564" y="121194"/>
                </a:moveTo>
                <a:lnTo>
                  <a:pt x="986429" y="121194"/>
                </a:lnTo>
                <a:lnTo>
                  <a:pt x="986429" y="138935"/>
                </a:lnTo>
                <a:lnTo>
                  <a:pt x="983722" y="146386"/>
                </a:lnTo>
                <a:lnTo>
                  <a:pt x="972900" y="156862"/>
                </a:lnTo>
                <a:lnTo>
                  <a:pt x="965274" y="159481"/>
                </a:lnTo>
                <a:lnTo>
                  <a:pt x="1000591" y="159481"/>
                </a:lnTo>
                <a:lnTo>
                  <a:pt x="1002718" y="156862"/>
                </a:lnTo>
                <a:lnTo>
                  <a:pt x="1007069" y="147924"/>
                </a:lnTo>
                <a:lnTo>
                  <a:pt x="1009690" y="137470"/>
                </a:lnTo>
                <a:lnTo>
                  <a:pt x="1010564" y="125535"/>
                </a:lnTo>
                <a:lnTo>
                  <a:pt x="1010564" y="121194"/>
                </a:lnTo>
                <a:close/>
              </a:path>
              <a:path w="1294765" h="178435">
                <a:moveTo>
                  <a:pt x="960470" y="41584"/>
                </a:moveTo>
                <a:lnTo>
                  <a:pt x="925394" y="62740"/>
                </a:lnTo>
                <a:lnTo>
                  <a:pt x="918971" y="92025"/>
                </a:lnTo>
                <a:lnTo>
                  <a:pt x="919623" y="101868"/>
                </a:lnTo>
                <a:lnTo>
                  <a:pt x="941457" y="134196"/>
                </a:lnTo>
                <a:lnTo>
                  <a:pt x="956824" y="137256"/>
                </a:lnTo>
                <a:lnTo>
                  <a:pt x="965913" y="136252"/>
                </a:lnTo>
                <a:lnTo>
                  <a:pt x="973818" y="133240"/>
                </a:lnTo>
                <a:lnTo>
                  <a:pt x="980541" y="128221"/>
                </a:lnTo>
                <a:lnTo>
                  <a:pt x="986081" y="121194"/>
                </a:lnTo>
                <a:lnTo>
                  <a:pt x="1010564" y="121194"/>
                </a:lnTo>
                <a:lnTo>
                  <a:pt x="1010564" y="118330"/>
                </a:lnTo>
                <a:lnTo>
                  <a:pt x="958300" y="118330"/>
                </a:lnTo>
                <a:lnTo>
                  <a:pt x="953148" y="115870"/>
                </a:lnTo>
                <a:lnTo>
                  <a:pt x="945393" y="106031"/>
                </a:lnTo>
                <a:lnTo>
                  <a:pt x="943539" y="99693"/>
                </a:lnTo>
                <a:lnTo>
                  <a:pt x="943536" y="81102"/>
                </a:lnTo>
                <a:lnTo>
                  <a:pt x="945494" y="73880"/>
                </a:lnTo>
                <a:lnTo>
                  <a:pt x="953655" y="63115"/>
                </a:lnTo>
                <a:lnTo>
                  <a:pt x="959168" y="60424"/>
                </a:lnTo>
                <a:lnTo>
                  <a:pt x="1010564" y="60424"/>
                </a:lnTo>
                <a:lnTo>
                  <a:pt x="1010564" y="54954"/>
                </a:lnTo>
                <a:lnTo>
                  <a:pt x="986081" y="54954"/>
                </a:lnTo>
                <a:lnTo>
                  <a:pt x="981225" y="49105"/>
                </a:lnTo>
                <a:lnTo>
                  <a:pt x="975338" y="44927"/>
                </a:lnTo>
                <a:lnTo>
                  <a:pt x="968419" y="42420"/>
                </a:lnTo>
                <a:lnTo>
                  <a:pt x="960470" y="41584"/>
                </a:lnTo>
                <a:close/>
              </a:path>
              <a:path w="1294765" h="178435">
                <a:moveTo>
                  <a:pt x="1010564" y="60424"/>
                </a:moveTo>
                <a:lnTo>
                  <a:pt x="972075" y="60424"/>
                </a:lnTo>
                <a:lnTo>
                  <a:pt x="976994" y="62623"/>
                </a:lnTo>
                <a:lnTo>
                  <a:pt x="984750" y="71420"/>
                </a:lnTo>
                <a:lnTo>
                  <a:pt x="986689" y="76716"/>
                </a:lnTo>
                <a:lnTo>
                  <a:pt x="986689" y="99693"/>
                </a:lnTo>
                <a:lnTo>
                  <a:pt x="984664" y="106031"/>
                </a:lnTo>
                <a:lnTo>
                  <a:pt x="976561" y="115870"/>
                </a:lnTo>
                <a:lnTo>
                  <a:pt x="971265" y="118330"/>
                </a:lnTo>
                <a:lnTo>
                  <a:pt x="1010564" y="118330"/>
                </a:lnTo>
                <a:lnTo>
                  <a:pt x="1010564" y="60424"/>
                </a:lnTo>
                <a:close/>
              </a:path>
              <a:path w="1294765" h="178435">
                <a:moveTo>
                  <a:pt x="1010564" y="43755"/>
                </a:moveTo>
                <a:lnTo>
                  <a:pt x="986429" y="43755"/>
                </a:lnTo>
                <a:lnTo>
                  <a:pt x="986429" y="54954"/>
                </a:lnTo>
                <a:lnTo>
                  <a:pt x="1010564" y="54954"/>
                </a:lnTo>
                <a:lnTo>
                  <a:pt x="1010564" y="43755"/>
                </a:lnTo>
                <a:close/>
              </a:path>
              <a:path w="1294765" h="178435">
                <a:moveTo>
                  <a:pt x="294697" y="41584"/>
                </a:moveTo>
                <a:lnTo>
                  <a:pt x="259606" y="62645"/>
                </a:lnTo>
                <a:lnTo>
                  <a:pt x="253110" y="91417"/>
                </a:lnTo>
                <a:lnTo>
                  <a:pt x="253756" y="101455"/>
                </a:lnTo>
                <a:lnTo>
                  <a:pt x="275488" y="134174"/>
                </a:lnTo>
                <a:lnTo>
                  <a:pt x="290963" y="137256"/>
                </a:lnTo>
                <a:lnTo>
                  <a:pt x="300041" y="136274"/>
                </a:lnTo>
                <a:lnTo>
                  <a:pt x="307914" y="133328"/>
                </a:lnTo>
                <a:lnTo>
                  <a:pt x="314583" y="128417"/>
                </a:lnTo>
                <a:lnTo>
                  <a:pt x="320047" y="121542"/>
                </a:lnTo>
                <a:lnTo>
                  <a:pt x="344615" y="121542"/>
                </a:lnTo>
                <a:lnTo>
                  <a:pt x="344615" y="118330"/>
                </a:lnTo>
                <a:lnTo>
                  <a:pt x="292526" y="118330"/>
                </a:lnTo>
                <a:lnTo>
                  <a:pt x="287287" y="115914"/>
                </a:lnTo>
                <a:lnTo>
                  <a:pt x="279533" y="106248"/>
                </a:lnTo>
                <a:lnTo>
                  <a:pt x="277594" y="99462"/>
                </a:lnTo>
                <a:lnTo>
                  <a:pt x="277594" y="81404"/>
                </a:lnTo>
                <a:lnTo>
                  <a:pt x="279604" y="74025"/>
                </a:lnTo>
                <a:lnTo>
                  <a:pt x="287649" y="63144"/>
                </a:lnTo>
                <a:lnTo>
                  <a:pt x="293133" y="60424"/>
                </a:lnTo>
                <a:lnTo>
                  <a:pt x="344615" y="60424"/>
                </a:lnTo>
                <a:lnTo>
                  <a:pt x="344615" y="54867"/>
                </a:lnTo>
                <a:lnTo>
                  <a:pt x="320047" y="54867"/>
                </a:lnTo>
                <a:lnTo>
                  <a:pt x="315695" y="49056"/>
                </a:lnTo>
                <a:lnTo>
                  <a:pt x="310019" y="44905"/>
                </a:lnTo>
                <a:lnTo>
                  <a:pt x="303020" y="42415"/>
                </a:lnTo>
                <a:lnTo>
                  <a:pt x="294697" y="41584"/>
                </a:lnTo>
                <a:close/>
              </a:path>
              <a:path w="1294765" h="178435">
                <a:moveTo>
                  <a:pt x="344615" y="121542"/>
                </a:moveTo>
                <a:lnTo>
                  <a:pt x="320480" y="121542"/>
                </a:lnTo>
                <a:lnTo>
                  <a:pt x="320480" y="134999"/>
                </a:lnTo>
                <a:lnTo>
                  <a:pt x="344615" y="134999"/>
                </a:lnTo>
                <a:lnTo>
                  <a:pt x="344615" y="121542"/>
                </a:lnTo>
                <a:close/>
              </a:path>
              <a:path w="1294765" h="178435">
                <a:moveTo>
                  <a:pt x="344615" y="60424"/>
                </a:moveTo>
                <a:lnTo>
                  <a:pt x="306040" y="60424"/>
                </a:lnTo>
                <a:lnTo>
                  <a:pt x="310988" y="62551"/>
                </a:lnTo>
                <a:lnTo>
                  <a:pt x="318860" y="71059"/>
                </a:lnTo>
                <a:lnTo>
                  <a:pt x="320828" y="76398"/>
                </a:lnTo>
                <a:lnTo>
                  <a:pt x="320783" y="99462"/>
                </a:lnTo>
                <a:lnTo>
                  <a:pt x="318803" y="105741"/>
                </a:lnTo>
                <a:lnTo>
                  <a:pt x="310700" y="115812"/>
                </a:lnTo>
                <a:lnTo>
                  <a:pt x="305490" y="118330"/>
                </a:lnTo>
                <a:lnTo>
                  <a:pt x="344615" y="118330"/>
                </a:lnTo>
                <a:lnTo>
                  <a:pt x="344615" y="60424"/>
                </a:lnTo>
                <a:close/>
              </a:path>
              <a:path w="1294765" h="178435">
                <a:moveTo>
                  <a:pt x="344615" y="0"/>
                </a:moveTo>
                <a:lnTo>
                  <a:pt x="320480" y="0"/>
                </a:lnTo>
                <a:lnTo>
                  <a:pt x="320480" y="54867"/>
                </a:lnTo>
                <a:lnTo>
                  <a:pt x="344615" y="54867"/>
                </a:lnTo>
                <a:lnTo>
                  <a:pt x="344615" y="0"/>
                </a:lnTo>
                <a:close/>
              </a:path>
              <a:path w="1294765" h="178435">
                <a:moveTo>
                  <a:pt x="1074634" y="41584"/>
                </a:moveTo>
                <a:lnTo>
                  <a:pt x="1037251" y="62471"/>
                </a:lnTo>
                <a:lnTo>
                  <a:pt x="1030096" y="90462"/>
                </a:lnTo>
                <a:lnTo>
                  <a:pt x="1030837" y="100918"/>
                </a:lnTo>
                <a:lnTo>
                  <a:pt x="1056153" y="134174"/>
                </a:lnTo>
                <a:lnTo>
                  <a:pt x="1075068" y="137256"/>
                </a:lnTo>
                <a:lnTo>
                  <a:pt x="1084558" y="136795"/>
                </a:lnTo>
                <a:lnTo>
                  <a:pt x="1093148" y="135411"/>
                </a:lnTo>
                <a:lnTo>
                  <a:pt x="1100836" y="133105"/>
                </a:lnTo>
                <a:lnTo>
                  <a:pt x="1107624" y="129876"/>
                </a:lnTo>
                <a:lnTo>
                  <a:pt x="1107624" y="119458"/>
                </a:lnTo>
                <a:lnTo>
                  <a:pt x="1080537" y="119458"/>
                </a:lnTo>
                <a:lnTo>
                  <a:pt x="1069544" y="118004"/>
                </a:lnTo>
                <a:lnTo>
                  <a:pt x="1061481" y="113641"/>
                </a:lnTo>
                <a:lnTo>
                  <a:pt x="1056348" y="106371"/>
                </a:lnTo>
                <a:lnTo>
                  <a:pt x="1054145" y="96192"/>
                </a:lnTo>
                <a:lnTo>
                  <a:pt x="1115090" y="96192"/>
                </a:lnTo>
                <a:lnTo>
                  <a:pt x="1115090" y="85514"/>
                </a:lnTo>
                <a:lnTo>
                  <a:pt x="1114731" y="80304"/>
                </a:lnTo>
                <a:lnTo>
                  <a:pt x="1054145" y="80304"/>
                </a:lnTo>
                <a:lnTo>
                  <a:pt x="1055071" y="73706"/>
                </a:lnTo>
                <a:lnTo>
                  <a:pt x="1057429" y="68440"/>
                </a:lnTo>
                <a:lnTo>
                  <a:pt x="1065011" y="60568"/>
                </a:lnTo>
                <a:lnTo>
                  <a:pt x="1069395" y="58600"/>
                </a:lnTo>
                <a:lnTo>
                  <a:pt x="1108272" y="58600"/>
                </a:lnTo>
                <a:lnTo>
                  <a:pt x="1104412" y="53304"/>
                </a:lnTo>
                <a:lnTo>
                  <a:pt x="1098547" y="48177"/>
                </a:lnTo>
                <a:lnTo>
                  <a:pt x="1091628" y="44514"/>
                </a:lnTo>
                <a:lnTo>
                  <a:pt x="1083658" y="42317"/>
                </a:lnTo>
                <a:lnTo>
                  <a:pt x="1074634" y="41584"/>
                </a:lnTo>
                <a:close/>
              </a:path>
              <a:path w="1294765" h="178435">
                <a:moveTo>
                  <a:pt x="1107624" y="111471"/>
                </a:moveTo>
                <a:lnTo>
                  <a:pt x="1101471" y="114966"/>
                </a:lnTo>
                <a:lnTo>
                  <a:pt x="1094906" y="117462"/>
                </a:lnTo>
                <a:lnTo>
                  <a:pt x="1087928" y="118959"/>
                </a:lnTo>
                <a:lnTo>
                  <a:pt x="1080537" y="119458"/>
                </a:lnTo>
                <a:lnTo>
                  <a:pt x="1107624" y="119458"/>
                </a:lnTo>
                <a:lnTo>
                  <a:pt x="1107624" y="111471"/>
                </a:lnTo>
                <a:close/>
              </a:path>
              <a:path w="1294765" h="178435">
                <a:moveTo>
                  <a:pt x="1108272" y="58600"/>
                </a:moveTo>
                <a:lnTo>
                  <a:pt x="1074374" y="58600"/>
                </a:lnTo>
                <a:lnTo>
                  <a:pt x="1082198" y="59956"/>
                </a:lnTo>
                <a:lnTo>
                  <a:pt x="1087787" y="64026"/>
                </a:lnTo>
                <a:lnTo>
                  <a:pt x="1091140" y="70809"/>
                </a:lnTo>
                <a:lnTo>
                  <a:pt x="1092258" y="80304"/>
                </a:lnTo>
                <a:lnTo>
                  <a:pt x="1114731" y="80304"/>
                </a:lnTo>
                <a:lnTo>
                  <a:pt x="1114423" y="75817"/>
                </a:lnTo>
                <a:lnTo>
                  <a:pt x="1112420" y="67217"/>
                </a:lnTo>
                <a:lnTo>
                  <a:pt x="1109083" y="59713"/>
                </a:lnTo>
                <a:lnTo>
                  <a:pt x="1108272" y="58600"/>
                </a:lnTo>
                <a:close/>
              </a:path>
              <a:path w="1294765" h="178435">
                <a:moveTo>
                  <a:pt x="1203300" y="156182"/>
                </a:moveTo>
                <a:lnTo>
                  <a:pt x="1203300" y="175889"/>
                </a:lnTo>
                <a:lnTo>
                  <a:pt x="1207295" y="177220"/>
                </a:lnTo>
                <a:lnTo>
                  <a:pt x="1212185" y="177886"/>
                </a:lnTo>
                <a:lnTo>
                  <a:pt x="1217973" y="177886"/>
                </a:lnTo>
                <a:lnTo>
                  <a:pt x="1229747" y="175797"/>
                </a:lnTo>
                <a:lnTo>
                  <a:pt x="1239981" y="169530"/>
                </a:lnTo>
                <a:lnTo>
                  <a:pt x="1248673" y="159085"/>
                </a:lnTo>
                <a:lnTo>
                  <a:pt x="1210536" y="158960"/>
                </a:lnTo>
                <a:lnTo>
                  <a:pt x="1206774" y="158034"/>
                </a:lnTo>
                <a:lnTo>
                  <a:pt x="1203300" y="156182"/>
                </a:lnTo>
                <a:close/>
              </a:path>
              <a:path w="1294765" h="178435">
                <a:moveTo>
                  <a:pt x="1225873" y="43755"/>
                </a:moveTo>
                <a:lnTo>
                  <a:pt x="1199047" y="43755"/>
                </a:lnTo>
                <a:lnTo>
                  <a:pt x="1235683" y="134825"/>
                </a:lnTo>
                <a:lnTo>
                  <a:pt x="1230127" y="147848"/>
                </a:lnTo>
                <a:lnTo>
                  <a:pt x="1227001" y="155256"/>
                </a:lnTo>
                <a:lnTo>
                  <a:pt x="1221822" y="158960"/>
                </a:lnTo>
                <a:lnTo>
                  <a:pt x="1248734" y="158960"/>
                </a:lnTo>
                <a:lnTo>
                  <a:pt x="1255825" y="144462"/>
                </a:lnTo>
                <a:lnTo>
                  <a:pt x="1267363" y="114250"/>
                </a:lnTo>
                <a:lnTo>
                  <a:pt x="1247404" y="114250"/>
                </a:lnTo>
                <a:lnTo>
                  <a:pt x="1246419" y="109040"/>
                </a:lnTo>
                <a:lnTo>
                  <a:pt x="1245638" y="105481"/>
                </a:lnTo>
                <a:lnTo>
                  <a:pt x="1245059" y="103571"/>
                </a:lnTo>
                <a:lnTo>
                  <a:pt x="1225873" y="43755"/>
                </a:lnTo>
                <a:close/>
              </a:path>
              <a:path w="1294765" h="178435">
                <a:moveTo>
                  <a:pt x="1294284" y="43755"/>
                </a:moveTo>
                <a:lnTo>
                  <a:pt x="1270149" y="43755"/>
                </a:lnTo>
                <a:lnTo>
                  <a:pt x="1250355" y="103745"/>
                </a:lnTo>
                <a:lnTo>
                  <a:pt x="1249081" y="107739"/>
                </a:lnTo>
                <a:lnTo>
                  <a:pt x="1248214" y="111240"/>
                </a:lnTo>
                <a:lnTo>
                  <a:pt x="1247750" y="114250"/>
                </a:lnTo>
                <a:lnTo>
                  <a:pt x="1267363" y="114250"/>
                </a:lnTo>
                <a:lnTo>
                  <a:pt x="1294284" y="43755"/>
                </a:lnTo>
                <a:close/>
              </a:path>
              <a:path w="1294765" h="178435">
                <a:moveTo>
                  <a:pt x="770276" y="43755"/>
                </a:moveTo>
                <a:lnTo>
                  <a:pt x="746055" y="43755"/>
                </a:lnTo>
                <a:lnTo>
                  <a:pt x="746055" y="98709"/>
                </a:lnTo>
                <a:lnTo>
                  <a:pt x="748057" y="115573"/>
                </a:lnTo>
                <a:lnTo>
                  <a:pt x="754063" y="127619"/>
                </a:lnTo>
                <a:lnTo>
                  <a:pt x="764075" y="134847"/>
                </a:lnTo>
                <a:lnTo>
                  <a:pt x="778090" y="137256"/>
                </a:lnTo>
                <a:lnTo>
                  <a:pt x="786544" y="136236"/>
                </a:lnTo>
                <a:lnTo>
                  <a:pt x="794021" y="133176"/>
                </a:lnTo>
                <a:lnTo>
                  <a:pt x="800521" y="128075"/>
                </a:lnTo>
                <a:lnTo>
                  <a:pt x="806044" y="120934"/>
                </a:lnTo>
                <a:lnTo>
                  <a:pt x="830614" y="120934"/>
                </a:lnTo>
                <a:lnTo>
                  <a:pt x="830614" y="118330"/>
                </a:lnTo>
                <a:lnTo>
                  <a:pt x="787466" y="118330"/>
                </a:lnTo>
                <a:lnTo>
                  <a:pt x="779945" y="116947"/>
                </a:lnTo>
                <a:lnTo>
                  <a:pt x="774574" y="112796"/>
                </a:lnTo>
                <a:lnTo>
                  <a:pt x="771350" y="105877"/>
                </a:lnTo>
                <a:lnTo>
                  <a:pt x="770276" y="96192"/>
                </a:lnTo>
                <a:lnTo>
                  <a:pt x="770276" y="43755"/>
                </a:lnTo>
                <a:close/>
              </a:path>
              <a:path w="1294765" h="178435">
                <a:moveTo>
                  <a:pt x="830614" y="120934"/>
                </a:moveTo>
                <a:lnTo>
                  <a:pt x="806479" y="120934"/>
                </a:lnTo>
                <a:lnTo>
                  <a:pt x="806479" y="134999"/>
                </a:lnTo>
                <a:lnTo>
                  <a:pt x="830614" y="134999"/>
                </a:lnTo>
                <a:lnTo>
                  <a:pt x="830614" y="120934"/>
                </a:lnTo>
                <a:close/>
              </a:path>
              <a:path w="1294765" h="178435">
                <a:moveTo>
                  <a:pt x="830614" y="43755"/>
                </a:moveTo>
                <a:lnTo>
                  <a:pt x="806479" y="43755"/>
                </a:lnTo>
                <a:lnTo>
                  <a:pt x="806479" y="102877"/>
                </a:lnTo>
                <a:lnTo>
                  <a:pt x="804713" y="108273"/>
                </a:lnTo>
                <a:lnTo>
                  <a:pt x="797652" y="116319"/>
                </a:lnTo>
                <a:lnTo>
                  <a:pt x="793080" y="118330"/>
                </a:lnTo>
                <a:lnTo>
                  <a:pt x="830614" y="118330"/>
                </a:lnTo>
                <a:lnTo>
                  <a:pt x="830614" y="43755"/>
                </a:lnTo>
                <a:close/>
              </a:path>
              <a:path w="1294765" h="178435">
                <a:moveTo>
                  <a:pt x="393580" y="43755"/>
                </a:moveTo>
                <a:lnTo>
                  <a:pt x="369445" y="43755"/>
                </a:lnTo>
                <a:lnTo>
                  <a:pt x="369445" y="134999"/>
                </a:lnTo>
                <a:lnTo>
                  <a:pt x="393580" y="134999"/>
                </a:lnTo>
                <a:lnTo>
                  <a:pt x="393580" y="43755"/>
                </a:lnTo>
                <a:close/>
              </a:path>
              <a:path w="1294765" h="178435">
                <a:moveTo>
                  <a:pt x="1158300" y="43755"/>
                </a:moveTo>
                <a:lnTo>
                  <a:pt x="1134078" y="43755"/>
                </a:lnTo>
                <a:lnTo>
                  <a:pt x="1134078" y="134999"/>
                </a:lnTo>
                <a:lnTo>
                  <a:pt x="1158300" y="134999"/>
                </a:lnTo>
                <a:lnTo>
                  <a:pt x="1158300" y="82214"/>
                </a:lnTo>
                <a:lnTo>
                  <a:pt x="1160123" y="75573"/>
                </a:lnTo>
                <a:lnTo>
                  <a:pt x="1167415" y="65676"/>
                </a:lnTo>
                <a:lnTo>
                  <a:pt x="1172278" y="63201"/>
                </a:lnTo>
                <a:lnTo>
                  <a:pt x="1190075" y="63201"/>
                </a:lnTo>
                <a:lnTo>
                  <a:pt x="1190075" y="61291"/>
                </a:lnTo>
                <a:lnTo>
                  <a:pt x="1158300" y="61291"/>
                </a:lnTo>
                <a:lnTo>
                  <a:pt x="1158300" y="43755"/>
                </a:lnTo>
                <a:close/>
              </a:path>
              <a:path w="1294765" h="178435">
                <a:moveTo>
                  <a:pt x="1190075" y="63201"/>
                </a:moveTo>
                <a:lnTo>
                  <a:pt x="1182984" y="63201"/>
                </a:lnTo>
                <a:lnTo>
                  <a:pt x="1186892" y="64156"/>
                </a:lnTo>
                <a:lnTo>
                  <a:pt x="1190075" y="66066"/>
                </a:lnTo>
                <a:lnTo>
                  <a:pt x="1190075" y="63201"/>
                </a:lnTo>
                <a:close/>
              </a:path>
              <a:path w="1294765" h="178435">
                <a:moveTo>
                  <a:pt x="1185908" y="42191"/>
                </a:moveTo>
                <a:lnTo>
                  <a:pt x="1182608" y="42191"/>
                </a:lnTo>
                <a:lnTo>
                  <a:pt x="1174594" y="43385"/>
                </a:lnTo>
                <a:lnTo>
                  <a:pt x="1167915" y="46966"/>
                </a:lnTo>
                <a:lnTo>
                  <a:pt x="1162571" y="52935"/>
                </a:lnTo>
                <a:lnTo>
                  <a:pt x="1158561" y="61291"/>
                </a:lnTo>
                <a:lnTo>
                  <a:pt x="1190075" y="61291"/>
                </a:lnTo>
                <a:lnTo>
                  <a:pt x="1190030" y="43385"/>
                </a:lnTo>
                <a:lnTo>
                  <a:pt x="1188397" y="42597"/>
                </a:lnTo>
                <a:lnTo>
                  <a:pt x="1185908" y="42191"/>
                </a:lnTo>
                <a:close/>
              </a:path>
              <a:path w="1294765" h="178435">
                <a:moveTo>
                  <a:pt x="879789" y="43755"/>
                </a:moveTo>
                <a:lnTo>
                  <a:pt x="855568" y="43755"/>
                </a:lnTo>
                <a:lnTo>
                  <a:pt x="855568" y="134999"/>
                </a:lnTo>
                <a:lnTo>
                  <a:pt x="879789" y="134999"/>
                </a:lnTo>
                <a:lnTo>
                  <a:pt x="879789" y="82214"/>
                </a:lnTo>
                <a:lnTo>
                  <a:pt x="881612" y="75573"/>
                </a:lnTo>
                <a:lnTo>
                  <a:pt x="888906" y="65676"/>
                </a:lnTo>
                <a:lnTo>
                  <a:pt x="893767" y="63201"/>
                </a:lnTo>
                <a:lnTo>
                  <a:pt x="911564" y="63201"/>
                </a:lnTo>
                <a:lnTo>
                  <a:pt x="911564" y="61291"/>
                </a:lnTo>
                <a:lnTo>
                  <a:pt x="879789" y="61291"/>
                </a:lnTo>
                <a:lnTo>
                  <a:pt x="879789" y="43755"/>
                </a:lnTo>
                <a:close/>
              </a:path>
              <a:path w="1294765" h="178435">
                <a:moveTo>
                  <a:pt x="911564" y="63201"/>
                </a:moveTo>
                <a:lnTo>
                  <a:pt x="904474" y="63201"/>
                </a:lnTo>
                <a:lnTo>
                  <a:pt x="908381" y="64156"/>
                </a:lnTo>
                <a:lnTo>
                  <a:pt x="911564" y="66066"/>
                </a:lnTo>
                <a:lnTo>
                  <a:pt x="911564" y="63201"/>
                </a:lnTo>
                <a:close/>
              </a:path>
              <a:path w="1294765" h="178435">
                <a:moveTo>
                  <a:pt x="907397" y="42191"/>
                </a:moveTo>
                <a:lnTo>
                  <a:pt x="904097" y="42191"/>
                </a:lnTo>
                <a:lnTo>
                  <a:pt x="896083" y="43385"/>
                </a:lnTo>
                <a:lnTo>
                  <a:pt x="889404" y="46966"/>
                </a:lnTo>
                <a:lnTo>
                  <a:pt x="884060" y="52935"/>
                </a:lnTo>
                <a:lnTo>
                  <a:pt x="880050" y="61291"/>
                </a:lnTo>
                <a:lnTo>
                  <a:pt x="911564" y="61291"/>
                </a:lnTo>
                <a:lnTo>
                  <a:pt x="911519" y="43385"/>
                </a:lnTo>
                <a:lnTo>
                  <a:pt x="909886" y="42597"/>
                </a:lnTo>
                <a:lnTo>
                  <a:pt x="907397" y="42191"/>
                </a:lnTo>
                <a:close/>
              </a:path>
              <a:path w="1294765" h="178435">
                <a:moveTo>
                  <a:pt x="213928" y="43755"/>
                </a:moveTo>
                <a:lnTo>
                  <a:pt x="189706" y="43755"/>
                </a:lnTo>
                <a:lnTo>
                  <a:pt x="189706" y="134999"/>
                </a:lnTo>
                <a:lnTo>
                  <a:pt x="213928" y="134999"/>
                </a:lnTo>
                <a:lnTo>
                  <a:pt x="213928" y="82214"/>
                </a:lnTo>
                <a:lnTo>
                  <a:pt x="215751" y="75573"/>
                </a:lnTo>
                <a:lnTo>
                  <a:pt x="223043" y="65676"/>
                </a:lnTo>
                <a:lnTo>
                  <a:pt x="227906" y="63201"/>
                </a:lnTo>
                <a:lnTo>
                  <a:pt x="245703" y="63201"/>
                </a:lnTo>
                <a:lnTo>
                  <a:pt x="245703" y="61291"/>
                </a:lnTo>
                <a:lnTo>
                  <a:pt x="213928" y="61291"/>
                </a:lnTo>
                <a:lnTo>
                  <a:pt x="213928" y="43755"/>
                </a:lnTo>
                <a:close/>
              </a:path>
              <a:path w="1294765" h="178435">
                <a:moveTo>
                  <a:pt x="245703" y="63201"/>
                </a:moveTo>
                <a:lnTo>
                  <a:pt x="238613" y="63201"/>
                </a:lnTo>
                <a:lnTo>
                  <a:pt x="242520" y="64156"/>
                </a:lnTo>
                <a:lnTo>
                  <a:pt x="245703" y="66066"/>
                </a:lnTo>
                <a:lnTo>
                  <a:pt x="245703" y="63201"/>
                </a:lnTo>
                <a:close/>
              </a:path>
              <a:path w="1294765" h="178435">
                <a:moveTo>
                  <a:pt x="241536" y="42191"/>
                </a:moveTo>
                <a:lnTo>
                  <a:pt x="238236" y="42191"/>
                </a:lnTo>
                <a:lnTo>
                  <a:pt x="230222" y="43385"/>
                </a:lnTo>
                <a:lnTo>
                  <a:pt x="223543" y="46966"/>
                </a:lnTo>
                <a:lnTo>
                  <a:pt x="218199" y="52935"/>
                </a:lnTo>
                <a:lnTo>
                  <a:pt x="214189" y="61291"/>
                </a:lnTo>
                <a:lnTo>
                  <a:pt x="245703" y="61291"/>
                </a:lnTo>
                <a:lnTo>
                  <a:pt x="245658" y="43385"/>
                </a:lnTo>
                <a:lnTo>
                  <a:pt x="244025" y="42597"/>
                </a:lnTo>
                <a:lnTo>
                  <a:pt x="241536" y="42191"/>
                </a:lnTo>
                <a:close/>
              </a:path>
              <a:path w="1294765" h="178435">
                <a:moveTo>
                  <a:pt x="662029" y="111559"/>
                </a:moveTo>
                <a:lnTo>
                  <a:pt x="662029" y="132394"/>
                </a:lnTo>
                <a:lnTo>
                  <a:pt x="668074" y="134521"/>
                </a:lnTo>
                <a:lnTo>
                  <a:pt x="674574" y="136041"/>
                </a:lnTo>
                <a:lnTo>
                  <a:pt x="681530" y="136952"/>
                </a:lnTo>
                <a:lnTo>
                  <a:pt x="688941" y="137256"/>
                </a:lnTo>
                <a:lnTo>
                  <a:pt x="697572" y="136779"/>
                </a:lnTo>
                <a:lnTo>
                  <a:pt x="727826" y="120067"/>
                </a:lnTo>
                <a:lnTo>
                  <a:pt x="688769" y="120067"/>
                </a:lnTo>
                <a:lnTo>
                  <a:pt x="682148" y="119535"/>
                </a:lnTo>
                <a:lnTo>
                  <a:pt x="675485" y="117940"/>
                </a:lnTo>
                <a:lnTo>
                  <a:pt x="668779" y="115281"/>
                </a:lnTo>
                <a:lnTo>
                  <a:pt x="662029" y="111559"/>
                </a:lnTo>
                <a:close/>
              </a:path>
              <a:path w="1294765" h="178435">
                <a:moveTo>
                  <a:pt x="708446" y="41584"/>
                </a:moveTo>
                <a:lnTo>
                  <a:pt x="700575" y="41584"/>
                </a:lnTo>
                <a:lnTo>
                  <a:pt x="692496" y="42054"/>
                </a:lnTo>
                <a:lnTo>
                  <a:pt x="662115" y="76456"/>
                </a:lnTo>
                <a:lnTo>
                  <a:pt x="663881" y="81911"/>
                </a:lnTo>
                <a:lnTo>
                  <a:pt x="701299" y="102212"/>
                </a:lnTo>
                <a:lnTo>
                  <a:pt x="705784" y="105973"/>
                </a:lnTo>
                <a:lnTo>
                  <a:pt x="705784" y="116853"/>
                </a:lnTo>
                <a:lnTo>
                  <a:pt x="700112" y="120067"/>
                </a:lnTo>
                <a:lnTo>
                  <a:pt x="727826" y="120067"/>
                </a:lnTo>
                <a:lnTo>
                  <a:pt x="729225" y="117346"/>
                </a:lnTo>
                <a:lnTo>
                  <a:pt x="729225" y="103165"/>
                </a:lnTo>
                <a:lnTo>
                  <a:pt x="697363" y="78742"/>
                </a:lnTo>
                <a:lnTo>
                  <a:pt x="689781" y="76079"/>
                </a:lnTo>
                <a:lnTo>
                  <a:pt x="685990" y="72462"/>
                </a:lnTo>
                <a:lnTo>
                  <a:pt x="686043" y="65025"/>
                </a:lnTo>
                <a:lnTo>
                  <a:pt x="687350" y="62884"/>
                </a:lnTo>
                <a:lnTo>
                  <a:pt x="692791" y="59526"/>
                </a:lnTo>
                <a:lnTo>
                  <a:pt x="696379" y="58687"/>
                </a:lnTo>
                <a:lnTo>
                  <a:pt x="724189" y="58687"/>
                </a:lnTo>
                <a:lnTo>
                  <a:pt x="724189" y="45317"/>
                </a:lnTo>
                <a:lnTo>
                  <a:pt x="716318" y="42829"/>
                </a:lnTo>
                <a:lnTo>
                  <a:pt x="708446" y="41584"/>
                </a:lnTo>
                <a:close/>
              </a:path>
              <a:path w="1294765" h="178435">
                <a:moveTo>
                  <a:pt x="724189" y="58687"/>
                </a:moveTo>
                <a:lnTo>
                  <a:pt x="709286" y="58687"/>
                </a:lnTo>
                <a:lnTo>
                  <a:pt x="717071" y="60799"/>
                </a:lnTo>
                <a:lnTo>
                  <a:pt x="724189" y="65025"/>
                </a:lnTo>
                <a:lnTo>
                  <a:pt x="724189" y="58687"/>
                </a:lnTo>
                <a:close/>
              </a:path>
              <a:path w="1294765" h="178435">
                <a:moveTo>
                  <a:pt x="570189" y="41584"/>
                </a:moveTo>
                <a:lnTo>
                  <a:pt x="560292" y="41584"/>
                </a:lnTo>
                <a:lnTo>
                  <a:pt x="549489" y="42420"/>
                </a:lnTo>
                <a:lnTo>
                  <a:pt x="513693" y="70798"/>
                </a:lnTo>
                <a:lnTo>
                  <a:pt x="510285" y="91591"/>
                </a:lnTo>
                <a:lnTo>
                  <a:pt x="511081" y="101306"/>
                </a:lnTo>
                <a:lnTo>
                  <a:pt x="537666" y="134098"/>
                </a:lnTo>
                <a:lnTo>
                  <a:pt x="556213" y="137256"/>
                </a:lnTo>
                <a:lnTo>
                  <a:pt x="564270" y="136892"/>
                </a:lnTo>
                <a:lnTo>
                  <a:pt x="571427" y="135802"/>
                </a:lnTo>
                <a:lnTo>
                  <a:pt x="577683" y="133984"/>
                </a:lnTo>
                <a:lnTo>
                  <a:pt x="583039" y="131439"/>
                </a:lnTo>
                <a:lnTo>
                  <a:pt x="583039" y="118330"/>
                </a:lnTo>
                <a:lnTo>
                  <a:pt x="553375" y="118330"/>
                </a:lnTo>
                <a:lnTo>
                  <a:pt x="546778" y="115812"/>
                </a:lnTo>
                <a:lnTo>
                  <a:pt x="537170" y="105741"/>
                </a:lnTo>
                <a:lnTo>
                  <a:pt x="534769" y="98767"/>
                </a:lnTo>
                <a:lnTo>
                  <a:pt x="534857" y="80575"/>
                </a:lnTo>
                <a:lnTo>
                  <a:pt x="537315" y="73663"/>
                </a:lnTo>
                <a:lnTo>
                  <a:pt x="547502" y="63072"/>
                </a:lnTo>
                <a:lnTo>
                  <a:pt x="554273" y="60424"/>
                </a:lnTo>
                <a:lnTo>
                  <a:pt x="583039" y="60424"/>
                </a:lnTo>
                <a:lnTo>
                  <a:pt x="583039" y="45925"/>
                </a:lnTo>
                <a:lnTo>
                  <a:pt x="577771" y="43031"/>
                </a:lnTo>
                <a:lnTo>
                  <a:pt x="570189" y="41584"/>
                </a:lnTo>
                <a:close/>
              </a:path>
              <a:path w="1294765" h="178435">
                <a:moveTo>
                  <a:pt x="583039" y="111385"/>
                </a:moveTo>
                <a:lnTo>
                  <a:pt x="576209" y="116015"/>
                </a:lnTo>
                <a:lnTo>
                  <a:pt x="569118" y="118330"/>
                </a:lnTo>
                <a:lnTo>
                  <a:pt x="583039" y="118330"/>
                </a:lnTo>
                <a:lnTo>
                  <a:pt x="583039" y="111385"/>
                </a:lnTo>
                <a:close/>
              </a:path>
              <a:path w="1294765" h="178435">
                <a:moveTo>
                  <a:pt x="583039" y="60424"/>
                </a:moveTo>
                <a:lnTo>
                  <a:pt x="570132" y="60424"/>
                </a:lnTo>
                <a:lnTo>
                  <a:pt x="576903" y="62680"/>
                </a:lnTo>
                <a:lnTo>
                  <a:pt x="583039" y="67195"/>
                </a:lnTo>
                <a:lnTo>
                  <a:pt x="583039" y="60424"/>
                </a:lnTo>
                <a:close/>
              </a:path>
              <a:path w="1294765" h="178435">
                <a:moveTo>
                  <a:pt x="59903" y="41584"/>
                </a:moveTo>
                <a:lnTo>
                  <a:pt x="50006" y="41584"/>
                </a:lnTo>
                <a:lnTo>
                  <a:pt x="39203" y="42420"/>
                </a:lnTo>
                <a:lnTo>
                  <a:pt x="3407" y="70798"/>
                </a:lnTo>
                <a:lnTo>
                  <a:pt x="0" y="91591"/>
                </a:lnTo>
                <a:lnTo>
                  <a:pt x="795" y="101306"/>
                </a:lnTo>
                <a:lnTo>
                  <a:pt x="27380" y="134098"/>
                </a:lnTo>
                <a:lnTo>
                  <a:pt x="45927" y="137256"/>
                </a:lnTo>
                <a:lnTo>
                  <a:pt x="53984" y="136892"/>
                </a:lnTo>
                <a:lnTo>
                  <a:pt x="61141" y="135802"/>
                </a:lnTo>
                <a:lnTo>
                  <a:pt x="67397" y="133984"/>
                </a:lnTo>
                <a:lnTo>
                  <a:pt x="72753" y="131439"/>
                </a:lnTo>
                <a:lnTo>
                  <a:pt x="72753" y="118330"/>
                </a:lnTo>
                <a:lnTo>
                  <a:pt x="43091" y="118330"/>
                </a:lnTo>
                <a:lnTo>
                  <a:pt x="36492" y="115812"/>
                </a:lnTo>
                <a:lnTo>
                  <a:pt x="26884" y="105741"/>
                </a:lnTo>
                <a:lnTo>
                  <a:pt x="24483" y="98767"/>
                </a:lnTo>
                <a:lnTo>
                  <a:pt x="24571" y="80575"/>
                </a:lnTo>
                <a:lnTo>
                  <a:pt x="27029" y="73663"/>
                </a:lnTo>
                <a:lnTo>
                  <a:pt x="37216" y="63072"/>
                </a:lnTo>
                <a:lnTo>
                  <a:pt x="43987" y="60424"/>
                </a:lnTo>
                <a:lnTo>
                  <a:pt x="72753" y="60424"/>
                </a:lnTo>
                <a:lnTo>
                  <a:pt x="72753" y="45925"/>
                </a:lnTo>
                <a:lnTo>
                  <a:pt x="67486" y="43031"/>
                </a:lnTo>
                <a:lnTo>
                  <a:pt x="59903" y="41584"/>
                </a:lnTo>
                <a:close/>
              </a:path>
              <a:path w="1294765" h="178435">
                <a:moveTo>
                  <a:pt x="72753" y="111385"/>
                </a:moveTo>
                <a:lnTo>
                  <a:pt x="65923" y="116015"/>
                </a:lnTo>
                <a:lnTo>
                  <a:pt x="58832" y="118330"/>
                </a:lnTo>
                <a:lnTo>
                  <a:pt x="72753" y="118330"/>
                </a:lnTo>
                <a:lnTo>
                  <a:pt x="72753" y="111385"/>
                </a:lnTo>
                <a:close/>
              </a:path>
              <a:path w="1294765" h="178435">
                <a:moveTo>
                  <a:pt x="72753" y="60424"/>
                </a:moveTo>
                <a:lnTo>
                  <a:pt x="59846" y="60424"/>
                </a:lnTo>
                <a:lnTo>
                  <a:pt x="66617" y="62680"/>
                </a:lnTo>
                <a:lnTo>
                  <a:pt x="72753" y="67195"/>
                </a:lnTo>
                <a:lnTo>
                  <a:pt x="72753" y="60424"/>
                </a:lnTo>
                <a:close/>
              </a:path>
              <a:path w="1294765" h="178435">
                <a:moveTo>
                  <a:pt x="385738" y="694"/>
                </a:moveTo>
                <a:lnTo>
                  <a:pt x="377518" y="694"/>
                </a:lnTo>
                <a:lnTo>
                  <a:pt x="374119" y="1938"/>
                </a:lnTo>
                <a:lnTo>
                  <a:pt x="368852" y="6916"/>
                </a:lnTo>
                <a:lnTo>
                  <a:pt x="367560" y="9954"/>
                </a:lnTo>
                <a:lnTo>
                  <a:pt x="367585" y="17479"/>
                </a:lnTo>
                <a:lnTo>
                  <a:pt x="368866" y="20459"/>
                </a:lnTo>
                <a:lnTo>
                  <a:pt x="374191" y="25552"/>
                </a:lnTo>
                <a:lnTo>
                  <a:pt x="377577" y="26826"/>
                </a:lnTo>
                <a:lnTo>
                  <a:pt x="385795" y="26826"/>
                </a:lnTo>
                <a:lnTo>
                  <a:pt x="389196" y="25581"/>
                </a:lnTo>
                <a:lnTo>
                  <a:pt x="394578" y="20604"/>
                </a:lnTo>
                <a:lnTo>
                  <a:pt x="395925" y="17479"/>
                </a:lnTo>
                <a:lnTo>
                  <a:pt x="395925" y="9954"/>
                </a:lnTo>
                <a:lnTo>
                  <a:pt x="394564" y="6844"/>
                </a:lnTo>
                <a:lnTo>
                  <a:pt x="389124" y="1924"/>
                </a:lnTo>
                <a:lnTo>
                  <a:pt x="385738" y="694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08301" y="2344361"/>
            <a:ext cx="1973580" cy="774065"/>
          </a:xfrm>
          <a:custGeom>
            <a:avLst/>
            <a:gdLst/>
            <a:ahLst/>
            <a:cxnLst/>
            <a:rect l="l" t="t" r="r" b="b"/>
            <a:pathLst>
              <a:path w="1973579" h="774064">
                <a:moveTo>
                  <a:pt x="28575" y="697635"/>
                </a:moveTo>
                <a:lnTo>
                  <a:pt x="0" y="697635"/>
                </a:lnTo>
                <a:lnTo>
                  <a:pt x="38100" y="773835"/>
                </a:lnTo>
                <a:lnTo>
                  <a:pt x="69850" y="710335"/>
                </a:lnTo>
                <a:lnTo>
                  <a:pt x="28575" y="710335"/>
                </a:lnTo>
                <a:lnTo>
                  <a:pt x="28575" y="697635"/>
                </a:lnTo>
                <a:close/>
              </a:path>
              <a:path w="1973579" h="774064">
                <a:moveTo>
                  <a:pt x="1954174" y="377393"/>
                </a:moveTo>
                <a:lnTo>
                  <a:pt x="28575" y="377393"/>
                </a:lnTo>
                <a:lnTo>
                  <a:pt x="28575" y="710335"/>
                </a:lnTo>
                <a:lnTo>
                  <a:pt x="47625" y="710335"/>
                </a:lnTo>
                <a:lnTo>
                  <a:pt x="47625" y="396443"/>
                </a:lnTo>
                <a:lnTo>
                  <a:pt x="38100" y="396443"/>
                </a:lnTo>
                <a:lnTo>
                  <a:pt x="47625" y="386918"/>
                </a:lnTo>
                <a:lnTo>
                  <a:pt x="1954174" y="386918"/>
                </a:lnTo>
                <a:lnTo>
                  <a:pt x="1954174" y="377393"/>
                </a:lnTo>
                <a:close/>
              </a:path>
              <a:path w="1973579" h="774064">
                <a:moveTo>
                  <a:pt x="76200" y="697635"/>
                </a:moveTo>
                <a:lnTo>
                  <a:pt x="47625" y="697635"/>
                </a:lnTo>
                <a:lnTo>
                  <a:pt x="47625" y="710335"/>
                </a:lnTo>
                <a:lnTo>
                  <a:pt x="69850" y="710335"/>
                </a:lnTo>
                <a:lnTo>
                  <a:pt x="76200" y="697635"/>
                </a:lnTo>
                <a:close/>
              </a:path>
              <a:path w="1973579" h="774064">
                <a:moveTo>
                  <a:pt x="47625" y="386918"/>
                </a:moveTo>
                <a:lnTo>
                  <a:pt x="38100" y="396443"/>
                </a:lnTo>
                <a:lnTo>
                  <a:pt x="47625" y="396443"/>
                </a:lnTo>
                <a:lnTo>
                  <a:pt x="47625" y="386918"/>
                </a:lnTo>
                <a:close/>
              </a:path>
              <a:path w="1973579" h="774064">
                <a:moveTo>
                  <a:pt x="1973224" y="377393"/>
                </a:moveTo>
                <a:lnTo>
                  <a:pt x="1963699" y="377393"/>
                </a:lnTo>
                <a:lnTo>
                  <a:pt x="1954174" y="386918"/>
                </a:lnTo>
                <a:lnTo>
                  <a:pt x="47625" y="386918"/>
                </a:lnTo>
                <a:lnTo>
                  <a:pt x="47625" y="396443"/>
                </a:lnTo>
                <a:lnTo>
                  <a:pt x="1973224" y="396443"/>
                </a:lnTo>
                <a:lnTo>
                  <a:pt x="1973224" y="377393"/>
                </a:lnTo>
                <a:close/>
              </a:path>
              <a:path w="1973579" h="774064">
                <a:moveTo>
                  <a:pt x="1973224" y="0"/>
                </a:moveTo>
                <a:lnTo>
                  <a:pt x="1954174" y="0"/>
                </a:lnTo>
                <a:lnTo>
                  <a:pt x="1954174" y="386918"/>
                </a:lnTo>
                <a:lnTo>
                  <a:pt x="1963699" y="377393"/>
                </a:lnTo>
                <a:lnTo>
                  <a:pt x="1973224" y="377393"/>
                </a:lnTo>
                <a:lnTo>
                  <a:pt x="19732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562476" y="2344361"/>
            <a:ext cx="2154555" cy="774065"/>
          </a:xfrm>
          <a:custGeom>
            <a:avLst/>
            <a:gdLst/>
            <a:ahLst/>
            <a:cxnLst/>
            <a:rect l="l" t="t" r="r" b="b"/>
            <a:pathLst>
              <a:path w="2154554" h="774064">
                <a:moveTo>
                  <a:pt x="2106775" y="697633"/>
                </a:moveTo>
                <a:lnTo>
                  <a:pt x="2078200" y="697633"/>
                </a:lnTo>
                <a:lnTo>
                  <a:pt x="2116300" y="773833"/>
                </a:lnTo>
                <a:lnTo>
                  <a:pt x="2148049" y="710335"/>
                </a:lnTo>
                <a:lnTo>
                  <a:pt x="2106775" y="710335"/>
                </a:lnTo>
                <a:lnTo>
                  <a:pt x="2106775" y="697633"/>
                </a:lnTo>
                <a:close/>
              </a:path>
              <a:path w="2154554" h="774064">
                <a:moveTo>
                  <a:pt x="2106775" y="386916"/>
                </a:moveTo>
                <a:lnTo>
                  <a:pt x="2106775" y="710335"/>
                </a:lnTo>
                <a:lnTo>
                  <a:pt x="2125825" y="710335"/>
                </a:lnTo>
                <a:lnTo>
                  <a:pt x="2125825" y="396441"/>
                </a:lnTo>
                <a:lnTo>
                  <a:pt x="2116300" y="396441"/>
                </a:lnTo>
                <a:lnTo>
                  <a:pt x="2106775" y="386916"/>
                </a:lnTo>
                <a:close/>
              </a:path>
              <a:path w="2154554" h="774064">
                <a:moveTo>
                  <a:pt x="2154400" y="697633"/>
                </a:moveTo>
                <a:lnTo>
                  <a:pt x="2125825" y="697633"/>
                </a:lnTo>
                <a:lnTo>
                  <a:pt x="2125825" y="710335"/>
                </a:lnTo>
                <a:lnTo>
                  <a:pt x="2148049" y="710335"/>
                </a:lnTo>
                <a:lnTo>
                  <a:pt x="2154400" y="697633"/>
                </a:lnTo>
                <a:close/>
              </a:path>
              <a:path w="2154554" h="774064">
                <a:moveTo>
                  <a:pt x="19050" y="0"/>
                </a:moveTo>
                <a:lnTo>
                  <a:pt x="0" y="0"/>
                </a:lnTo>
                <a:lnTo>
                  <a:pt x="0" y="396441"/>
                </a:lnTo>
                <a:lnTo>
                  <a:pt x="2106775" y="396441"/>
                </a:lnTo>
                <a:lnTo>
                  <a:pt x="2106775" y="386916"/>
                </a:lnTo>
                <a:lnTo>
                  <a:pt x="19050" y="386916"/>
                </a:lnTo>
                <a:lnTo>
                  <a:pt x="9525" y="377391"/>
                </a:lnTo>
                <a:lnTo>
                  <a:pt x="19050" y="377391"/>
                </a:lnTo>
                <a:lnTo>
                  <a:pt x="19050" y="0"/>
                </a:lnTo>
                <a:close/>
              </a:path>
              <a:path w="2154554" h="774064">
                <a:moveTo>
                  <a:pt x="2125825" y="377391"/>
                </a:moveTo>
                <a:lnTo>
                  <a:pt x="19050" y="377391"/>
                </a:lnTo>
                <a:lnTo>
                  <a:pt x="19050" y="386916"/>
                </a:lnTo>
                <a:lnTo>
                  <a:pt x="2106775" y="386916"/>
                </a:lnTo>
                <a:lnTo>
                  <a:pt x="2116300" y="396441"/>
                </a:lnTo>
                <a:lnTo>
                  <a:pt x="2125825" y="396441"/>
                </a:lnTo>
                <a:lnTo>
                  <a:pt x="2125825" y="377391"/>
                </a:lnTo>
                <a:close/>
              </a:path>
              <a:path w="2154554" h="774064">
                <a:moveTo>
                  <a:pt x="19050" y="377391"/>
                </a:moveTo>
                <a:lnTo>
                  <a:pt x="9525" y="377391"/>
                </a:lnTo>
                <a:lnTo>
                  <a:pt x="19050" y="386916"/>
                </a:lnTo>
                <a:lnTo>
                  <a:pt x="19050" y="3773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636875" y="3579862"/>
            <a:ext cx="1973580" cy="502920"/>
          </a:xfrm>
          <a:custGeom>
            <a:avLst/>
            <a:gdLst/>
            <a:ahLst/>
            <a:cxnLst/>
            <a:rect l="l" t="t" r="r" b="b"/>
            <a:pathLst>
              <a:path w="1973579" h="502920">
                <a:moveTo>
                  <a:pt x="1925600" y="426305"/>
                </a:moveTo>
                <a:lnTo>
                  <a:pt x="1897025" y="426305"/>
                </a:lnTo>
                <a:lnTo>
                  <a:pt x="1935125" y="502505"/>
                </a:lnTo>
                <a:lnTo>
                  <a:pt x="1966875" y="439005"/>
                </a:lnTo>
                <a:lnTo>
                  <a:pt x="1925600" y="439005"/>
                </a:lnTo>
                <a:lnTo>
                  <a:pt x="1925600" y="426305"/>
                </a:lnTo>
                <a:close/>
              </a:path>
              <a:path w="1973579" h="502920">
                <a:moveTo>
                  <a:pt x="1925600" y="251252"/>
                </a:moveTo>
                <a:lnTo>
                  <a:pt x="1925600" y="439005"/>
                </a:lnTo>
                <a:lnTo>
                  <a:pt x="1944650" y="439005"/>
                </a:lnTo>
                <a:lnTo>
                  <a:pt x="1944650" y="260777"/>
                </a:lnTo>
                <a:lnTo>
                  <a:pt x="1935125" y="260777"/>
                </a:lnTo>
                <a:lnTo>
                  <a:pt x="1925600" y="251252"/>
                </a:lnTo>
                <a:close/>
              </a:path>
              <a:path w="1973579" h="502920">
                <a:moveTo>
                  <a:pt x="1973225" y="426305"/>
                </a:moveTo>
                <a:lnTo>
                  <a:pt x="1944650" y="426305"/>
                </a:lnTo>
                <a:lnTo>
                  <a:pt x="1944650" y="439005"/>
                </a:lnTo>
                <a:lnTo>
                  <a:pt x="1966875" y="439005"/>
                </a:lnTo>
                <a:lnTo>
                  <a:pt x="1973225" y="426305"/>
                </a:lnTo>
                <a:close/>
              </a:path>
              <a:path w="1973579" h="502920">
                <a:moveTo>
                  <a:pt x="19050" y="0"/>
                </a:moveTo>
                <a:lnTo>
                  <a:pt x="0" y="0"/>
                </a:lnTo>
                <a:lnTo>
                  <a:pt x="0" y="260777"/>
                </a:lnTo>
                <a:lnTo>
                  <a:pt x="1925600" y="260777"/>
                </a:lnTo>
                <a:lnTo>
                  <a:pt x="1925600" y="251252"/>
                </a:lnTo>
                <a:lnTo>
                  <a:pt x="19050" y="251252"/>
                </a:lnTo>
                <a:lnTo>
                  <a:pt x="9525" y="241727"/>
                </a:lnTo>
                <a:lnTo>
                  <a:pt x="19050" y="241727"/>
                </a:lnTo>
                <a:lnTo>
                  <a:pt x="19050" y="0"/>
                </a:lnTo>
                <a:close/>
              </a:path>
              <a:path w="1973579" h="502920">
                <a:moveTo>
                  <a:pt x="1944650" y="241727"/>
                </a:moveTo>
                <a:lnTo>
                  <a:pt x="19050" y="241727"/>
                </a:lnTo>
                <a:lnTo>
                  <a:pt x="19050" y="251252"/>
                </a:lnTo>
                <a:lnTo>
                  <a:pt x="1925600" y="251252"/>
                </a:lnTo>
                <a:lnTo>
                  <a:pt x="1935125" y="260777"/>
                </a:lnTo>
                <a:lnTo>
                  <a:pt x="1944650" y="260777"/>
                </a:lnTo>
                <a:lnTo>
                  <a:pt x="1944650" y="241727"/>
                </a:lnTo>
                <a:close/>
              </a:path>
              <a:path w="1973579" h="502920">
                <a:moveTo>
                  <a:pt x="19050" y="241727"/>
                </a:moveTo>
                <a:lnTo>
                  <a:pt x="9525" y="241727"/>
                </a:lnTo>
                <a:lnTo>
                  <a:pt x="19050" y="251252"/>
                </a:lnTo>
                <a:lnTo>
                  <a:pt x="19050" y="241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533901" y="3579862"/>
            <a:ext cx="2154555" cy="502920"/>
          </a:xfrm>
          <a:custGeom>
            <a:avLst/>
            <a:gdLst/>
            <a:ahLst/>
            <a:cxnLst/>
            <a:rect l="l" t="t" r="r" b="b"/>
            <a:pathLst>
              <a:path w="2154554" h="502920">
                <a:moveTo>
                  <a:pt x="28575" y="426306"/>
                </a:moveTo>
                <a:lnTo>
                  <a:pt x="0" y="426306"/>
                </a:lnTo>
                <a:lnTo>
                  <a:pt x="38100" y="502506"/>
                </a:lnTo>
                <a:lnTo>
                  <a:pt x="69850" y="439006"/>
                </a:lnTo>
                <a:lnTo>
                  <a:pt x="28575" y="439006"/>
                </a:lnTo>
                <a:lnTo>
                  <a:pt x="28575" y="426306"/>
                </a:lnTo>
                <a:close/>
              </a:path>
              <a:path w="2154554" h="502920">
                <a:moveTo>
                  <a:pt x="2135350" y="241729"/>
                </a:moveTo>
                <a:lnTo>
                  <a:pt x="28575" y="241729"/>
                </a:lnTo>
                <a:lnTo>
                  <a:pt x="28575" y="439006"/>
                </a:lnTo>
                <a:lnTo>
                  <a:pt x="47625" y="439006"/>
                </a:lnTo>
                <a:lnTo>
                  <a:pt x="47625" y="260779"/>
                </a:lnTo>
                <a:lnTo>
                  <a:pt x="38100" y="260779"/>
                </a:lnTo>
                <a:lnTo>
                  <a:pt x="47625" y="251254"/>
                </a:lnTo>
                <a:lnTo>
                  <a:pt x="2135350" y="251254"/>
                </a:lnTo>
                <a:lnTo>
                  <a:pt x="2135350" y="241729"/>
                </a:lnTo>
                <a:close/>
              </a:path>
              <a:path w="2154554" h="502920">
                <a:moveTo>
                  <a:pt x="76200" y="426306"/>
                </a:moveTo>
                <a:lnTo>
                  <a:pt x="47625" y="426306"/>
                </a:lnTo>
                <a:lnTo>
                  <a:pt x="47625" y="439006"/>
                </a:lnTo>
                <a:lnTo>
                  <a:pt x="69850" y="439006"/>
                </a:lnTo>
                <a:lnTo>
                  <a:pt x="76200" y="426306"/>
                </a:lnTo>
                <a:close/>
              </a:path>
              <a:path w="2154554" h="502920">
                <a:moveTo>
                  <a:pt x="47625" y="251254"/>
                </a:moveTo>
                <a:lnTo>
                  <a:pt x="38100" y="260779"/>
                </a:lnTo>
                <a:lnTo>
                  <a:pt x="47625" y="260779"/>
                </a:lnTo>
                <a:lnTo>
                  <a:pt x="47625" y="251254"/>
                </a:lnTo>
                <a:close/>
              </a:path>
              <a:path w="2154554" h="502920">
                <a:moveTo>
                  <a:pt x="2154400" y="241729"/>
                </a:moveTo>
                <a:lnTo>
                  <a:pt x="2144875" y="241729"/>
                </a:lnTo>
                <a:lnTo>
                  <a:pt x="2135350" y="251254"/>
                </a:lnTo>
                <a:lnTo>
                  <a:pt x="47625" y="251254"/>
                </a:lnTo>
                <a:lnTo>
                  <a:pt x="47625" y="260779"/>
                </a:lnTo>
                <a:lnTo>
                  <a:pt x="2154400" y="260779"/>
                </a:lnTo>
                <a:lnTo>
                  <a:pt x="2154400" y="241729"/>
                </a:lnTo>
                <a:close/>
              </a:path>
              <a:path w="2154554" h="502920">
                <a:moveTo>
                  <a:pt x="2154400" y="0"/>
                </a:moveTo>
                <a:lnTo>
                  <a:pt x="2135350" y="0"/>
                </a:lnTo>
                <a:lnTo>
                  <a:pt x="2135350" y="251254"/>
                </a:lnTo>
                <a:lnTo>
                  <a:pt x="2144875" y="241729"/>
                </a:lnTo>
                <a:lnTo>
                  <a:pt x="2154400" y="241729"/>
                </a:lnTo>
                <a:lnTo>
                  <a:pt x="215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75303" y="2535935"/>
            <a:ext cx="2036064" cy="48463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62400" y="2517648"/>
            <a:ext cx="1261872" cy="59435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601322" y="2560358"/>
            <a:ext cx="1931670" cy="381000"/>
          </a:xfrm>
          <a:custGeom>
            <a:avLst/>
            <a:gdLst/>
            <a:ahLst/>
            <a:cxnLst/>
            <a:rect l="l" t="t" r="r" b="b"/>
            <a:pathLst>
              <a:path w="1931670" h="381000">
                <a:moveTo>
                  <a:pt x="965748" y="0"/>
                </a:moveTo>
                <a:lnTo>
                  <a:pt x="890275" y="572"/>
                </a:lnTo>
                <a:lnTo>
                  <a:pt x="816391" y="2263"/>
                </a:lnTo>
                <a:lnTo>
                  <a:pt x="744311" y="5029"/>
                </a:lnTo>
                <a:lnTo>
                  <a:pt x="674248" y="8828"/>
                </a:lnTo>
                <a:lnTo>
                  <a:pt x="606419" y="13618"/>
                </a:lnTo>
                <a:lnTo>
                  <a:pt x="541036" y="19356"/>
                </a:lnTo>
                <a:lnTo>
                  <a:pt x="478316" y="26000"/>
                </a:lnTo>
                <a:lnTo>
                  <a:pt x="418473" y="33508"/>
                </a:lnTo>
                <a:lnTo>
                  <a:pt x="361722" y="41838"/>
                </a:lnTo>
                <a:lnTo>
                  <a:pt x="308276" y="50946"/>
                </a:lnTo>
                <a:lnTo>
                  <a:pt x="258352" y="60791"/>
                </a:lnTo>
                <a:lnTo>
                  <a:pt x="212164" y="71330"/>
                </a:lnTo>
                <a:lnTo>
                  <a:pt x="169926" y="82521"/>
                </a:lnTo>
                <a:lnTo>
                  <a:pt x="131852" y="94322"/>
                </a:lnTo>
                <a:lnTo>
                  <a:pt x="69061" y="119584"/>
                </a:lnTo>
                <a:lnTo>
                  <a:pt x="25506" y="146775"/>
                </a:lnTo>
                <a:lnTo>
                  <a:pt x="0" y="190442"/>
                </a:lnTo>
                <a:lnTo>
                  <a:pt x="2905" y="205325"/>
                </a:lnTo>
                <a:lnTo>
                  <a:pt x="44771" y="247925"/>
                </a:lnTo>
                <a:lnTo>
                  <a:pt x="98159" y="274194"/>
                </a:lnTo>
                <a:lnTo>
                  <a:pt x="169926" y="298363"/>
                </a:lnTo>
                <a:lnTo>
                  <a:pt x="212164" y="309555"/>
                </a:lnTo>
                <a:lnTo>
                  <a:pt x="258352" y="320094"/>
                </a:lnTo>
                <a:lnTo>
                  <a:pt x="308276" y="329939"/>
                </a:lnTo>
                <a:lnTo>
                  <a:pt x="361722" y="339047"/>
                </a:lnTo>
                <a:lnTo>
                  <a:pt x="418473" y="347376"/>
                </a:lnTo>
                <a:lnTo>
                  <a:pt x="478316" y="354884"/>
                </a:lnTo>
                <a:lnTo>
                  <a:pt x="541036" y="361528"/>
                </a:lnTo>
                <a:lnTo>
                  <a:pt x="606419" y="367267"/>
                </a:lnTo>
                <a:lnTo>
                  <a:pt x="674248" y="372056"/>
                </a:lnTo>
                <a:lnTo>
                  <a:pt x="744311" y="375855"/>
                </a:lnTo>
                <a:lnTo>
                  <a:pt x="816391" y="378622"/>
                </a:lnTo>
                <a:lnTo>
                  <a:pt x="890275" y="380312"/>
                </a:lnTo>
                <a:lnTo>
                  <a:pt x="965748" y="380885"/>
                </a:lnTo>
                <a:lnTo>
                  <a:pt x="1041221" y="380312"/>
                </a:lnTo>
                <a:lnTo>
                  <a:pt x="1115105" y="378622"/>
                </a:lnTo>
                <a:lnTo>
                  <a:pt x="1187186" y="375855"/>
                </a:lnTo>
                <a:lnTo>
                  <a:pt x="1257249" y="372056"/>
                </a:lnTo>
                <a:lnTo>
                  <a:pt x="1325078" y="367267"/>
                </a:lnTo>
                <a:lnTo>
                  <a:pt x="1390461" y="361528"/>
                </a:lnTo>
                <a:lnTo>
                  <a:pt x="1453181" y="354884"/>
                </a:lnTo>
                <a:lnTo>
                  <a:pt x="1513024" y="347376"/>
                </a:lnTo>
                <a:lnTo>
                  <a:pt x="1569776" y="339047"/>
                </a:lnTo>
                <a:lnTo>
                  <a:pt x="1623221" y="329939"/>
                </a:lnTo>
                <a:lnTo>
                  <a:pt x="1673145" y="320094"/>
                </a:lnTo>
                <a:lnTo>
                  <a:pt x="1719334" y="309555"/>
                </a:lnTo>
                <a:lnTo>
                  <a:pt x="1761572" y="298363"/>
                </a:lnTo>
                <a:lnTo>
                  <a:pt x="1799645" y="286563"/>
                </a:lnTo>
                <a:lnTo>
                  <a:pt x="1862437" y="261301"/>
                </a:lnTo>
                <a:lnTo>
                  <a:pt x="1905992" y="234109"/>
                </a:lnTo>
                <a:lnTo>
                  <a:pt x="1931498" y="190442"/>
                </a:lnTo>
                <a:lnTo>
                  <a:pt x="1928592" y="175559"/>
                </a:lnTo>
                <a:lnTo>
                  <a:pt x="1886726" y="132959"/>
                </a:lnTo>
                <a:lnTo>
                  <a:pt x="1833338" y="106690"/>
                </a:lnTo>
                <a:lnTo>
                  <a:pt x="1761572" y="82521"/>
                </a:lnTo>
                <a:lnTo>
                  <a:pt x="1719334" y="71330"/>
                </a:lnTo>
                <a:lnTo>
                  <a:pt x="1673145" y="60791"/>
                </a:lnTo>
                <a:lnTo>
                  <a:pt x="1623221" y="50946"/>
                </a:lnTo>
                <a:lnTo>
                  <a:pt x="1569776" y="41838"/>
                </a:lnTo>
                <a:lnTo>
                  <a:pt x="1513024" y="33508"/>
                </a:lnTo>
                <a:lnTo>
                  <a:pt x="1453181" y="26000"/>
                </a:lnTo>
                <a:lnTo>
                  <a:pt x="1390461" y="19356"/>
                </a:lnTo>
                <a:lnTo>
                  <a:pt x="1325078" y="13618"/>
                </a:lnTo>
                <a:lnTo>
                  <a:pt x="1257249" y="8828"/>
                </a:lnTo>
                <a:lnTo>
                  <a:pt x="1187186" y="5029"/>
                </a:lnTo>
                <a:lnTo>
                  <a:pt x="1115105" y="2263"/>
                </a:lnTo>
                <a:lnTo>
                  <a:pt x="1041221" y="572"/>
                </a:lnTo>
                <a:lnTo>
                  <a:pt x="965748" y="0"/>
                </a:lnTo>
                <a:close/>
              </a:path>
            </a:pathLst>
          </a:custGeom>
          <a:solidFill>
            <a:srgbClr val="20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114824" y="2599435"/>
            <a:ext cx="90931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 b="1">
                <a:solidFill>
                  <a:srgbClr val="FFFFFF"/>
                </a:solidFill>
                <a:latin typeface="Malgun Gothic"/>
                <a:cs typeface="Malgun Gothic"/>
              </a:rPr>
              <a:t>Ra</a:t>
            </a:r>
            <a:r>
              <a:rPr dirty="0" sz="1800" spc="-35" b="1">
                <a:solidFill>
                  <a:srgbClr val="FFFFFF"/>
                </a:solidFill>
                <a:latin typeface="Malgun Gothic"/>
                <a:cs typeface="Malgun Gothic"/>
              </a:rPr>
              <a:t>n</a:t>
            </a:r>
            <a:r>
              <a:rPr dirty="0" sz="1800" spc="-45" b="1">
                <a:solidFill>
                  <a:srgbClr val="FFFFFF"/>
                </a:solidFill>
                <a:latin typeface="Malgun Gothic"/>
                <a:cs typeface="Malgun Gothic"/>
              </a:rPr>
              <a:t>do</a:t>
            </a:r>
            <a:r>
              <a:rPr dirty="0" sz="1800" b="1">
                <a:solidFill>
                  <a:srgbClr val="FFFFFF"/>
                </a:solidFill>
                <a:latin typeface="Malgun Gothic"/>
                <a:cs typeface="Malgun Gothic"/>
              </a:rPr>
              <a:t>m</a:t>
            </a:r>
            <a:endParaRPr sz="1800">
              <a:latin typeface="Malgun Gothic"/>
              <a:cs typeface="Malgun Gothic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905033" y="119552"/>
            <a:ext cx="3303270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 spc="-65" b="1" i="1">
                <a:latin typeface="Malgun Gothic"/>
                <a:cs typeface="Malgun Gothic"/>
              </a:rPr>
              <a:t>ClinicalTrials.gov </a:t>
            </a:r>
            <a:r>
              <a:rPr dirty="0" sz="1450" spc="-85" b="1" i="1">
                <a:latin typeface="Malgun Gothic"/>
                <a:cs typeface="Malgun Gothic"/>
              </a:rPr>
              <a:t>number, </a:t>
            </a:r>
            <a:r>
              <a:rPr dirty="0" sz="1450" spc="-65" b="1" i="1">
                <a:latin typeface="Malgun Gothic"/>
                <a:cs typeface="Malgun Gothic"/>
              </a:rPr>
              <a:t>NCT</a:t>
            </a:r>
            <a:r>
              <a:rPr dirty="0" sz="1450" spc="-210" b="1" i="1">
                <a:latin typeface="Malgun Gothic"/>
                <a:cs typeface="Malgun Gothic"/>
              </a:rPr>
              <a:t> </a:t>
            </a:r>
            <a:r>
              <a:rPr dirty="0" sz="1450" spc="-65" b="1" i="1">
                <a:latin typeface="Malgun Gothic"/>
                <a:cs typeface="Malgun Gothic"/>
              </a:rPr>
              <a:t>02797548</a:t>
            </a:r>
            <a:endParaRPr sz="1450">
              <a:latin typeface="Malgun Gothic"/>
              <a:cs typeface="Malgun Gothic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17193" y="1126394"/>
            <a:ext cx="7531734" cy="0"/>
          </a:xfrm>
          <a:custGeom>
            <a:avLst/>
            <a:gdLst/>
            <a:ahLst/>
            <a:cxnLst/>
            <a:rect l="l" t="t" r="r" b="b"/>
            <a:pathLst>
              <a:path w="7531734" h="0">
                <a:moveTo>
                  <a:pt x="0" y="0"/>
                </a:moveTo>
                <a:lnTo>
                  <a:pt x="7531561" y="1"/>
                </a:lnTo>
              </a:path>
            </a:pathLst>
          </a:custGeom>
          <a:ln w="22225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51519" y="452499"/>
          <a:ext cx="8641080" cy="4203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3695"/>
                <a:gridCol w="2249170"/>
                <a:gridCol w="2226945"/>
              </a:tblGrid>
              <a:tr h="21672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AE10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4465">
                        <a:lnSpc>
                          <a:spcPts val="160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Aspirin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Monotherapy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ts val="1605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No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Antiplatelet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Therapy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2439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B w="19050">
                      <a:solidFill>
                        <a:srgbClr val="AE10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3830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(N=462)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AE10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6990">
                        <a:lnSpc>
                          <a:spcPts val="1610"/>
                        </a:lnSpc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(N=464)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19050">
                      <a:solidFill>
                        <a:srgbClr val="AE1022"/>
                      </a:solidFill>
                      <a:prstDash val="solid"/>
                    </a:lnB>
                  </a:tcPr>
                </a:tc>
              </a:tr>
              <a:tr h="248640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Age </a:t>
                      </a:r>
                      <a:r>
                        <a:rPr dirty="0" sz="1200" spc="-10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[yrs], </a:t>
                      </a:r>
                      <a:r>
                        <a:rPr dirty="0" sz="1200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mean</a:t>
                      </a:r>
                      <a:r>
                        <a:rPr dirty="0" sz="1200" spc="10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(SD)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T w="19050">
                      <a:solidFill>
                        <a:srgbClr val="AE1022"/>
                      </a:solidFill>
                      <a:prstDash val="solid"/>
                    </a:lnT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38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68.0 </a:t>
                      </a:r>
                      <a:r>
                        <a:rPr dirty="0" sz="1200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200" spc="-15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8.8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T w="19050">
                      <a:solidFill>
                        <a:srgbClr val="AE1022"/>
                      </a:solidFill>
                      <a:prstDash val="solid"/>
                    </a:lnT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69.0 </a:t>
                      </a:r>
                      <a:r>
                        <a:rPr dirty="0" sz="1200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200" spc="-15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9.0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T w="19050">
                      <a:solidFill>
                        <a:srgbClr val="AE1022"/>
                      </a:solidFill>
                      <a:prstDash val="solid"/>
                    </a:lnT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200" spc="-5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Male</a:t>
                      </a:r>
                      <a:r>
                        <a:rPr dirty="0" sz="1200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0A0A0A"/>
                          </a:solidFill>
                          <a:latin typeface="Calibri"/>
                          <a:cs typeface="Calibri"/>
                        </a:rPr>
                        <a:t>sex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354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(76.6)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351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(75.6)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3495"/>
                </a:tc>
              </a:tr>
              <a:tr h="248639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Body-mass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index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kg/m2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38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25.0 </a:t>
                      </a:r>
                      <a:r>
                        <a:rPr dirty="0" sz="1200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200" spc="-15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3.3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24.9 </a:t>
                      </a:r>
                      <a:r>
                        <a:rPr dirty="0" sz="1200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200" spc="-15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3.5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Hypertension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no. 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0320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402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(87.0)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389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(83.8)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/>
                </a:tc>
              </a:tr>
              <a:tr h="248639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Diabetes mellitus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193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(41.8)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221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(47.6)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Cardiovascular risk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surgery—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402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(87.0)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389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(83.8)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/>
                </a:tc>
              </a:tr>
              <a:tr h="248639">
                <a:tc>
                  <a:txBody>
                    <a:bodyPr/>
                    <a:lstStyle/>
                    <a:p>
                      <a:pPr marL="4178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High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risk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423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(91.6)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416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(89.7)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4178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Intermediate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low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risk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65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(14.1)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62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(13.4)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/>
                </a:tc>
              </a:tr>
              <a:tr h="248639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Bleeding risk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surgery—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140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(30.3)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153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(33.0)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4178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High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risk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10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(2.2)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16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(3.4)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</a:tr>
              <a:tr h="248639">
                <a:tc>
                  <a:txBody>
                    <a:bodyPr/>
                    <a:lstStyle/>
                    <a:p>
                      <a:pPr marL="41783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Intermediate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low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risk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383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59.7 </a:t>
                      </a:r>
                      <a:r>
                        <a:rPr dirty="0" sz="1200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200" spc="-15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8.5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59.0 </a:t>
                      </a:r>
                      <a:r>
                        <a:rPr dirty="0" sz="1200">
                          <a:latin typeface="Malgun Gothic"/>
                          <a:cs typeface="Malgun Gothic"/>
                        </a:rPr>
                        <a:t>±</a:t>
                      </a:r>
                      <a:r>
                        <a:rPr dirty="0" sz="1200" spc="-155">
                          <a:latin typeface="Malgun Gothic"/>
                          <a:cs typeface="Malgun Gothic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8.3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Duration from stent implantation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yr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5.1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(2.7-9.0)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  <a:tc>
                  <a:txBody>
                    <a:bodyPr/>
                    <a:lstStyle/>
                    <a:p>
                      <a:pPr algn="ctr" marL="476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5.4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(2.1-9.7)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765"/>
                </a:tc>
              </a:tr>
              <a:tr h="248639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First generation drug-eluting stent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51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(11.5)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55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(12.4)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  <a:tr h="248639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Second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newer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generation drug-eluting stent‡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no.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389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(88.0)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ctr" marL="482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386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(86.9)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</a:tr>
              <a:tr h="248640"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Duration from stent implantation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—</a:t>
                      </a:r>
                      <a:r>
                        <a:rPr dirty="0" sz="12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yr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B w="19050">
                      <a:solidFill>
                        <a:srgbClr val="AE1022"/>
                      </a:solidFill>
                      <a:prstDash val="solid"/>
                    </a:lnB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5.1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(2.7-9.0)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B w="19050">
                      <a:solidFill>
                        <a:srgbClr val="AE1022"/>
                      </a:solidFill>
                      <a:prstDash val="solid"/>
                    </a:lnB>
                    <a:solidFill>
                      <a:srgbClr val="AE1022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76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5.4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(2.1-9.7)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B w="19050">
                      <a:solidFill>
                        <a:srgbClr val="AE1022"/>
                      </a:solidFill>
                      <a:prstDash val="solid"/>
                    </a:lnB>
                    <a:solidFill>
                      <a:srgbClr val="AE1022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819" y="0"/>
            <a:ext cx="8666480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53145" algn="l"/>
              </a:tabLst>
            </a:pPr>
            <a:r>
              <a:rPr dirty="0" u="heavy" sz="2800" b="0">
                <a:uFill>
                  <a:solidFill>
                    <a:srgbClr val="AE1022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800" spc="-105" b="0">
                <a:uFill>
                  <a:solidFill>
                    <a:srgbClr val="AE1022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800" spc="-5">
                <a:uFill>
                  <a:solidFill>
                    <a:srgbClr val="AE1022"/>
                  </a:solidFill>
                </a:uFill>
              </a:rPr>
              <a:t>Baseline</a:t>
            </a:r>
            <a:r>
              <a:rPr dirty="0" u="heavy" sz="2800" spc="-20">
                <a:uFill>
                  <a:solidFill>
                    <a:srgbClr val="AE1022"/>
                  </a:solidFill>
                </a:uFill>
              </a:rPr>
              <a:t> </a:t>
            </a:r>
            <a:r>
              <a:rPr dirty="0" u="heavy" sz="2800" spc="-10">
                <a:uFill>
                  <a:solidFill>
                    <a:srgbClr val="AE1022"/>
                  </a:solidFill>
                </a:uFill>
              </a:rPr>
              <a:t>Characteristics	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8898" y="181356"/>
            <a:ext cx="317563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Primary </a:t>
            </a:r>
            <a:r>
              <a:rPr dirty="0" spc="-10"/>
              <a:t>Endpoint</a:t>
            </a:r>
            <a:r>
              <a:rPr dirty="0" spc="-35"/>
              <a:t> 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8898" y="652779"/>
            <a:ext cx="599313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 b="1">
                <a:solidFill>
                  <a:srgbClr val="AE1022"/>
                </a:solidFill>
                <a:latin typeface="Calibri"/>
                <a:cs typeface="Calibri"/>
              </a:rPr>
              <a:t>Death, </a:t>
            </a:r>
            <a:r>
              <a:rPr dirty="0" sz="2800" b="1">
                <a:solidFill>
                  <a:srgbClr val="AE1022"/>
                </a:solidFill>
                <a:latin typeface="Calibri"/>
                <a:cs typeface="Calibri"/>
              </a:rPr>
              <a:t>MI, </a:t>
            </a:r>
            <a:r>
              <a:rPr dirty="0" sz="2800" spc="-20" b="1">
                <a:solidFill>
                  <a:srgbClr val="AE1022"/>
                </a:solidFill>
                <a:latin typeface="Calibri"/>
                <a:cs typeface="Calibri"/>
              </a:rPr>
              <a:t>Stroke, </a:t>
            </a:r>
            <a:r>
              <a:rPr dirty="0" sz="2800" spc="-10" b="1">
                <a:solidFill>
                  <a:srgbClr val="AE1022"/>
                </a:solidFill>
                <a:latin typeface="Calibri"/>
                <a:cs typeface="Calibri"/>
              </a:rPr>
              <a:t>Definite </a:t>
            </a:r>
            <a:r>
              <a:rPr dirty="0" sz="2800" spc="-15" b="1">
                <a:solidFill>
                  <a:srgbClr val="AE1022"/>
                </a:solidFill>
                <a:latin typeface="Calibri"/>
                <a:cs typeface="Calibri"/>
              </a:rPr>
              <a:t>ST </a:t>
            </a:r>
            <a:r>
              <a:rPr dirty="0" sz="2800" spc="-10" b="1">
                <a:solidFill>
                  <a:srgbClr val="AE1022"/>
                </a:solidFill>
                <a:latin typeface="Calibri"/>
                <a:cs typeface="Calibri"/>
              </a:rPr>
              <a:t>at </a:t>
            </a:r>
            <a:r>
              <a:rPr dirty="0" sz="2800" b="1">
                <a:solidFill>
                  <a:srgbClr val="AE1022"/>
                </a:solidFill>
                <a:latin typeface="Calibri"/>
                <a:cs typeface="Calibri"/>
              </a:rPr>
              <a:t>30</a:t>
            </a:r>
            <a:r>
              <a:rPr dirty="0" sz="2800" spc="45" b="1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AE1022"/>
                </a:solidFill>
                <a:latin typeface="Calibri"/>
                <a:cs typeface="Calibri"/>
              </a:rPr>
              <a:t>Dyas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04008" y="1452580"/>
            <a:ext cx="5586095" cy="2625725"/>
          </a:xfrm>
          <a:custGeom>
            <a:avLst/>
            <a:gdLst/>
            <a:ahLst/>
            <a:cxnLst/>
            <a:rect l="l" t="t" r="r" b="b"/>
            <a:pathLst>
              <a:path w="5586095" h="2625725">
                <a:moveTo>
                  <a:pt x="0" y="0"/>
                </a:moveTo>
                <a:lnTo>
                  <a:pt x="5585948" y="0"/>
                </a:lnTo>
                <a:lnTo>
                  <a:pt x="5585948" y="2625218"/>
                </a:lnTo>
                <a:lnTo>
                  <a:pt x="0" y="262521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76016" y="3764279"/>
            <a:ext cx="1252855" cy="311150"/>
          </a:xfrm>
          <a:custGeom>
            <a:avLst/>
            <a:gdLst/>
            <a:ahLst/>
            <a:cxnLst/>
            <a:rect l="l" t="t" r="r" b="b"/>
            <a:pathLst>
              <a:path w="1252854" h="311150">
                <a:moveTo>
                  <a:pt x="1252728" y="310896"/>
                </a:moveTo>
                <a:lnTo>
                  <a:pt x="1252728" y="0"/>
                </a:lnTo>
                <a:lnTo>
                  <a:pt x="0" y="0"/>
                </a:lnTo>
                <a:lnTo>
                  <a:pt x="0" y="310896"/>
                </a:lnTo>
                <a:lnTo>
                  <a:pt x="1252728" y="310896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67071" y="3605783"/>
            <a:ext cx="1252855" cy="469900"/>
          </a:xfrm>
          <a:custGeom>
            <a:avLst/>
            <a:gdLst/>
            <a:ahLst/>
            <a:cxnLst/>
            <a:rect l="l" t="t" r="r" b="b"/>
            <a:pathLst>
              <a:path w="1252854" h="469900">
                <a:moveTo>
                  <a:pt x="1252727" y="469392"/>
                </a:moveTo>
                <a:lnTo>
                  <a:pt x="1252727" y="0"/>
                </a:lnTo>
                <a:lnTo>
                  <a:pt x="0" y="0"/>
                </a:lnTo>
                <a:lnTo>
                  <a:pt x="0" y="469392"/>
                </a:lnTo>
                <a:lnTo>
                  <a:pt x="1252727" y="469392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04008" y="1452579"/>
            <a:ext cx="0" cy="2625725"/>
          </a:xfrm>
          <a:custGeom>
            <a:avLst/>
            <a:gdLst/>
            <a:ahLst/>
            <a:cxnLst/>
            <a:rect l="l" t="t" r="r" b="b"/>
            <a:pathLst>
              <a:path w="0" h="2625725">
                <a:moveTo>
                  <a:pt x="0" y="2625218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42710" y="4077798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42710" y="3553968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42710" y="302666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42710" y="2502408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2710" y="1978152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42710" y="1452580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647718" y="3447796"/>
            <a:ext cx="3079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0</a:t>
            </a:r>
            <a:r>
              <a:rPr dirty="0" sz="1600" spc="-5">
                <a:latin typeface="Arial"/>
                <a:cs typeface="Arial"/>
              </a:rPr>
              <a:t>,</a:t>
            </a:r>
            <a:r>
              <a:rPr dirty="0" sz="1600"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38336" y="3289300"/>
            <a:ext cx="3079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0</a:t>
            </a:r>
            <a:r>
              <a:rPr dirty="0" sz="1600" spc="-5">
                <a:latin typeface="Arial"/>
                <a:cs typeface="Arial"/>
              </a:rPr>
              <a:t>,</a:t>
            </a:r>
            <a:r>
              <a:rPr dirty="0" sz="1600">
                <a:latin typeface="Arial"/>
                <a:cs typeface="Arial"/>
              </a:rPr>
              <a:t>9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3507" y="3392932"/>
            <a:ext cx="1384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3507" y="2865627"/>
            <a:ext cx="1384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3507" y="2341372"/>
            <a:ext cx="1384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03507" y="1817116"/>
            <a:ext cx="1384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03507" y="1292859"/>
            <a:ext cx="1384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79584" y="1701515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5">
                <a:moveTo>
                  <a:pt x="0" y="0"/>
                </a:moveTo>
                <a:lnTo>
                  <a:pt x="89354" y="0"/>
                </a:lnTo>
                <a:lnTo>
                  <a:pt x="89354" y="89354"/>
                </a:lnTo>
                <a:lnTo>
                  <a:pt x="0" y="89354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796152" y="1613915"/>
            <a:ext cx="16510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Aspirin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Monotherapy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06179" y="1701515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5">
                <a:moveTo>
                  <a:pt x="0" y="0"/>
                </a:moveTo>
                <a:lnTo>
                  <a:pt x="89353" y="0"/>
                </a:lnTo>
                <a:lnTo>
                  <a:pt x="89353" y="89354"/>
                </a:lnTo>
                <a:lnTo>
                  <a:pt x="0" y="89354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822746" y="1613915"/>
            <a:ext cx="18796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Arial"/>
                <a:cs typeface="Arial"/>
              </a:rPr>
              <a:t>No </a:t>
            </a:r>
            <a:r>
              <a:rPr dirty="0" sz="1400" spc="-5">
                <a:latin typeface="Arial"/>
                <a:cs typeface="Arial"/>
              </a:rPr>
              <a:t>Antiplatelet </a:t>
            </a:r>
            <a:r>
              <a:rPr dirty="0" sz="1400" spc="-10">
                <a:latin typeface="Arial"/>
                <a:cs typeface="Arial"/>
              </a:rPr>
              <a:t>Therapy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32066" y="1958489"/>
            <a:ext cx="335915" cy="1410335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>
                <a:latin typeface="Calibri"/>
                <a:cs typeface="Calibri"/>
              </a:rPr>
              <a:t>Incidence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(%)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93201" y="2230627"/>
            <a:ext cx="2358390" cy="5683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860425" marR="5080" indent="-847725">
              <a:lnSpc>
                <a:spcPts val="2110"/>
              </a:lnSpc>
              <a:spcBef>
                <a:spcPts val="210"/>
              </a:spcBef>
            </a:pPr>
            <a:r>
              <a:rPr dirty="0" sz="1800">
                <a:latin typeface="Calibri"/>
                <a:cs typeface="Calibri"/>
              </a:rPr>
              <a:t>∆ </a:t>
            </a:r>
            <a:r>
              <a:rPr dirty="0" sz="1800" spc="-5">
                <a:latin typeface="Calibri"/>
                <a:cs typeface="Calibri"/>
              </a:rPr>
              <a:t>-0.2% </a:t>
            </a:r>
            <a:r>
              <a:rPr dirty="0" sz="1800">
                <a:latin typeface="Calibri"/>
                <a:cs typeface="Calibri"/>
              </a:rPr>
              <a:t>95% CI </a:t>
            </a:r>
            <a:r>
              <a:rPr dirty="0" sz="1800" spc="-5">
                <a:latin typeface="Calibri"/>
                <a:cs typeface="Calibri"/>
              </a:rPr>
              <a:t>[-1.3, 0.9]  P&gt;0.99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03507" y="3917188"/>
            <a:ext cx="5211445" cy="908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89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  <a:p>
            <a:pPr marL="2045970">
              <a:lnSpc>
                <a:spcPts val="1689"/>
              </a:lnSpc>
              <a:tabLst>
                <a:tab pos="3630295" algn="l"/>
              </a:tabLst>
            </a:pPr>
            <a:r>
              <a:rPr dirty="0" sz="1600">
                <a:latin typeface="Calibri"/>
                <a:cs typeface="Calibri"/>
              </a:rPr>
              <a:t>N=462	N=464</a:t>
            </a:r>
            <a:endParaRPr sz="1600">
              <a:latin typeface="Calibri"/>
              <a:cs typeface="Calibri"/>
            </a:endParaRPr>
          </a:p>
          <a:p>
            <a:pPr marL="937894">
              <a:lnSpc>
                <a:spcPct val="100000"/>
              </a:lnSpc>
              <a:spcBef>
                <a:spcPts val="1405"/>
              </a:spcBef>
            </a:pPr>
            <a:r>
              <a:rPr dirty="0" sz="1800" spc="-5">
                <a:latin typeface="Calibri"/>
                <a:cs typeface="Calibri"/>
              </a:rPr>
              <a:t>Median time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10">
                <a:latin typeface="Calibri"/>
                <a:cs typeface="Calibri"/>
              </a:rPr>
              <a:t>event: </a:t>
            </a:r>
            <a:r>
              <a:rPr dirty="0" sz="1800">
                <a:latin typeface="Calibri"/>
                <a:cs typeface="Calibri"/>
              </a:rPr>
              <a:t>1 </a:t>
            </a:r>
            <a:r>
              <a:rPr dirty="0" sz="1800" spc="-15">
                <a:latin typeface="Calibri"/>
                <a:cs typeface="Calibri"/>
              </a:rPr>
              <a:t>day </a:t>
            </a:r>
            <a:r>
              <a:rPr dirty="0" sz="1800" spc="-5">
                <a:latin typeface="Calibri"/>
                <a:cs typeface="Calibri"/>
              </a:rPr>
              <a:t>(IQR, </a:t>
            </a:r>
            <a:r>
              <a:rPr dirty="0" sz="1800">
                <a:latin typeface="Calibri"/>
                <a:cs typeface="Calibri"/>
              </a:rPr>
              <a:t>1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>
                <a:latin typeface="Calibri"/>
                <a:cs typeface="Calibri"/>
              </a:rPr>
              <a:t>2</a:t>
            </a:r>
            <a:r>
              <a:rPr dirty="0" sz="1800" spc="12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days)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034" y="114300"/>
            <a:ext cx="6798309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Individual </a:t>
            </a:r>
            <a:r>
              <a:rPr dirty="0" spc="-20"/>
              <a:t>Perioperative </a:t>
            </a:r>
            <a:r>
              <a:rPr dirty="0" spc="-5"/>
              <a:t>Ischemic</a:t>
            </a:r>
            <a:r>
              <a:rPr dirty="0" spc="20"/>
              <a:t> </a:t>
            </a:r>
            <a:r>
              <a:rPr dirty="0" spc="-3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1355887" y="865454"/>
            <a:ext cx="7266940" cy="2625725"/>
          </a:xfrm>
          <a:custGeom>
            <a:avLst/>
            <a:gdLst/>
            <a:ahLst/>
            <a:cxnLst/>
            <a:rect l="l" t="t" r="r" b="b"/>
            <a:pathLst>
              <a:path w="7266940" h="2625725">
                <a:moveTo>
                  <a:pt x="0" y="0"/>
                </a:moveTo>
                <a:lnTo>
                  <a:pt x="7266733" y="0"/>
                </a:lnTo>
                <a:lnTo>
                  <a:pt x="7266733" y="2625218"/>
                </a:lnTo>
                <a:lnTo>
                  <a:pt x="0" y="262521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9344" y="3478124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25096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48711" y="3478124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25096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88079" y="3470504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40336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24400" y="1969007"/>
            <a:ext cx="234950" cy="1522095"/>
          </a:xfrm>
          <a:custGeom>
            <a:avLst/>
            <a:gdLst/>
            <a:ahLst/>
            <a:cxnLst/>
            <a:rect l="l" t="t" r="r" b="b"/>
            <a:pathLst>
              <a:path w="234950" h="1522095">
                <a:moveTo>
                  <a:pt x="234696" y="0"/>
                </a:moveTo>
                <a:lnTo>
                  <a:pt x="0" y="0"/>
                </a:lnTo>
                <a:lnTo>
                  <a:pt x="0" y="1521664"/>
                </a:lnTo>
                <a:lnTo>
                  <a:pt x="234696" y="1521664"/>
                </a:lnTo>
                <a:lnTo>
                  <a:pt x="234696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800088" y="3484220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904">
            <a:solidFill>
              <a:srgbClr val="AE10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83735" y="3470504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40336">
            <a:solidFill>
              <a:srgbClr val="5526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20055" y="2179320"/>
            <a:ext cx="234950" cy="1311910"/>
          </a:xfrm>
          <a:custGeom>
            <a:avLst/>
            <a:gdLst/>
            <a:ahLst/>
            <a:cxnLst/>
            <a:rect l="l" t="t" r="r" b="b"/>
            <a:pathLst>
              <a:path w="234950" h="1311910">
                <a:moveTo>
                  <a:pt x="234696" y="0"/>
                </a:moveTo>
                <a:lnTo>
                  <a:pt x="0" y="0"/>
                </a:lnTo>
                <a:lnTo>
                  <a:pt x="0" y="1311352"/>
                </a:lnTo>
                <a:lnTo>
                  <a:pt x="234696" y="1311352"/>
                </a:lnTo>
                <a:lnTo>
                  <a:pt x="234696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095743" y="3478124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25096">
            <a:solidFill>
              <a:srgbClr val="5526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135111" y="3484220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2904">
            <a:solidFill>
              <a:srgbClr val="55268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55887" y="865454"/>
            <a:ext cx="0" cy="2625725"/>
          </a:xfrm>
          <a:custGeom>
            <a:avLst/>
            <a:gdLst/>
            <a:ahLst/>
            <a:cxnLst/>
            <a:rect l="l" t="t" r="r" b="b"/>
            <a:pathLst>
              <a:path w="0" h="2625725">
                <a:moveTo>
                  <a:pt x="0" y="2625218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94589" y="3490672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94589" y="316382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94589" y="2834640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94589" y="2505456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94589" y="2179320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294589" y="1850136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94589" y="1520952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94589" y="1194816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94589" y="86545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18457" y="3196844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0,4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56563" y="3196844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0,4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04553" y="3221227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71528" y="3221227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09634" y="3221227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94667" y="3184651"/>
            <a:ext cx="5130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0,6</a:t>
            </a:r>
            <a:r>
              <a:rPr dirty="0" sz="1200" spc="1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0,6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47330" y="1910588"/>
            <a:ext cx="179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28343" y="3221227"/>
            <a:ext cx="398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7975" algn="l"/>
              </a:tabLst>
            </a:pP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0	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08982" y="3209035"/>
            <a:ext cx="5130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0,2</a:t>
            </a:r>
            <a:r>
              <a:rPr dirty="0" sz="1200" spc="19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baseline="4629" sz="1800" spc="-7">
                <a:solidFill>
                  <a:srgbClr val="404040"/>
                </a:solidFill>
                <a:latin typeface="Calibri"/>
                <a:cs typeface="Calibri"/>
              </a:rPr>
              <a:t>0,4</a:t>
            </a:r>
            <a:endParaRPr baseline="4629"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42689" y="3209035"/>
            <a:ext cx="2178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0,2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42356" y="619251"/>
            <a:ext cx="254000" cy="297942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600" spc="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600" spc="10">
                <a:latin typeface="Arial"/>
                <a:cs typeface="Arial"/>
              </a:rPr>
              <a:t>35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600" spc="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600" spc="10">
                <a:latin typeface="Arial"/>
                <a:cs typeface="Arial"/>
              </a:rPr>
              <a:t>25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600" spc="10">
                <a:latin typeface="Arial"/>
                <a:cs typeface="Arial"/>
              </a:rPr>
              <a:t>15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670"/>
              </a:spcBef>
            </a:pPr>
            <a:r>
              <a:rPr dirty="0" sz="1600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650"/>
              </a:spcBef>
            </a:pPr>
            <a:r>
              <a:rPr dirty="0" sz="160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741123" y="1091646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4">
                <a:moveTo>
                  <a:pt x="0" y="0"/>
                </a:moveTo>
                <a:lnTo>
                  <a:pt x="89354" y="0"/>
                </a:lnTo>
                <a:lnTo>
                  <a:pt x="89354" y="89353"/>
                </a:lnTo>
                <a:lnTo>
                  <a:pt x="0" y="89353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806758" y="1091646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4">
                <a:moveTo>
                  <a:pt x="0" y="0"/>
                </a:moveTo>
                <a:lnTo>
                  <a:pt x="89353" y="0"/>
                </a:lnTo>
                <a:lnTo>
                  <a:pt x="89353" y="89353"/>
                </a:lnTo>
                <a:lnTo>
                  <a:pt x="0" y="89353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59511" y="1425089"/>
            <a:ext cx="335915" cy="1410335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>
                <a:latin typeface="Calibri"/>
                <a:cs typeface="Calibri"/>
              </a:rPr>
              <a:t>Incidence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(%)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1523615" y="3520366"/>
          <a:ext cx="6811645" cy="478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294"/>
                <a:gridCol w="1016634"/>
                <a:gridCol w="904875"/>
                <a:gridCol w="1100454"/>
                <a:gridCol w="923289"/>
                <a:gridCol w="1348105"/>
                <a:gridCol w="552450"/>
              </a:tblGrid>
              <a:tr h="239067">
                <a:tc>
                  <a:txBody>
                    <a:bodyPr/>
                    <a:lstStyle/>
                    <a:p>
                      <a:pPr algn="r" marR="21844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Death</a:t>
                      </a:r>
                      <a:r>
                        <a:rPr dirty="0" sz="12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from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r" marR="3263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ac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ctr" marR="603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MI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marL="40259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MINS*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ctr" marL="1365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Definite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ctr" marR="69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Coronary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200" spc="-15">
                          <a:latin typeface="Calibri"/>
                          <a:cs typeface="Calibri"/>
                        </a:rPr>
                        <a:t>Stroke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4130"/>
                </a:tc>
              </a:tr>
              <a:tr h="239067">
                <a:tc>
                  <a:txBody>
                    <a:bodyPr/>
                    <a:lstStyle/>
                    <a:p>
                      <a:pPr algn="r" marR="2343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Any</a:t>
                      </a:r>
                      <a:r>
                        <a:rPr dirty="0" sz="12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Cause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 algn="r" marR="3498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58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 algn="ctr" marL="203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Revascularization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8" name="object 38"/>
          <p:cNvSpPr txBox="1"/>
          <p:nvPr/>
        </p:nvSpPr>
        <p:spPr>
          <a:xfrm>
            <a:off x="1122348" y="4158072"/>
            <a:ext cx="7646670" cy="56134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61594">
              <a:lnSpc>
                <a:spcPct val="100000"/>
              </a:lnSpc>
              <a:spcBef>
                <a:spcPts val="235"/>
              </a:spcBef>
            </a:pPr>
            <a:r>
              <a:rPr dirty="0" sz="1200" spc="-10">
                <a:latin typeface="Calibri"/>
                <a:cs typeface="Calibri"/>
              </a:rPr>
              <a:t>MI=myocardial infarction, MINS=myocardial </a:t>
            </a:r>
            <a:r>
              <a:rPr dirty="0" sz="1200" spc="-5">
                <a:latin typeface="Calibri"/>
                <a:cs typeface="Calibri"/>
              </a:rPr>
              <a:t>injury </a:t>
            </a:r>
            <a:r>
              <a:rPr dirty="0" sz="1200" spc="-10">
                <a:latin typeface="Calibri"/>
                <a:cs typeface="Calibri"/>
              </a:rPr>
              <a:t>after noncardiac </a:t>
            </a:r>
            <a:r>
              <a:rPr dirty="0" sz="1200" spc="-20">
                <a:latin typeface="Calibri"/>
                <a:cs typeface="Calibri"/>
              </a:rPr>
              <a:t>surgery, </a:t>
            </a:r>
            <a:r>
              <a:rPr dirty="0" sz="1200" spc="-10">
                <a:latin typeface="Calibri"/>
                <a:cs typeface="Calibri"/>
              </a:rPr>
              <a:t>ST=stent</a:t>
            </a:r>
            <a:r>
              <a:rPr dirty="0" sz="1200" spc="9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thrombosis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ts val="1200"/>
              </a:lnSpc>
              <a:spcBef>
                <a:spcPts val="265"/>
              </a:spcBef>
            </a:pPr>
            <a:r>
              <a:rPr dirty="0" sz="1100" spc="-25">
                <a:latin typeface="Calibri"/>
                <a:cs typeface="Calibri"/>
              </a:rPr>
              <a:t>*MINS was </a:t>
            </a:r>
            <a:r>
              <a:rPr dirty="0" sz="1100" spc="-20">
                <a:latin typeface="Calibri"/>
                <a:cs typeface="Calibri"/>
              </a:rPr>
              <a:t>defined </a:t>
            </a:r>
            <a:r>
              <a:rPr dirty="0" sz="1100" spc="-15">
                <a:latin typeface="Calibri"/>
                <a:cs typeface="Calibri"/>
              </a:rPr>
              <a:t>as </a:t>
            </a:r>
            <a:r>
              <a:rPr dirty="0" sz="1100" spc="-25">
                <a:latin typeface="Calibri"/>
                <a:cs typeface="Calibri"/>
              </a:rPr>
              <a:t>elevated postoperative </a:t>
            </a:r>
            <a:r>
              <a:rPr dirty="0" sz="1100" spc="-20">
                <a:latin typeface="Calibri"/>
                <a:cs typeface="Calibri"/>
              </a:rPr>
              <a:t>cTnI </a:t>
            </a:r>
            <a:r>
              <a:rPr dirty="0" sz="1100">
                <a:latin typeface="Calibri"/>
                <a:cs typeface="Calibri"/>
              </a:rPr>
              <a:t>&gt; </a:t>
            </a:r>
            <a:r>
              <a:rPr dirty="0" sz="1100" spc="-20">
                <a:latin typeface="Calibri"/>
                <a:cs typeface="Calibri"/>
              </a:rPr>
              <a:t>the 99th percentile </a:t>
            </a:r>
            <a:r>
              <a:rPr dirty="0" sz="1100" spc="-15">
                <a:latin typeface="Calibri"/>
                <a:cs typeface="Calibri"/>
              </a:rPr>
              <a:t>of </a:t>
            </a:r>
            <a:r>
              <a:rPr dirty="0" sz="1100" spc="-20">
                <a:latin typeface="Calibri"/>
                <a:cs typeface="Calibri"/>
              </a:rPr>
              <a:t>the </a:t>
            </a:r>
            <a:r>
              <a:rPr dirty="0" sz="1100" spc="-25">
                <a:latin typeface="Calibri"/>
                <a:cs typeface="Calibri"/>
              </a:rPr>
              <a:t>URL, </a:t>
            </a:r>
            <a:r>
              <a:rPr dirty="0" sz="1100" spc="-20">
                <a:latin typeface="Calibri"/>
                <a:cs typeface="Calibri"/>
              </a:rPr>
              <a:t>and </a:t>
            </a:r>
            <a:r>
              <a:rPr dirty="0" sz="1100" spc="-25">
                <a:latin typeface="Calibri"/>
                <a:cs typeface="Calibri"/>
              </a:rPr>
              <a:t>was </a:t>
            </a:r>
            <a:r>
              <a:rPr dirty="0" sz="1100" spc="-20">
                <a:latin typeface="Calibri"/>
                <a:cs typeface="Calibri"/>
              </a:rPr>
              <a:t>assessed </a:t>
            </a:r>
            <a:r>
              <a:rPr dirty="0" sz="1100" spc="-10">
                <a:latin typeface="Calibri"/>
                <a:cs typeface="Calibri"/>
              </a:rPr>
              <a:t>in </a:t>
            </a:r>
            <a:r>
              <a:rPr dirty="0" sz="1100" spc="-20">
                <a:latin typeface="Calibri"/>
                <a:cs typeface="Calibri"/>
              </a:rPr>
              <a:t>283 </a:t>
            </a:r>
            <a:r>
              <a:rPr dirty="0" sz="1100" spc="-25">
                <a:latin typeface="Calibri"/>
                <a:cs typeface="Calibri"/>
              </a:rPr>
              <a:t>patients </a:t>
            </a:r>
            <a:r>
              <a:rPr dirty="0" sz="1100" spc="-20">
                <a:latin typeface="Calibri"/>
                <a:cs typeface="Calibri"/>
              </a:rPr>
              <a:t>(138 </a:t>
            </a:r>
            <a:r>
              <a:rPr dirty="0" sz="1100" spc="-25">
                <a:latin typeface="Calibri"/>
                <a:cs typeface="Calibri"/>
              </a:rPr>
              <a:t>patients </a:t>
            </a:r>
            <a:r>
              <a:rPr dirty="0" sz="1100" spc="-10">
                <a:latin typeface="Calibri"/>
                <a:cs typeface="Calibri"/>
              </a:rPr>
              <a:t>in </a:t>
            </a:r>
            <a:r>
              <a:rPr dirty="0" sz="1100" spc="-20">
                <a:latin typeface="Calibri"/>
                <a:cs typeface="Calibri"/>
              </a:rPr>
              <a:t>aspirin  </a:t>
            </a:r>
            <a:r>
              <a:rPr dirty="0" sz="1100" spc="-25">
                <a:latin typeface="Calibri"/>
                <a:cs typeface="Calibri"/>
              </a:rPr>
              <a:t>alone group </a:t>
            </a:r>
            <a:r>
              <a:rPr dirty="0" sz="1100" spc="-20">
                <a:latin typeface="Calibri"/>
                <a:cs typeface="Calibri"/>
              </a:rPr>
              <a:t>and 145 </a:t>
            </a:r>
            <a:r>
              <a:rPr dirty="0" sz="1100" spc="-25">
                <a:latin typeface="Calibri"/>
                <a:cs typeface="Calibri"/>
              </a:rPr>
              <a:t>patients </a:t>
            </a:r>
            <a:r>
              <a:rPr dirty="0" sz="1100" spc="-10">
                <a:latin typeface="Calibri"/>
                <a:cs typeface="Calibri"/>
              </a:rPr>
              <a:t>in </a:t>
            </a:r>
            <a:r>
              <a:rPr dirty="0" sz="1100" spc="-15">
                <a:latin typeface="Calibri"/>
                <a:cs typeface="Calibri"/>
              </a:rPr>
              <a:t>no </a:t>
            </a:r>
            <a:r>
              <a:rPr dirty="0" sz="1100" spc="-25">
                <a:latin typeface="Calibri"/>
                <a:cs typeface="Calibri"/>
              </a:rPr>
              <a:t>antiplatelet</a:t>
            </a:r>
            <a:r>
              <a:rPr dirty="0" sz="1100" spc="-17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group).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67864" y="1380235"/>
            <a:ext cx="452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=0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25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08742" y="1004315"/>
            <a:ext cx="1900555" cy="58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162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Aspirin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Monotherapy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  <a:tabLst>
                <a:tab pos="1063625" algn="l"/>
              </a:tabLst>
            </a:pPr>
            <a:r>
              <a:rPr dirty="0" sz="1200">
                <a:latin typeface="Calibri"/>
                <a:cs typeface="Calibri"/>
              </a:rPr>
              <a:t>P=0.25	P&gt;0.99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94259" y="1004315"/>
            <a:ext cx="2108835" cy="904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Arial"/>
                <a:cs typeface="Arial"/>
              </a:rPr>
              <a:t>No </a:t>
            </a:r>
            <a:r>
              <a:rPr dirty="0" sz="1400" spc="-5">
                <a:latin typeface="Arial"/>
                <a:cs typeface="Arial"/>
              </a:rPr>
              <a:t>Antiplatelet </a:t>
            </a:r>
            <a:r>
              <a:rPr dirty="0" sz="1400" spc="-10">
                <a:latin typeface="Arial"/>
                <a:cs typeface="Arial"/>
              </a:rPr>
              <a:t>Therapy</a:t>
            </a:r>
            <a:endParaRPr sz="1400">
              <a:latin typeface="Arial"/>
              <a:cs typeface="Arial"/>
            </a:endParaRPr>
          </a:p>
          <a:p>
            <a:pPr marL="12700" marR="677545" indent="40005">
              <a:lnSpc>
                <a:spcPct val="175000"/>
              </a:lnSpc>
              <a:spcBef>
                <a:spcPts val="200"/>
              </a:spcBef>
              <a:tabLst>
                <a:tab pos="1080135" algn="l"/>
              </a:tabLst>
            </a:pP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=0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51	</a:t>
            </a: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=NA  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23,2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794144" y="1380235"/>
            <a:ext cx="452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&gt;0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99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15720" y="1380235"/>
            <a:ext cx="452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&gt;0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99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Perioperative </a:t>
            </a:r>
            <a:r>
              <a:rPr dirty="0" spc="-5"/>
              <a:t>Bleeding</a:t>
            </a:r>
            <a:r>
              <a:rPr dirty="0" spc="25"/>
              <a:t> </a:t>
            </a:r>
            <a:r>
              <a:rPr dirty="0" spc="-3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1354659" y="1158036"/>
            <a:ext cx="7266940" cy="2625725"/>
          </a:xfrm>
          <a:custGeom>
            <a:avLst/>
            <a:gdLst/>
            <a:ahLst/>
            <a:cxnLst/>
            <a:rect l="l" t="t" r="r" b="b"/>
            <a:pathLst>
              <a:path w="7266940" h="2625725">
                <a:moveTo>
                  <a:pt x="0" y="0"/>
                </a:moveTo>
                <a:lnTo>
                  <a:pt x="7266733" y="0"/>
                </a:lnTo>
                <a:lnTo>
                  <a:pt x="7266733" y="2625218"/>
                </a:lnTo>
                <a:lnTo>
                  <a:pt x="0" y="262521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12976" y="3371088"/>
            <a:ext cx="323215" cy="412750"/>
          </a:xfrm>
          <a:custGeom>
            <a:avLst/>
            <a:gdLst/>
            <a:ahLst/>
            <a:cxnLst/>
            <a:rect l="l" t="t" r="r" b="b"/>
            <a:pathLst>
              <a:path w="323214" h="412750">
                <a:moveTo>
                  <a:pt x="323088" y="0"/>
                </a:moveTo>
                <a:lnTo>
                  <a:pt x="0" y="0"/>
                </a:lnTo>
                <a:lnTo>
                  <a:pt x="0" y="412167"/>
                </a:lnTo>
                <a:lnTo>
                  <a:pt x="323088" y="412167"/>
                </a:lnTo>
                <a:lnTo>
                  <a:pt x="323088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63823" y="2865120"/>
            <a:ext cx="326390" cy="918210"/>
          </a:xfrm>
          <a:custGeom>
            <a:avLst/>
            <a:gdLst/>
            <a:ahLst/>
            <a:cxnLst/>
            <a:rect l="l" t="t" r="r" b="b"/>
            <a:pathLst>
              <a:path w="326389" h="918210">
                <a:moveTo>
                  <a:pt x="326136" y="0"/>
                </a:moveTo>
                <a:lnTo>
                  <a:pt x="0" y="0"/>
                </a:lnTo>
                <a:lnTo>
                  <a:pt x="0" y="918135"/>
                </a:lnTo>
                <a:lnTo>
                  <a:pt x="326136" y="918135"/>
                </a:lnTo>
                <a:lnTo>
                  <a:pt x="326136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17720" y="3355847"/>
            <a:ext cx="326390" cy="427990"/>
          </a:xfrm>
          <a:custGeom>
            <a:avLst/>
            <a:gdLst/>
            <a:ahLst/>
            <a:cxnLst/>
            <a:rect l="l" t="t" r="r" b="b"/>
            <a:pathLst>
              <a:path w="326389" h="427989">
                <a:moveTo>
                  <a:pt x="326135" y="0"/>
                </a:moveTo>
                <a:lnTo>
                  <a:pt x="0" y="0"/>
                </a:lnTo>
                <a:lnTo>
                  <a:pt x="0" y="427407"/>
                </a:lnTo>
                <a:lnTo>
                  <a:pt x="326135" y="427407"/>
                </a:lnTo>
                <a:lnTo>
                  <a:pt x="326135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71615" y="2804160"/>
            <a:ext cx="326390" cy="979169"/>
          </a:xfrm>
          <a:custGeom>
            <a:avLst/>
            <a:gdLst/>
            <a:ahLst/>
            <a:cxnLst/>
            <a:rect l="l" t="t" r="r" b="b"/>
            <a:pathLst>
              <a:path w="326389" h="979170">
                <a:moveTo>
                  <a:pt x="326136" y="0"/>
                </a:moveTo>
                <a:lnTo>
                  <a:pt x="0" y="0"/>
                </a:lnTo>
                <a:lnTo>
                  <a:pt x="0" y="979095"/>
                </a:lnTo>
                <a:lnTo>
                  <a:pt x="326136" y="979095"/>
                </a:lnTo>
                <a:lnTo>
                  <a:pt x="326136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25511" y="2377439"/>
            <a:ext cx="326390" cy="1405890"/>
          </a:xfrm>
          <a:custGeom>
            <a:avLst/>
            <a:gdLst/>
            <a:ahLst/>
            <a:cxnLst/>
            <a:rect l="l" t="t" r="r" b="b"/>
            <a:pathLst>
              <a:path w="326390" h="1405889">
                <a:moveTo>
                  <a:pt x="326136" y="0"/>
                </a:moveTo>
                <a:lnTo>
                  <a:pt x="0" y="0"/>
                </a:lnTo>
                <a:lnTo>
                  <a:pt x="0" y="1405815"/>
                </a:lnTo>
                <a:lnTo>
                  <a:pt x="326136" y="1405815"/>
                </a:lnTo>
                <a:lnTo>
                  <a:pt x="326136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24455" y="3441191"/>
            <a:ext cx="326390" cy="342265"/>
          </a:xfrm>
          <a:custGeom>
            <a:avLst/>
            <a:gdLst/>
            <a:ahLst/>
            <a:cxnLst/>
            <a:rect l="l" t="t" r="r" b="b"/>
            <a:pathLst>
              <a:path w="326389" h="342264">
                <a:moveTo>
                  <a:pt x="326136" y="0"/>
                </a:moveTo>
                <a:lnTo>
                  <a:pt x="0" y="0"/>
                </a:lnTo>
                <a:lnTo>
                  <a:pt x="0" y="342063"/>
                </a:lnTo>
                <a:lnTo>
                  <a:pt x="326136" y="342063"/>
                </a:lnTo>
                <a:lnTo>
                  <a:pt x="326136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78352" y="3002279"/>
            <a:ext cx="326390" cy="781050"/>
          </a:xfrm>
          <a:custGeom>
            <a:avLst/>
            <a:gdLst/>
            <a:ahLst/>
            <a:cxnLst/>
            <a:rect l="l" t="t" r="r" b="b"/>
            <a:pathLst>
              <a:path w="326389" h="781050">
                <a:moveTo>
                  <a:pt x="326136" y="0"/>
                </a:moveTo>
                <a:lnTo>
                  <a:pt x="0" y="0"/>
                </a:lnTo>
                <a:lnTo>
                  <a:pt x="0" y="780975"/>
                </a:lnTo>
                <a:lnTo>
                  <a:pt x="326136" y="780975"/>
                </a:lnTo>
                <a:lnTo>
                  <a:pt x="326136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32247" y="3441191"/>
            <a:ext cx="326390" cy="342265"/>
          </a:xfrm>
          <a:custGeom>
            <a:avLst/>
            <a:gdLst/>
            <a:ahLst/>
            <a:cxnLst/>
            <a:rect l="l" t="t" r="r" b="b"/>
            <a:pathLst>
              <a:path w="326389" h="342264">
                <a:moveTo>
                  <a:pt x="326136" y="0"/>
                </a:moveTo>
                <a:lnTo>
                  <a:pt x="0" y="0"/>
                </a:lnTo>
                <a:lnTo>
                  <a:pt x="0" y="342063"/>
                </a:lnTo>
                <a:lnTo>
                  <a:pt x="326136" y="342063"/>
                </a:lnTo>
                <a:lnTo>
                  <a:pt x="326136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486144" y="3121151"/>
            <a:ext cx="326390" cy="662305"/>
          </a:xfrm>
          <a:custGeom>
            <a:avLst/>
            <a:gdLst/>
            <a:ahLst/>
            <a:cxnLst/>
            <a:rect l="l" t="t" r="r" b="b"/>
            <a:pathLst>
              <a:path w="326390" h="662304">
                <a:moveTo>
                  <a:pt x="326135" y="0"/>
                </a:moveTo>
                <a:lnTo>
                  <a:pt x="0" y="0"/>
                </a:lnTo>
                <a:lnTo>
                  <a:pt x="0" y="662103"/>
                </a:lnTo>
                <a:lnTo>
                  <a:pt x="326135" y="662103"/>
                </a:lnTo>
                <a:lnTo>
                  <a:pt x="326135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940040" y="2779776"/>
            <a:ext cx="323215" cy="1003935"/>
          </a:xfrm>
          <a:custGeom>
            <a:avLst/>
            <a:gdLst/>
            <a:ahLst/>
            <a:cxnLst/>
            <a:rect l="l" t="t" r="r" b="b"/>
            <a:pathLst>
              <a:path w="323215" h="1003935">
                <a:moveTo>
                  <a:pt x="323087" y="0"/>
                </a:moveTo>
                <a:lnTo>
                  <a:pt x="0" y="0"/>
                </a:lnTo>
                <a:lnTo>
                  <a:pt x="0" y="1003479"/>
                </a:lnTo>
                <a:lnTo>
                  <a:pt x="323087" y="1003479"/>
                </a:lnTo>
                <a:lnTo>
                  <a:pt x="323087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54659" y="1158037"/>
            <a:ext cx="0" cy="2625725"/>
          </a:xfrm>
          <a:custGeom>
            <a:avLst/>
            <a:gdLst/>
            <a:ahLst/>
            <a:cxnLst/>
            <a:rect l="l" t="t" r="r" b="b"/>
            <a:pathLst>
              <a:path w="0" h="2625725">
                <a:moveTo>
                  <a:pt x="0" y="2625218"/>
                </a:moveTo>
                <a:lnTo>
                  <a:pt x="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93360" y="378325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93360" y="3456431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93360" y="3127247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93360" y="2798063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293360" y="2471927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93360" y="2142743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93360" y="1813559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93360" y="1487423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93360" y="1158036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 h="0">
                <a:moveTo>
                  <a:pt x="0" y="0"/>
                </a:moveTo>
                <a:lnTo>
                  <a:pt x="6129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755759" y="3111500"/>
            <a:ext cx="2374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6,3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30283" y="2605532"/>
            <a:ext cx="194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62453" y="3099307"/>
            <a:ext cx="2374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6,5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73413" y="2547620"/>
            <a:ext cx="322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14,9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26760" y="2120900"/>
            <a:ext cx="322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21,4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69605" y="3184651"/>
            <a:ext cx="2374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5,2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86217" y="2745739"/>
            <a:ext cx="3111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9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z="1200" spc="-5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,9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76297" y="3184651"/>
            <a:ext cx="2374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5,2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87259" y="2861564"/>
            <a:ext cx="322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10,1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40605" y="2520188"/>
            <a:ext cx="322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Arial"/>
                <a:cs typeface="Arial"/>
              </a:rPr>
              <a:t>15,3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41127" y="911859"/>
            <a:ext cx="254000" cy="297942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600" spc="10">
                <a:latin typeface="Arial"/>
                <a:cs typeface="Arial"/>
              </a:rPr>
              <a:t>40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600" spc="10">
                <a:latin typeface="Arial"/>
                <a:cs typeface="Arial"/>
              </a:rPr>
              <a:t>35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1600" spc="10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600" spc="10">
                <a:latin typeface="Arial"/>
                <a:cs typeface="Arial"/>
              </a:rPr>
              <a:t>25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10">
                <a:latin typeface="Arial"/>
                <a:cs typeface="Arial"/>
              </a:rPr>
              <a:t>20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600" spc="10">
                <a:latin typeface="Arial"/>
                <a:cs typeface="Arial"/>
              </a:rPr>
              <a:t>15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10">
                <a:latin typeface="Arial"/>
                <a:cs typeface="Arial"/>
              </a:rPr>
              <a:t>10</a:t>
            </a:r>
            <a:endParaRPr sz="1600">
              <a:latin typeface="Arial"/>
              <a:cs typeface="Arial"/>
            </a:endParaRPr>
          </a:p>
          <a:p>
            <a:pPr marL="125730">
              <a:lnSpc>
                <a:spcPct val="100000"/>
              </a:lnSpc>
              <a:spcBef>
                <a:spcPts val="670"/>
              </a:spcBef>
            </a:pPr>
            <a:r>
              <a:rPr dirty="0" sz="1600"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  <a:p>
            <a:pPr marL="125730">
              <a:lnSpc>
                <a:spcPct val="100000"/>
              </a:lnSpc>
              <a:spcBef>
                <a:spcPts val="650"/>
              </a:spcBef>
            </a:pPr>
            <a:r>
              <a:rPr dirty="0" sz="1600"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739895" y="1384228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4">
                <a:moveTo>
                  <a:pt x="0" y="0"/>
                </a:moveTo>
                <a:lnTo>
                  <a:pt x="89353" y="0"/>
                </a:lnTo>
                <a:lnTo>
                  <a:pt x="89353" y="89354"/>
                </a:lnTo>
                <a:lnTo>
                  <a:pt x="0" y="89354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805528" y="1384228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4">
                <a:moveTo>
                  <a:pt x="0" y="0"/>
                </a:moveTo>
                <a:lnTo>
                  <a:pt x="89353" y="0"/>
                </a:lnTo>
                <a:lnTo>
                  <a:pt x="89353" y="89354"/>
                </a:lnTo>
                <a:lnTo>
                  <a:pt x="0" y="89354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59511" y="1705505"/>
            <a:ext cx="335915" cy="1410335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5">
                <a:latin typeface="Calibri"/>
                <a:cs typeface="Calibri"/>
              </a:rPr>
              <a:t>Incidence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(%)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27602" y="3769867"/>
            <a:ext cx="561340" cy="69913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459"/>
              </a:spcBef>
            </a:pPr>
            <a:r>
              <a:rPr dirty="0" sz="1200" spc="-5">
                <a:latin typeface="Calibri"/>
                <a:cs typeface="Calibri"/>
              </a:rPr>
              <a:t>POISE-2</a:t>
            </a:r>
            <a:endParaRPr sz="1200">
              <a:latin typeface="Calibri"/>
              <a:cs typeface="Calibri"/>
            </a:endParaRPr>
          </a:p>
          <a:p>
            <a:pPr marL="12700" marR="5080" indent="80645">
              <a:lnSpc>
                <a:spcPct val="118300"/>
              </a:lnSpc>
              <a:spcBef>
                <a:spcPts val="95"/>
              </a:spcBef>
            </a:pPr>
            <a:r>
              <a:rPr dirty="0" sz="1200" spc="-5">
                <a:latin typeface="Calibri"/>
                <a:cs typeface="Calibri"/>
              </a:rPr>
              <a:t>Major  B</a:t>
            </a:r>
            <a:r>
              <a:rPr dirty="0" sz="1200">
                <a:latin typeface="Calibri"/>
                <a:cs typeface="Calibri"/>
              </a:rPr>
              <a:t>lee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58729" y="3769867"/>
            <a:ext cx="586105" cy="4826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200" spc="-10">
                <a:latin typeface="Calibri"/>
                <a:cs typeface="Calibri"/>
              </a:rPr>
              <a:t>BARC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3,5</a:t>
            </a:r>
            <a:endParaRPr sz="12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359"/>
              </a:spcBef>
            </a:pPr>
            <a:r>
              <a:rPr dirty="0" sz="1200" spc="-5">
                <a:latin typeface="Calibri"/>
                <a:cs typeface="Calibri"/>
              </a:rPr>
              <a:t>Bleeding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20421" y="3763771"/>
            <a:ext cx="561340" cy="69913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200" spc="-5">
                <a:latin typeface="Calibri"/>
                <a:cs typeface="Calibri"/>
              </a:rPr>
              <a:t>TIMI</a:t>
            </a:r>
            <a:endParaRPr sz="1200">
              <a:latin typeface="Calibri"/>
              <a:cs typeface="Calibri"/>
            </a:endParaRPr>
          </a:p>
          <a:p>
            <a:pPr algn="ctr" marL="12065" marR="5080">
              <a:lnSpc>
                <a:spcPct val="118300"/>
              </a:lnSpc>
              <a:spcBef>
                <a:spcPts val="95"/>
              </a:spcBef>
            </a:pPr>
            <a:r>
              <a:rPr dirty="0" sz="1200" spc="-5">
                <a:latin typeface="Calibri"/>
                <a:cs typeface="Calibri"/>
              </a:rPr>
              <a:t>Major  B</a:t>
            </a:r>
            <a:r>
              <a:rPr dirty="0" sz="1200">
                <a:latin typeface="Calibri"/>
                <a:cs typeface="Calibri"/>
              </a:rPr>
              <a:t>lee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70739" y="3763771"/>
            <a:ext cx="561340" cy="69913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200" spc="-5">
                <a:latin typeface="Calibri"/>
                <a:cs typeface="Calibri"/>
              </a:rPr>
              <a:t>TIMI</a:t>
            </a:r>
            <a:endParaRPr sz="1200">
              <a:latin typeface="Calibri"/>
              <a:cs typeface="Calibri"/>
            </a:endParaRPr>
          </a:p>
          <a:p>
            <a:pPr algn="ctr" marL="12700" marR="5080">
              <a:lnSpc>
                <a:spcPct val="118300"/>
              </a:lnSpc>
              <a:spcBef>
                <a:spcPts val="95"/>
              </a:spcBef>
            </a:pPr>
            <a:r>
              <a:rPr dirty="0" sz="1200" spc="-5">
                <a:latin typeface="Calibri"/>
                <a:cs typeface="Calibri"/>
              </a:rPr>
              <a:t>Minor  B</a:t>
            </a:r>
            <a:r>
              <a:rPr dirty="0" sz="1200">
                <a:latin typeface="Calibri"/>
                <a:cs typeface="Calibri"/>
              </a:rPr>
              <a:t>lee</a:t>
            </a:r>
            <a:r>
              <a:rPr dirty="0" sz="1200" spc="-10">
                <a:latin typeface="Calibri"/>
                <a:cs typeface="Calibri"/>
              </a:rPr>
              <a:t>d</a:t>
            </a:r>
            <a:r>
              <a:rPr dirty="0" sz="1200">
                <a:latin typeface="Calibri"/>
                <a:cs typeface="Calibri"/>
              </a:rPr>
              <a:t>i</a:t>
            </a:r>
            <a:r>
              <a:rPr dirty="0" sz="1200" spc="-10">
                <a:latin typeface="Calibri"/>
                <a:cs typeface="Calibri"/>
              </a:rPr>
              <a:t>n</a:t>
            </a:r>
            <a:r>
              <a:rPr dirty="0" sz="1200">
                <a:latin typeface="Calibri"/>
                <a:cs typeface="Calibri"/>
              </a:rPr>
              <a:t>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24461" y="3763771"/>
            <a:ext cx="980440" cy="69913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200" spc="-5">
                <a:latin typeface="Calibri"/>
                <a:cs typeface="Calibri"/>
              </a:rPr>
              <a:t>TIMI</a:t>
            </a:r>
            <a:endParaRPr sz="1200">
              <a:latin typeface="Calibri"/>
              <a:cs typeface="Calibri"/>
            </a:endParaRPr>
          </a:p>
          <a:p>
            <a:pPr algn="ctr" marL="12065" marR="5080">
              <a:lnSpc>
                <a:spcPct val="118300"/>
              </a:lnSpc>
              <a:spcBef>
                <a:spcPts val="95"/>
              </a:spcBef>
            </a:pPr>
            <a:r>
              <a:rPr dirty="0" sz="1200" spc="-5">
                <a:latin typeface="Calibri"/>
                <a:cs typeface="Calibri"/>
              </a:rPr>
              <a:t>Major </a:t>
            </a:r>
            <a:r>
              <a:rPr dirty="0" sz="1200">
                <a:latin typeface="Calibri"/>
                <a:cs typeface="Calibri"/>
              </a:rPr>
              <a:t>or</a:t>
            </a:r>
            <a:r>
              <a:rPr dirty="0" sz="1200" spc="-7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Minor  Bleeding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47133" y="1660652"/>
            <a:ext cx="452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=0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47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56462" y="1296923"/>
            <a:ext cx="1651000" cy="572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Aspirin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Monotherapy</a:t>
            </a:r>
            <a:endParaRPr sz="1400">
              <a:latin typeface="Arial"/>
              <a:cs typeface="Arial"/>
            </a:endParaRPr>
          </a:p>
          <a:p>
            <a:pPr marL="471805">
              <a:lnSpc>
                <a:spcPct val="100000"/>
              </a:lnSpc>
              <a:spcBef>
                <a:spcPts val="1185"/>
              </a:spcBef>
            </a:pPr>
            <a:r>
              <a:rPr dirty="0" sz="1200">
                <a:latin typeface="Calibri"/>
                <a:cs typeface="Calibri"/>
              </a:rPr>
              <a:t>P=0.34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34406" y="1296923"/>
            <a:ext cx="2066925" cy="572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0025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Arial"/>
                <a:cs typeface="Arial"/>
              </a:rPr>
              <a:t>No </a:t>
            </a:r>
            <a:r>
              <a:rPr dirty="0" sz="1400" spc="-5">
                <a:latin typeface="Arial"/>
                <a:cs typeface="Arial"/>
              </a:rPr>
              <a:t>Antiplatelet </a:t>
            </a:r>
            <a:r>
              <a:rPr dirty="0" sz="1400" spc="-10">
                <a:latin typeface="Arial"/>
                <a:cs typeface="Arial"/>
              </a:rPr>
              <a:t>Therapy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  <a:tabLst>
                <a:tab pos="1435100" algn="l"/>
              </a:tabLst>
            </a:pPr>
            <a:r>
              <a:rPr dirty="0" sz="1200">
                <a:latin typeface="Calibri"/>
                <a:cs typeface="Calibri"/>
              </a:rPr>
              <a:t>P=0.39	P=0.027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68879" y="1660652"/>
            <a:ext cx="5308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Calibri"/>
                <a:cs typeface="Calibri"/>
              </a:rPr>
              <a:t>P</a:t>
            </a:r>
            <a:r>
              <a:rPr dirty="0" sz="1200">
                <a:latin typeface="Calibri"/>
                <a:cs typeface="Calibri"/>
              </a:rPr>
              <a:t>=0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016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2024-08-30T18:14:40Z</dcterms:created>
  <dcterms:modified xsi:type="dcterms:W3CDTF">2024-08-30T18:14:40Z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LastSaved">
    <vt:filetime>2024-08-30T00:00:00Z</vt:filetime>
  </property>
</Properties>
</file>