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6" r:id="rId6"/>
    <p:sldId id="279" r:id="rId7"/>
    <p:sldId id="278" r:id="rId8"/>
    <p:sldId id="282" r:id="rId9"/>
    <p:sldId id="287" r:id="rId10"/>
    <p:sldId id="288" r:id="rId11"/>
    <p:sldId id="283" r:id="rId12"/>
    <p:sldId id="289" r:id="rId13"/>
    <p:sldId id="284" r:id="rId14"/>
    <p:sldId id="285" r:id="rId15"/>
    <p:sldId id="290" r:id="rId16"/>
    <p:sldId id="286" r:id="rId17"/>
    <p:sldId id="280" r:id="rId18"/>
    <p:sldId id="281" r:id="rId19"/>
    <p:sldId id="291" r:id="rId20"/>
    <p:sldId id="262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133" d="100"/>
          <a:sy n="133" d="100"/>
        </p:scale>
        <p:origin x="37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1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Reversed Re-entry Technique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2200" dirty="0" smtClean="0"/>
              <a:t>Mahmoud </a:t>
            </a:r>
            <a:r>
              <a:rPr lang="en-US" sz="2200" dirty="0" err="1" smtClean="0"/>
              <a:t>Abdelghany</a:t>
            </a:r>
            <a:r>
              <a:rPr lang="en-US" sz="2200" dirty="0" smtClean="0"/>
              <a:t>, MD, </a:t>
            </a:r>
            <a:r>
              <a:rPr lang="en-US" sz="2200" dirty="0" err="1" smtClean="0"/>
              <a:t>Yulanka</a:t>
            </a:r>
            <a:r>
              <a:rPr lang="en-US" sz="2200" dirty="0" smtClean="0"/>
              <a:t> Castro-Dominguez, MD, </a:t>
            </a:r>
            <a:r>
              <a:rPr lang="en-US" sz="2200" dirty="0" err="1" smtClean="0"/>
              <a:t>Qurat</a:t>
            </a:r>
            <a:r>
              <a:rPr lang="en-US" sz="2200" dirty="0" smtClean="0"/>
              <a:t>-</a:t>
            </a:r>
            <a:r>
              <a:rPr lang="en-US" sz="2200" dirty="0" err="1" smtClean="0"/>
              <a:t>Ul</a:t>
            </a:r>
            <a:r>
              <a:rPr lang="en-US" sz="2200" dirty="0" smtClean="0"/>
              <a:t>-Ain Jelani, MD, Carlos Mena, MD </a:t>
            </a:r>
          </a:p>
          <a:p>
            <a:r>
              <a:rPr lang="en-US" sz="2400" dirty="0" smtClean="0"/>
              <a:t>Yale University School of Medicine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3950"/>
            <a:ext cx="8229600" cy="857250"/>
          </a:xfrm>
        </p:spPr>
        <p:txBody>
          <a:bodyPr/>
          <a:lstStyle/>
          <a:p>
            <a:r>
              <a:rPr lang="en-US" dirty="0" err="1" smtClean="0"/>
              <a:t>Antegrade</a:t>
            </a:r>
            <a:r>
              <a:rPr lang="en-US" dirty="0" smtClean="0"/>
              <a:t>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6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DistalSF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7150"/>
            <a:ext cx="4038600" cy="4191000"/>
          </a:xfrm>
        </p:spPr>
      </p:pic>
    </p:spTree>
    <p:extLst>
      <p:ext uri="{BB962C8B-B14F-4D97-AF65-F5344CB8AC3E}">
        <p14:creationId xmlns:p14="http://schemas.microsoft.com/office/powerpoint/2010/main" val="10867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3950"/>
            <a:ext cx="8229600" cy="857250"/>
          </a:xfrm>
        </p:spPr>
        <p:txBody>
          <a:bodyPr/>
          <a:lstStyle/>
          <a:p>
            <a:r>
              <a:rPr lang="en-US" dirty="0" smtClean="0"/>
              <a:t>Retrograde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5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Poplite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7150"/>
            <a:ext cx="4038600" cy="4191000"/>
          </a:xfrm>
        </p:spPr>
      </p:pic>
    </p:spTree>
    <p:extLst>
      <p:ext uri="{BB962C8B-B14F-4D97-AF65-F5344CB8AC3E}">
        <p14:creationId xmlns:p14="http://schemas.microsoft.com/office/powerpoint/2010/main" val="29823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SF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7150"/>
            <a:ext cx="4038600" cy="4191000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1981200" y="971550"/>
            <a:ext cx="2095500" cy="685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981200" y="2952750"/>
            <a:ext cx="247290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7128" y="666750"/>
            <a:ext cx="129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True Lumen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7128" y="3328768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Subintimal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3950"/>
            <a:ext cx="8229600" cy="857250"/>
          </a:xfrm>
        </p:spPr>
        <p:txBody>
          <a:bodyPr/>
          <a:lstStyle/>
          <a:p>
            <a:r>
              <a:rPr lang="en-US" dirty="0" smtClean="0"/>
              <a:t>Now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54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ent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57150"/>
            <a:ext cx="4419600" cy="4191000"/>
          </a:xfrm>
        </p:spPr>
      </p:pic>
    </p:spTree>
    <p:extLst>
      <p:ext uri="{BB962C8B-B14F-4D97-AF65-F5344CB8AC3E}">
        <p14:creationId xmlns:p14="http://schemas.microsoft.com/office/powerpoint/2010/main" val="121125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038600" cy="4171950"/>
          </a:xfrm>
        </p:spPr>
      </p:pic>
      <p:pic>
        <p:nvPicPr>
          <p:cNvPr id="4" name="10PostBalloo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76200"/>
            <a:ext cx="40957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PTXSt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7150"/>
            <a:ext cx="4038600" cy="4191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7150"/>
            <a:ext cx="3581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FinalResult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57151"/>
            <a:ext cx="4460875" cy="4191000"/>
          </a:xfrm>
        </p:spPr>
      </p:pic>
      <p:pic>
        <p:nvPicPr>
          <p:cNvPr id="6" name="14FinalResult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57151"/>
            <a:ext cx="4038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Mahmoud </a:t>
            </a:r>
            <a:r>
              <a:rPr lang="en-US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Abdelghany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, MD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pPr>
              <a:buNone/>
            </a:pPr>
            <a:endParaRPr lang="en-US" sz="2000" dirty="0" smtClean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47999"/>
          </a:xfrm>
        </p:spPr>
        <p:txBody>
          <a:bodyPr/>
          <a:lstStyle/>
          <a:p>
            <a:r>
              <a:rPr lang="en-US" dirty="0" smtClean="0"/>
              <a:t>Know your tools</a:t>
            </a:r>
          </a:p>
          <a:p>
            <a:r>
              <a:rPr lang="en-US" dirty="0" smtClean="0"/>
              <a:t>Know your abilities and limitations</a:t>
            </a:r>
          </a:p>
          <a:p>
            <a:r>
              <a:rPr lang="en-US" dirty="0"/>
              <a:t>Think outside the box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9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88-year-old male presented with lifestyle limiting </a:t>
            </a:r>
            <a:r>
              <a:rPr lang="en-US" dirty="0" err="1" smtClean="0"/>
              <a:t>claudications</a:t>
            </a:r>
            <a:r>
              <a:rPr lang="en-US" dirty="0" smtClean="0"/>
              <a:t> on the left leg</a:t>
            </a:r>
          </a:p>
          <a:p>
            <a:endParaRPr lang="en-US" dirty="0"/>
          </a:p>
          <a:p>
            <a:r>
              <a:rPr lang="en-US" dirty="0" smtClean="0"/>
              <a:t>He had a failed endovascular revascularization attempt in an outside hospital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Coronary artery disease s/p CABG</a:t>
            </a:r>
          </a:p>
          <a:p>
            <a:r>
              <a:rPr lang="en-US" dirty="0" smtClean="0"/>
              <a:t>Diabetes</a:t>
            </a:r>
          </a:p>
          <a:p>
            <a:r>
              <a:rPr lang="en-US" dirty="0" smtClean="0"/>
              <a:t>Hypertension</a:t>
            </a:r>
          </a:p>
          <a:p>
            <a:r>
              <a:rPr lang="en-US" dirty="0" smtClean="0"/>
              <a:t>Hyperlipidemia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DistalAortogra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7150"/>
            <a:ext cx="4038600" cy="4191000"/>
          </a:xfrm>
        </p:spPr>
      </p:pic>
    </p:spTree>
    <p:extLst>
      <p:ext uri="{BB962C8B-B14F-4D97-AF65-F5344CB8AC3E}">
        <p14:creationId xmlns:p14="http://schemas.microsoft.com/office/powerpoint/2010/main" val="34306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CFA SF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7150"/>
            <a:ext cx="4038600" cy="4191000"/>
          </a:xfrm>
        </p:spPr>
      </p:pic>
    </p:spTree>
    <p:extLst>
      <p:ext uri="{BB962C8B-B14F-4D97-AF65-F5344CB8AC3E}">
        <p14:creationId xmlns:p14="http://schemas.microsoft.com/office/powerpoint/2010/main" val="14086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SF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7150"/>
            <a:ext cx="4038600" cy="4191000"/>
          </a:xfrm>
        </p:spPr>
      </p:pic>
    </p:spTree>
    <p:extLst>
      <p:ext uri="{BB962C8B-B14F-4D97-AF65-F5344CB8AC3E}">
        <p14:creationId xmlns:p14="http://schemas.microsoft.com/office/powerpoint/2010/main" val="30443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Poplite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7150"/>
            <a:ext cx="4038600" cy="4191000"/>
          </a:xfrm>
        </p:spPr>
      </p:pic>
    </p:spTree>
    <p:extLst>
      <p:ext uri="{BB962C8B-B14F-4D97-AF65-F5344CB8AC3E}">
        <p14:creationId xmlns:p14="http://schemas.microsoft.com/office/powerpoint/2010/main" val="45734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you approach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Antegrade</a:t>
            </a:r>
            <a:r>
              <a:rPr lang="en-US" dirty="0" smtClean="0"/>
              <a:t> approach?</a:t>
            </a:r>
          </a:p>
          <a:p>
            <a:r>
              <a:rPr lang="en-US" dirty="0" smtClean="0"/>
              <a:t>Retrograde approach?</a:t>
            </a:r>
          </a:p>
          <a:p>
            <a:r>
              <a:rPr lang="en-US" dirty="0" smtClean="0"/>
              <a:t>Vascular surgery consult for bypass?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7796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107</Words>
  <Application>Microsoft Office PowerPoint</Application>
  <PresentationFormat>On-screen Show (16:9)</PresentationFormat>
  <Paragraphs>28</Paragraphs>
  <Slides>20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TradeGothic</vt:lpstr>
      <vt:lpstr>Theme1</vt:lpstr>
      <vt:lpstr>Reversed Re-entry Technique</vt:lpstr>
      <vt:lpstr>PowerPoint Presentation</vt:lpstr>
      <vt:lpstr>HPI</vt:lpstr>
      <vt:lpstr>PMH</vt:lpstr>
      <vt:lpstr>PowerPoint Presentation</vt:lpstr>
      <vt:lpstr>PowerPoint Presentation</vt:lpstr>
      <vt:lpstr>PowerPoint Presentation</vt:lpstr>
      <vt:lpstr>PowerPoint Presentation</vt:lpstr>
      <vt:lpstr>How would you approach it?</vt:lpstr>
      <vt:lpstr>Antegrade Approach</vt:lpstr>
      <vt:lpstr>PowerPoint Presentation</vt:lpstr>
      <vt:lpstr>Retrograde Approach</vt:lpstr>
      <vt:lpstr>PowerPoint Presentation</vt:lpstr>
      <vt:lpstr>PowerPoint Presentation</vt:lpstr>
      <vt:lpstr>Now What?</vt:lpstr>
      <vt:lpstr>PowerPoint Presentation</vt:lpstr>
      <vt:lpstr>PowerPoint Presentation</vt:lpstr>
      <vt:lpstr>PowerPoint Presentation</vt:lpstr>
      <vt:lpstr>PowerPoint Presentation</vt:lpstr>
      <vt:lpstr>Take Home Message</vt:lpstr>
    </vt:vector>
  </TitlesOfParts>
  <Company>MedStar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Mahmoud</cp:lastModifiedBy>
  <cp:revision>39</cp:revision>
  <dcterms:created xsi:type="dcterms:W3CDTF">2015-01-08T17:01:57Z</dcterms:created>
  <dcterms:modified xsi:type="dcterms:W3CDTF">2018-12-15T01:47:23Z</dcterms:modified>
</cp:coreProperties>
</file>