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79" r:id="rId9"/>
    <p:sldId id="275" r:id="rId10"/>
    <p:sldId id="263" r:id="rId11"/>
    <p:sldId id="270" r:id="rId12"/>
    <p:sldId id="273" r:id="rId13"/>
    <p:sldId id="266" r:id="rId14"/>
    <p:sldId id="271" r:id="rId15"/>
    <p:sldId id="267" r:id="rId16"/>
    <p:sldId id="272" r:id="rId17"/>
    <p:sldId id="274" r:id="rId18"/>
    <p:sldId id="276" r:id="rId19"/>
    <p:sldId id="278" r:id="rId20"/>
    <p:sldId id="268" r:id="rId21"/>
    <p:sldId id="284" r:id="rId22"/>
    <p:sldId id="280" r:id="rId23"/>
    <p:sldId id="269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FE0"/>
    <a:srgbClr val="3A6BB5"/>
    <a:srgbClr val="172A55"/>
    <a:srgbClr val="F9C95C"/>
    <a:srgbClr val="E63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4"/>
    <p:restoredTop sz="94660"/>
  </p:normalViewPr>
  <p:slideViewPr>
    <p:cSldViewPr snapToGrid="0">
      <p:cViewPr>
        <p:scale>
          <a:sx n="100" d="100"/>
          <a:sy n="100" d="100"/>
        </p:scale>
        <p:origin x="86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Sheet1!$A$3:$A$4</c:f>
              <c:strCache>
                <c:ptCount val="2"/>
                <c:pt idx="0">
                  <c:v>EPN</c:v>
                </c:pt>
                <c:pt idx="1">
                  <c:v>Usual Care</c:v>
                </c:pt>
              </c:strCache>
            </c:strRef>
          </c:cat>
          <c:val>
            <c:numRef>
              <c:f>Sheet1!$B$3:$B$4</c:f>
              <c:numCache>
                <c:formatCode>0.00%</c:formatCode>
                <c:ptCount val="2"/>
                <c:pt idx="0">
                  <c:v>0.76600000000000001</c:v>
                </c:pt>
                <c:pt idx="1">
                  <c:v>0.56799999999999995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B-1C47-BA8C-0F3C31C1E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axId val="421072608"/>
        <c:axId val="421074320"/>
      </c:barChart>
      <c:catAx>
        <c:axId val="42107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1074320"/>
        <c:crosses val="autoZero"/>
        <c:auto val="1"/>
        <c:lblAlgn val="ctr"/>
        <c:lblOffset val="100"/>
        <c:noMultiLvlLbl val="0"/>
      </c:catAx>
      <c:valAx>
        <c:axId val="42107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Rate of AVR</a:t>
                </a:r>
              </a:p>
            </c:rich>
          </c:tx>
          <c:layout>
            <c:manualLayout>
              <c:xMode val="edge"/>
              <c:yMode val="edge"/>
              <c:x val="1.1152416356877323E-2"/>
              <c:y val="0.238931038027789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1072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linic Locations | UCSF Cardiology">
            <a:extLst>
              <a:ext uri="{FF2B5EF4-FFF2-40B4-BE49-F238E27FC236}">
                <a16:creationId xmlns:a16="http://schemas.microsoft.com/office/drawing/2014/main" id="{AE30F99D-F350-9FAB-B8FF-7D04887E2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698697" cy="11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inic Locations | UCSF Cardiology">
            <a:extLst>
              <a:ext uri="{FF2B5EF4-FFF2-40B4-BE49-F238E27FC236}">
                <a16:creationId xmlns:a16="http://schemas.microsoft.com/office/drawing/2014/main" id="{59CE0520-4B44-0728-2B75-FAF1AF30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18" y="5856313"/>
            <a:ext cx="3698697" cy="11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129736" y="1553989"/>
            <a:ext cx="7376850" cy="21440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0" dirty="0">
                <a:solidFill>
                  <a:srgbClr val="002856"/>
                </a:solidFill>
              </a:rPr>
              <a:t>Electronic Provider Notification to Facilitate the Recognition and Management of Severe AS</a:t>
            </a:r>
          </a:p>
          <a:p>
            <a:pPr algn="l"/>
            <a:r>
              <a:rPr lang="en-US" sz="3200" b="0" i="1" dirty="0">
                <a:solidFill>
                  <a:srgbClr val="002856"/>
                </a:solidFill>
              </a:rPr>
              <a:t>A Randomized Clinical Trial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129735" y="4305790"/>
            <a:ext cx="69028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00"/>
              </a:spcBef>
            </a:pPr>
            <a:r>
              <a:rPr lang="en-US" dirty="0">
                <a:solidFill>
                  <a:srgbClr val="002856"/>
                </a:solidFill>
              </a:rPr>
              <a:t>Sammy </a:t>
            </a:r>
            <a:r>
              <a:rPr lang="en-US" dirty="0" err="1">
                <a:solidFill>
                  <a:srgbClr val="002856"/>
                </a:solidFill>
              </a:rPr>
              <a:t>Elmariah</a:t>
            </a:r>
            <a:r>
              <a:rPr lang="en-US" dirty="0">
                <a:solidFill>
                  <a:srgbClr val="002856"/>
                </a:solidFill>
              </a:rPr>
              <a:t>, MD, MPH, FACC</a:t>
            </a:r>
          </a:p>
          <a:p>
            <a:pPr algn="l">
              <a:spcBef>
                <a:spcPts val="400"/>
              </a:spcBef>
            </a:pPr>
            <a:r>
              <a:rPr lang="en-US" sz="2400" b="0" dirty="0">
                <a:solidFill>
                  <a:srgbClr val="002856"/>
                </a:solidFill>
              </a:rPr>
              <a:t>On behalf of the DETECT AS Investigators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002856"/>
                </a:solidFill>
              </a:rPr>
              <a:t>Chief, Interventional Cardiology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002856"/>
                </a:solidFill>
              </a:rPr>
              <a:t>Medical Director, Cardiac Catheterization Laboratory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002856"/>
                </a:solidFill>
              </a:rPr>
              <a:t>Associate Professor, UCSF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002856"/>
                </a:solidFill>
              </a:rPr>
              <a:t>@</a:t>
            </a:r>
            <a:r>
              <a:rPr lang="en-US" sz="2000" b="0" dirty="0" err="1">
                <a:solidFill>
                  <a:srgbClr val="002856"/>
                </a:solidFill>
              </a:rPr>
              <a:t>SammyElmariahMD</a:t>
            </a:r>
            <a:endParaRPr lang="en-US" sz="2000" b="0" dirty="0">
              <a:solidFill>
                <a:srgbClr val="002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1F12-6C08-EE7A-5253-CA32EC2B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32F0-6515-D48C-401B-73F6DE64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Endpoints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F075C-EFA3-7565-B763-8490BA764372}"/>
              </a:ext>
            </a:extLst>
          </p:cNvPr>
          <p:cNvSpPr/>
          <p:nvPr/>
        </p:nvSpPr>
        <p:spPr>
          <a:xfrm>
            <a:off x="472035" y="1690689"/>
            <a:ext cx="11247929" cy="4140268"/>
          </a:xfrm>
          <a:prstGeom prst="rect">
            <a:avLst/>
          </a:prstGeom>
          <a:solidFill>
            <a:srgbClr val="172A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22E21E-7069-B6A5-8168-6AFA7035A695}"/>
              </a:ext>
            </a:extLst>
          </p:cNvPr>
          <p:cNvSpPr txBox="1">
            <a:spLocks/>
          </p:cNvSpPr>
          <p:nvPr/>
        </p:nvSpPr>
        <p:spPr>
          <a:xfrm>
            <a:off x="838200" y="1839817"/>
            <a:ext cx="10515600" cy="386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US" b="1" dirty="0">
                <a:solidFill>
                  <a:srgbClr val="F9C95C"/>
                </a:solidFill>
              </a:rPr>
              <a:t>All-cause mortality</a:t>
            </a:r>
          </a:p>
          <a:p>
            <a:pPr>
              <a:spcBef>
                <a:spcPts val="2200"/>
              </a:spcBef>
            </a:pPr>
            <a:r>
              <a:rPr lang="en-US" b="1" dirty="0">
                <a:solidFill>
                  <a:srgbClr val="F9C95C"/>
                </a:solidFill>
              </a:rPr>
              <a:t>Heart failure hospitalization</a:t>
            </a:r>
          </a:p>
          <a:p>
            <a:pPr>
              <a:spcBef>
                <a:spcPts val="2200"/>
              </a:spcBef>
            </a:pPr>
            <a:r>
              <a:rPr lang="en-US" b="1" dirty="0">
                <a:solidFill>
                  <a:srgbClr val="F9C95C"/>
                </a:solidFill>
              </a:rPr>
              <a:t>Follow-up TTE utilization</a:t>
            </a:r>
          </a:p>
          <a:p>
            <a:pPr>
              <a:spcBef>
                <a:spcPts val="2200"/>
              </a:spcBef>
            </a:pPr>
            <a:r>
              <a:rPr lang="en-US" b="1" dirty="0">
                <a:solidFill>
                  <a:srgbClr val="F9C95C"/>
                </a:solidFill>
              </a:rPr>
              <a:t>Assignment of an International Classification of Diseases-10 (ICD-10) billing code indicative of AS </a:t>
            </a:r>
          </a:p>
          <a:p>
            <a:pPr>
              <a:spcBef>
                <a:spcPts val="2200"/>
              </a:spcBef>
            </a:pPr>
            <a:r>
              <a:rPr lang="en-US" b="1" dirty="0">
                <a:solidFill>
                  <a:srgbClr val="F9C95C"/>
                </a:solidFill>
              </a:rPr>
              <a:t>Specialist referral</a:t>
            </a:r>
          </a:p>
        </p:txBody>
      </p:sp>
    </p:spTree>
    <p:extLst>
      <p:ext uri="{BB962C8B-B14F-4D97-AF65-F5344CB8AC3E}">
        <p14:creationId xmlns:p14="http://schemas.microsoft.com/office/powerpoint/2010/main" val="366429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E39B-1654-288C-85C2-AEC16437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2423F-37E5-31E3-93EA-83CE0355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79" y="1222016"/>
            <a:ext cx="9002031" cy="46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8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B88C-F3C4-5AF5-B943-877C295B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Patient Characteristics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9AD9FB-6FE6-BDE2-9AAF-EDDC4B2DC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28503"/>
              </p:ext>
            </p:extLst>
          </p:nvPr>
        </p:nvGraphicFramePr>
        <p:xfrm>
          <a:off x="1465244" y="1345342"/>
          <a:ext cx="8839200" cy="4669877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90035565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961771805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342842940"/>
                    </a:ext>
                  </a:extLst>
                </a:gridCol>
              </a:tblGrid>
              <a:tr h="523644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rgbClr val="172A55"/>
                          </a:solidFill>
                          <a:effectLst/>
                        </a:rPr>
                        <a:t> </a:t>
                      </a:r>
                      <a:endParaRPr lang="en-US" sz="1400" b="1" kern="100" dirty="0">
                        <a:solidFill>
                          <a:srgbClr val="172A55"/>
                        </a:solidFill>
                        <a:effectLst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rgbClr val="172A55"/>
                          </a:solidFill>
                          <a:effectLst/>
                        </a:rPr>
                        <a:t>Notification</a:t>
                      </a:r>
                      <a:endParaRPr lang="en-US" sz="1400" b="1" kern="100" dirty="0">
                        <a:solidFill>
                          <a:srgbClr val="172A55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rgbClr val="172A55"/>
                          </a:solidFill>
                          <a:effectLst/>
                        </a:rPr>
                        <a:t>n = 496</a:t>
                      </a:r>
                      <a:endParaRPr lang="en-US" sz="1400" b="1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rgbClr val="172A55"/>
                          </a:solidFill>
                          <a:effectLst/>
                        </a:rPr>
                        <a:t>Control</a:t>
                      </a:r>
                      <a:endParaRPr lang="en-US" sz="1400" b="1" kern="100" dirty="0">
                        <a:solidFill>
                          <a:srgbClr val="172A55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rgbClr val="172A55"/>
                          </a:solidFill>
                          <a:effectLst/>
                        </a:rPr>
                        <a:t>n = 443</a:t>
                      </a:r>
                      <a:endParaRPr lang="en-US" sz="1400" b="1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4079549100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Age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77.7 (10.5)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76.9 (11.8)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4131056447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Female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248 (50%)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189 (43%)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2070483645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Caucasian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450 (96%)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412 (96%)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3831912566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Hispanic ethnicity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15 (3.2%)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11 (2.6%)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1118813985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Diabetes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153 (31%)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129 (29%)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3947867916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Hypertension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414 (83%)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350 (79%)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1940549096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Dyslipidemia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382 (77%)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310 (70%)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4129199765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Atrial fibrillation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184 (37%)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149 (34%)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596892160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Prior cardiac surgery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47 (9.5%)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41 (9.3%)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2191539800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Chronic kidney disease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132 (27%)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106 (24%)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2753227068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  End-stage renal disease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17 (3.4%)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19 (4.3%)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1912093761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COPD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55 (11%)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46 (10%)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3091360777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  O2 dependence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6 (1.2%)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6 (1.4%)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1911743131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Dementia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16 (3.2%)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7 (1.6%)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685467046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Cirrhosis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17 (3.4%)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18 (4.1%)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2312064925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Metastatic cancer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9 (1.8%)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5 (1.1%)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 anchor="b"/>
                </a:tc>
                <a:extLst>
                  <a:ext uri="{0D108BD9-81ED-4DB2-BD59-A6C34878D82A}">
                    <a16:rowId xmlns:a16="http://schemas.microsoft.com/office/drawing/2014/main" val="2414578473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Symptomatic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305 (61%)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241 (55%)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2822185433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Provider Specialist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 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 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3346900516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    Valve specialist (IC or CTS)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103 (21%)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53 (12%)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2099886858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    Cardiologist (Non-Valve specialist)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311 (63%)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309 (70%)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3119668390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    Primary Care Physician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68 (14%)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49 (11%)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2940391424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    Other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14 (2.8%)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32 (7.2%)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1288778891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Inpatient echocardiogram location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>
                          <a:solidFill>
                            <a:srgbClr val="172A55"/>
                          </a:solidFill>
                          <a:effectLst/>
                        </a:rPr>
                        <a:t>151 (30%)</a:t>
                      </a:r>
                      <a:endParaRPr lang="en-US" sz="105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050" kern="0" dirty="0">
                          <a:solidFill>
                            <a:srgbClr val="172A55"/>
                          </a:solidFill>
                          <a:effectLst/>
                        </a:rPr>
                        <a:t>127 (29%)</a:t>
                      </a:r>
                      <a:endParaRPr lang="en-US" sz="105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418640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9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B3534-4C3C-A1E8-D3C4-01E3A1FD3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4FF7-FD33-3E3A-1912-E2DBD4FA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Echo Characteristics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D9A400-C3B5-FD5F-E970-F3986E576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176742"/>
              </p:ext>
            </p:extLst>
          </p:nvPr>
        </p:nvGraphicFramePr>
        <p:xfrm>
          <a:off x="1650694" y="1987500"/>
          <a:ext cx="8890611" cy="2661615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963537">
                  <a:extLst>
                    <a:ext uri="{9D8B030D-6E8A-4147-A177-3AD203B41FA5}">
                      <a16:colId xmlns:a16="http://schemas.microsoft.com/office/drawing/2014/main" val="4058593311"/>
                    </a:ext>
                  </a:extLst>
                </a:gridCol>
                <a:gridCol w="2963537">
                  <a:extLst>
                    <a:ext uri="{9D8B030D-6E8A-4147-A177-3AD203B41FA5}">
                      <a16:colId xmlns:a16="http://schemas.microsoft.com/office/drawing/2014/main" val="260130171"/>
                    </a:ext>
                  </a:extLst>
                </a:gridCol>
                <a:gridCol w="2963537">
                  <a:extLst>
                    <a:ext uri="{9D8B030D-6E8A-4147-A177-3AD203B41FA5}">
                      <a16:colId xmlns:a16="http://schemas.microsoft.com/office/drawing/2014/main" val="97696164"/>
                    </a:ext>
                  </a:extLst>
                </a:gridCol>
              </a:tblGrid>
              <a:tr h="481455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endParaRPr lang="en-US" sz="1200" b="1" kern="100" dirty="0">
                        <a:solidFill>
                          <a:srgbClr val="172A55"/>
                        </a:solidFill>
                        <a:effectLst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172A55"/>
                          </a:solidFill>
                          <a:effectLst/>
                        </a:rPr>
                        <a:t>Notification</a:t>
                      </a:r>
                      <a:endParaRPr lang="en-US" sz="1200" b="1" kern="100">
                        <a:solidFill>
                          <a:srgbClr val="172A55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172A55"/>
                          </a:solidFill>
                          <a:effectLst/>
                        </a:rPr>
                        <a:t>n = 496</a:t>
                      </a:r>
                      <a:endParaRPr lang="en-US" sz="1200" b="1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172A55"/>
                          </a:solidFill>
                          <a:effectLst/>
                        </a:rPr>
                        <a:t>Control</a:t>
                      </a:r>
                      <a:endParaRPr lang="en-US" sz="1200" b="1" kern="100" dirty="0">
                        <a:solidFill>
                          <a:srgbClr val="172A55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172A55"/>
                          </a:solidFill>
                          <a:effectLst/>
                        </a:rPr>
                        <a:t>n = 443</a:t>
                      </a:r>
                      <a:endParaRPr lang="en-US" sz="1200" b="1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2565659135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AV Area</a:t>
                      </a:r>
                      <a:r>
                        <a:rPr lang="en-US" sz="1200" kern="0" baseline="30000" dirty="0">
                          <a:solidFill>
                            <a:srgbClr val="172A55"/>
                          </a:solidFill>
                          <a:effectLst/>
                        </a:rPr>
                        <a:t>2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0.8 (0.2)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172A55"/>
                          </a:solidFill>
                          <a:effectLst/>
                        </a:rPr>
                        <a:t>0.9 (0.1)</a:t>
                      </a:r>
                      <a:endParaRPr lang="en-US" sz="120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713150866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AV Peak Gradient</a:t>
                      </a:r>
                      <a:r>
                        <a:rPr lang="en-US" sz="1200" kern="0" baseline="30000" dirty="0">
                          <a:solidFill>
                            <a:srgbClr val="172A55"/>
                          </a:solidFill>
                          <a:effectLst/>
                        </a:rPr>
                        <a:t>2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59.8 (21.1)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172A55"/>
                          </a:solidFill>
                          <a:effectLst/>
                        </a:rPr>
                        <a:t>61.8 (21.0)</a:t>
                      </a:r>
                      <a:endParaRPr lang="en-US" sz="120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1678501446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AV Mean Gradient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35.2 (13.3)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172A55"/>
                          </a:solidFill>
                          <a:effectLst/>
                        </a:rPr>
                        <a:t>36.8 (19.4)</a:t>
                      </a:r>
                      <a:endParaRPr lang="en-US" sz="120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170356041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AV Mean Gradient Category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172A55"/>
                          </a:solidFill>
                          <a:effectLst/>
                        </a:rPr>
                        <a:t> </a:t>
                      </a:r>
                      <a:endParaRPr lang="en-US" sz="120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1385061058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    AV mean gradient &lt;40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327 (66%)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172A55"/>
                          </a:solidFill>
                          <a:effectLst/>
                        </a:rPr>
                        <a:t>272 (61%)</a:t>
                      </a:r>
                      <a:endParaRPr lang="en-US" sz="120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284372570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    AV mean gradient &gt;=40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169 (34%)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171 (39%)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2133005063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LVEF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172A55"/>
                          </a:solidFill>
                          <a:effectLst/>
                        </a:rPr>
                        <a:t>61.7 (12.3)</a:t>
                      </a:r>
                      <a:endParaRPr lang="en-US" sz="120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62.9 (11.6)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3442729862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LVEF Category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172A55"/>
                          </a:solidFill>
                          <a:effectLst/>
                        </a:rPr>
                        <a:t> </a:t>
                      </a:r>
                      <a:endParaRPr lang="en-US" sz="120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2964850222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    LVEF &lt;50%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172A55"/>
                          </a:solidFill>
                          <a:effectLst/>
                        </a:rPr>
                        <a:t>70 (14%)</a:t>
                      </a:r>
                      <a:endParaRPr lang="en-US" sz="120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53 (12%)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1137472397"/>
                  </a:ext>
                </a:extLst>
              </a:tr>
              <a:tr h="218016">
                <a:tc>
                  <a:txBody>
                    <a:bodyPr/>
                    <a:lstStyle/>
                    <a:p>
                      <a:pPr marL="0" marR="0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    LVEF &gt;=50%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172A55"/>
                          </a:solidFill>
                          <a:effectLst/>
                        </a:rPr>
                        <a:t>426 (86%)</a:t>
                      </a:r>
                      <a:endParaRPr lang="en-US" sz="1200" kern="10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3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172A55"/>
                          </a:solidFill>
                          <a:effectLst/>
                        </a:rPr>
                        <a:t>389 (88%)</a:t>
                      </a:r>
                      <a:endParaRPr lang="en-US" sz="1200" kern="100" dirty="0">
                        <a:solidFill>
                          <a:srgbClr val="172A5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05" marR="17405" marT="0" marB="0"/>
                </a:tc>
                <a:extLst>
                  <a:ext uri="{0D108BD9-81ED-4DB2-BD59-A6C34878D82A}">
                    <a16:rowId xmlns:a16="http://schemas.microsoft.com/office/drawing/2014/main" val="4106837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64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58AC08-149F-47F1-4B84-521A5D246418}"/>
              </a:ext>
            </a:extLst>
          </p:cNvPr>
          <p:cNvGrpSpPr/>
          <p:nvPr/>
        </p:nvGrpSpPr>
        <p:grpSpPr>
          <a:xfrm>
            <a:off x="911760" y="652503"/>
            <a:ext cx="10303928" cy="5319672"/>
            <a:chOff x="595524" y="1300518"/>
            <a:chExt cx="6948257" cy="4267247"/>
          </a:xfrm>
        </p:grpSpPr>
        <p:sp>
          <p:nvSpPr>
            <p:cNvPr id="7" name="rc5">
              <a:extLst>
                <a:ext uri="{FF2B5EF4-FFF2-40B4-BE49-F238E27FC236}">
                  <a16:creationId xmlns:a16="http://schemas.microsoft.com/office/drawing/2014/main" id="{9E538CD3-9010-5F39-B581-394671B246B4}"/>
                </a:ext>
              </a:extLst>
            </p:cNvPr>
            <p:cNvSpPr/>
            <p:nvPr/>
          </p:nvSpPr>
          <p:spPr>
            <a:xfrm>
              <a:off x="755388" y="1300518"/>
              <a:ext cx="6788393" cy="391436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22" name="pl20">
              <a:extLst>
                <a:ext uri="{FF2B5EF4-FFF2-40B4-BE49-F238E27FC236}">
                  <a16:creationId xmlns:a16="http://schemas.microsoft.com/office/drawing/2014/main" id="{CF409D35-1544-909E-B69A-D72C5B22A975}"/>
                </a:ext>
              </a:extLst>
            </p:cNvPr>
            <p:cNvSpPr/>
            <p:nvPr/>
          </p:nvSpPr>
          <p:spPr>
            <a:xfrm>
              <a:off x="1697501" y="4636427"/>
              <a:ext cx="5776690" cy="0"/>
            </a:xfrm>
            <a:custGeom>
              <a:avLst/>
              <a:gdLst/>
              <a:ahLst/>
              <a:cxnLst/>
              <a:rect l="0" t="0" r="0" b="0"/>
              <a:pathLst>
                <a:path w="5776705">
                  <a:moveTo>
                    <a:pt x="0" y="0"/>
                  </a:moveTo>
                  <a:lnTo>
                    <a:pt x="5776705" y="0"/>
                  </a:lnTo>
                  <a:lnTo>
                    <a:pt x="577670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34" name="pl32">
              <a:extLst>
                <a:ext uri="{FF2B5EF4-FFF2-40B4-BE49-F238E27FC236}">
                  <a16:creationId xmlns:a16="http://schemas.microsoft.com/office/drawing/2014/main" id="{D0A2A5C5-0229-393B-C050-6DBE4052DCE5}"/>
                </a:ext>
              </a:extLst>
            </p:cNvPr>
            <p:cNvSpPr/>
            <p:nvPr/>
          </p:nvSpPr>
          <p:spPr>
            <a:xfrm>
              <a:off x="1835040" y="2540529"/>
              <a:ext cx="5501610" cy="2087129"/>
            </a:xfrm>
            <a:custGeom>
              <a:avLst/>
              <a:gdLst/>
              <a:ahLst/>
              <a:cxnLst/>
              <a:rect l="0" t="0" r="0" b="0"/>
              <a:pathLst>
                <a:path w="5501624" h="3255824">
                  <a:moveTo>
                    <a:pt x="0" y="3255824"/>
                  </a:moveTo>
                  <a:lnTo>
                    <a:pt x="30145" y="3255824"/>
                  </a:lnTo>
                  <a:lnTo>
                    <a:pt x="30145" y="3228464"/>
                  </a:lnTo>
                  <a:lnTo>
                    <a:pt x="45218" y="3228464"/>
                  </a:lnTo>
                  <a:lnTo>
                    <a:pt x="45218" y="3214784"/>
                  </a:lnTo>
                  <a:lnTo>
                    <a:pt x="60291" y="3214784"/>
                  </a:lnTo>
                  <a:lnTo>
                    <a:pt x="60291" y="3160064"/>
                  </a:lnTo>
                  <a:lnTo>
                    <a:pt x="75364" y="3160064"/>
                  </a:lnTo>
                  <a:lnTo>
                    <a:pt x="75364" y="3146384"/>
                  </a:lnTo>
                  <a:lnTo>
                    <a:pt x="90437" y="3146384"/>
                  </a:lnTo>
                  <a:lnTo>
                    <a:pt x="90437" y="3105345"/>
                  </a:lnTo>
                  <a:lnTo>
                    <a:pt x="105510" y="3105345"/>
                  </a:lnTo>
                  <a:lnTo>
                    <a:pt x="105510" y="3009585"/>
                  </a:lnTo>
                  <a:lnTo>
                    <a:pt x="120583" y="3009585"/>
                  </a:lnTo>
                  <a:lnTo>
                    <a:pt x="120583" y="2941185"/>
                  </a:lnTo>
                  <a:lnTo>
                    <a:pt x="135656" y="2941185"/>
                  </a:lnTo>
                  <a:lnTo>
                    <a:pt x="135656" y="2927505"/>
                  </a:lnTo>
                  <a:lnTo>
                    <a:pt x="150729" y="2927505"/>
                  </a:lnTo>
                  <a:lnTo>
                    <a:pt x="150729" y="2913825"/>
                  </a:lnTo>
                  <a:lnTo>
                    <a:pt x="165802" y="2913825"/>
                  </a:lnTo>
                  <a:lnTo>
                    <a:pt x="165802" y="2900145"/>
                  </a:lnTo>
                  <a:lnTo>
                    <a:pt x="180875" y="2900145"/>
                  </a:lnTo>
                  <a:lnTo>
                    <a:pt x="180875" y="2859106"/>
                  </a:lnTo>
                  <a:lnTo>
                    <a:pt x="195948" y="2859106"/>
                  </a:lnTo>
                  <a:lnTo>
                    <a:pt x="195948" y="2831746"/>
                  </a:lnTo>
                  <a:lnTo>
                    <a:pt x="211021" y="2831746"/>
                  </a:lnTo>
                  <a:lnTo>
                    <a:pt x="211021" y="2777026"/>
                  </a:lnTo>
                  <a:lnTo>
                    <a:pt x="226094" y="2777026"/>
                  </a:lnTo>
                  <a:lnTo>
                    <a:pt x="226094" y="2777026"/>
                  </a:lnTo>
                  <a:lnTo>
                    <a:pt x="241167" y="2777026"/>
                  </a:lnTo>
                  <a:lnTo>
                    <a:pt x="241167" y="2763346"/>
                  </a:lnTo>
                  <a:lnTo>
                    <a:pt x="256240" y="2763346"/>
                  </a:lnTo>
                  <a:lnTo>
                    <a:pt x="256240" y="2749666"/>
                  </a:lnTo>
                  <a:lnTo>
                    <a:pt x="271312" y="2749666"/>
                  </a:lnTo>
                  <a:lnTo>
                    <a:pt x="271312" y="2694946"/>
                  </a:lnTo>
                  <a:lnTo>
                    <a:pt x="286385" y="2694946"/>
                  </a:lnTo>
                  <a:lnTo>
                    <a:pt x="286385" y="2681267"/>
                  </a:lnTo>
                  <a:lnTo>
                    <a:pt x="301458" y="2681267"/>
                  </a:lnTo>
                  <a:lnTo>
                    <a:pt x="301458" y="2681267"/>
                  </a:lnTo>
                  <a:lnTo>
                    <a:pt x="316531" y="2681267"/>
                  </a:lnTo>
                  <a:lnTo>
                    <a:pt x="316531" y="2681267"/>
                  </a:lnTo>
                  <a:lnTo>
                    <a:pt x="331604" y="2681267"/>
                  </a:lnTo>
                  <a:lnTo>
                    <a:pt x="331604" y="2599187"/>
                  </a:lnTo>
                  <a:lnTo>
                    <a:pt x="361750" y="2599187"/>
                  </a:lnTo>
                  <a:lnTo>
                    <a:pt x="361750" y="2585507"/>
                  </a:lnTo>
                  <a:lnTo>
                    <a:pt x="376823" y="2585507"/>
                  </a:lnTo>
                  <a:lnTo>
                    <a:pt x="376823" y="2558147"/>
                  </a:lnTo>
                  <a:lnTo>
                    <a:pt x="391896" y="2558147"/>
                  </a:lnTo>
                  <a:lnTo>
                    <a:pt x="391896" y="2558147"/>
                  </a:lnTo>
                  <a:lnTo>
                    <a:pt x="406969" y="2558147"/>
                  </a:lnTo>
                  <a:lnTo>
                    <a:pt x="406969" y="2530787"/>
                  </a:lnTo>
                  <a:lnTo>
                    <a:pt x="422042" y="2530787"/>
                  </a:lnTo>
                  <a:lnTo>
                    <a:pt x="422042" y="2517107"/>
                  </a:lnTo>
                  <a:lnTo>
                    <a:pt x="437115" y="2517107"/>
                  </a:lnTo>
                  <a:lnTo>
                    <a:pt x="437115" y="2517107"/>
                  </a:lnTo>
                  <a:lnTo>
                    <a:pt x="467261" y="2517107"/>
                  </a:lnTo>
                  <a:lnTo>
                    <a:pt x="467261" y="2517107"/>
                  </a:lnTo>
                  <a:lnTo>
                    <a:pt x="482334" y="2517107"/>
                  </a:lnTo>
                  <a:lnTo>
                    <a:pt x="482334" y="2462388"/>
                  </a:lnTo>
                  <a:lnTo>
                    <a:pt x="497407" y="2462388"/>
                  </a:lnTo>
                  <a:lnTo>
                    <a:pt x="497407" y="2448708"/>
                  </a:lnTo>
                  <a:lnTo>
                    <a:pt x="512480" y="2448708"/>
                  </a:lnTo>
                  <a:lnTo>
                    <a:pt x="512480" y="2448708"/>
                  </a:lnTo>
                  <a:lnTo>
                    <a:pt x="527553" y="2448708"/>
                  </a:lnTo>
                  <a:lnTo>
                    <a:pt x="527553" y="2448708"/>
                  </a:lnTo>
                  <a:lnTo>
                    <a:pt x="542625" y="2448708"/>
                  </a:lnTo>
                  <a:lnTo>
                    <a:pt x="542625" y="2407668"/>
                  </a:lnTo>
                  <a:lnTo>
                    <a:pt x="572771" y="2407668"/>
                  </a:lnTo>
                  <a:lnTo>
                    <a:pt x="572771" y="2393988"/>
                  </a:lnTo>
                  <a:lnTo>
                    <a:pt x="587844" y="2393988"/>
                  </a:lnTo>
                  <a:lnTo>
                    <a:pt x="587844" y="2380308"/>
                  </a:lnTo>
                  <a:lnTo>
                    <a:pt x="602917" y="2380308"/>
                  </a:lnTo>
                  <a:lnTo>
                    <a:pt x="602917" y="2352948"/>
                  </a:lnTo>
                  <a:lnTo>
                    <a:pt x="617990" y="2352948"/>
                  </a:lnTo>
                  <a:lnTo>
                    <a:pt x="617990" y="2339268"/>
                  </a:lnTo>
                  <a:lnTo>
                    <a:pt x="633063" y="2339268"/>
                  </a:lnTo>
                  <a:lnTo>
                    <a:pt x="633063" y="2311908"/>
                  </a:lnTo>
                  <a:lnTo>
                    <a:pt x="648136" y="2311908"/>
                  </a:lnTo>
                  <a:lnTo>
                    <a:pt x="648136" y="2298228"/>
                  </a:lnTo>
                  <a:lnTo>
                    <a:pt x="663209" y="2298228"/>
                  </a:lnTo>
                  <a:lnTo>
                    <a:pt x="663209" y="2284548"/>
                  </a:lnTo>
                  <a:lnTo>
                    <a:pt x="678282" y="2284548"/>
                  </a:lnTo>
                  <a:lnTo>
                    <a:pt x="678282" y="2270869"/>
                  </a:lnTo>
                  <a:lnTo>
                    <a:pt x="693355" y="2270869"/>
                  </a:lnTo>
                  <a:lnTo>
                    <a:pt x="693355" y="2243509"/>
                  </a:lnTo>
                  <a:lnTo>
                    <a:pt x="708428" y="2243509"/>
                  </a:lnTo>
                  <a:lnTo>
                    <a:pt x="708428" y="2202469"/>
                  </a:lnTo>
                  <a:lnTo>
                    <a:pt x="723501" y="2202469"/>
                  </a:lnTo>
                  <a:lnTo>
                    <a:pt x="723501" y="2202469"/>
                  </a:lnTo>
                  <a:lnTo>
                    <a:pt x="738574" y="2202469"/>
                  </a:lnTo>
                  <a:lnTo>
                    <a:pt x="738574" y="2188789"/>
                  </a:lnTo>
                  <a:lnTo>
                    <a:pt x="753647" y="2188789"/>
                  </a:lnTo>
                  <a:lnTo>
                    <a:pt x="753647" y="2175109"/>
                  </a:lnTo>
                  <a:lnTo>
                    <a:pt x="768720" y="2175109"/>
                  </a:lnTo>
                  <a:lnTo>
                    <a:pt x="768720" y="2147749"/>
                  </a:lnTo>
                  <a:lnTo>
                    <a:pt x="783793" y="2147749"/>
                  </a:lnTo>
                  <a:lnTo>
                    <a:pt x="783793" y="2147749"/>
                  </a:lnTo>
                  <a:lnTo>
                    <a:pt x="813938" y="2147749"/>
                  </a:lnTo>
                  <a:lnTo>
                    <a:pt x="813938" y="2134069"/>
                  </a:lnTo>
                  <a:lnTo>
                    <a:pt x="829011" y="2134069"/>
                  </a:lnTo>
                  <a:lnTo>
                    <a:pt x="829011" y="2106709"/>
                  </a:lnTo>
                  <a:lnTo>
                    <a:pt x="844084" y="2106709"/>
                  </a:lnTo>
                  <a:lnTo>
                    <a:pt x="844084" y="2093029"/>
                  </a:lnTo>
                  <a:lnTo>
                    <a:pt x="859157" y="2093029"/>
                  </a:lnTo>
                  <a:lnTo>
                    <a:pt x="859157" y="2079349"/>
                  </a:lnTo>
                  <a:lnTo>
                    <a:pt x="874230" y="2079349"/>
                  </a:lnTo>
                  <a:lnTo>
                    <a:pt x="874230" y="2065670"/>
                  </a:lnTo>
                  <a:lnTo>
                    <a:pt x="889303" y="2065670"/>
                  </a:lnTo>
                  <a:lnTo>
                    <a:pt x="889303" y="2065670"/>
                  </a:lnTo>
                  <a:lnTo>
                    <a:pt x="904376" y="2065670"/>
                  </a:lnTo>
                  <a:lnTo>
                    <a:pt x="904376" y="2051990"/>
                  </a:lnTo>
                  <a:lnTo>
                    <a:pt x="919449" y="2051990"/>
                  </a:lnTo>
                  <a:lnTo>
                    <a:pt x="919449" y="2038310"/>
                  </a:lnTo>
                  <a:lnTo>
                    <a:pt x="934522" y="2038310"/>
                  </a:lnTo>
                  <a:lnTo>
                    <a:pt x="934522" y="1997270"/>
                  </a:lnTo>
                  <a:lnTo>
                    <a:pt x="949595" y="1997270"/>
                  </a:lnTo>
                  <a:lnTo>
                    <a:pt x="949595" y="1969910"/>
                  </a:lnTo>
                  <a:lnTo>
                    <a:pt x="964668" y="1969910"/>
                  </a:lnTo>
                  <a:lnTo>
                    <a:pt x="964668" y="1956230"/>
                  </a:lnTo>
                  <a:lnTo>
                    <a:pt x="979741" y="1956230"/>
                  </a:lnTo>
                  <a:lnTo>
                    <a:pt x="979741" y="1942550"/>
                  </a:lnTo>
                  <a:lnTo>
                    <a:pt x="994814" y="1942550"/>
                  </a:lnTo>
                  <a:lnTo>
                    <a:pt x="994814" y="1915190"/>
                  </a:lnTo>
                  <a:lnTo>
                    <a:pt x="1009887" y="1915190"/>
                  </a:lnTo>
                  <a:lnTo>
                    <a:pt x="1009887" y="1915190"/>
                  </a:lnTo>
                  <a:lnTo>
                    <a:pt x="1040033" y="1915190"/>
                  </a:lnTo>
                  <a:lnTo>
                    <a:pt x="1040033" y="1860471"/>
                  </a:lnTo>
                  <a:lnTo>
                    <a:pt x="1055106" y="1860471"/>
                  </a:lnTo>
                  <a:lnTo>
                    <a:pt x="1055106" y="1846791"/>
                  </a:lnTo>
                  <a:lnTo>
                    <a:pt x="1070178" y="1846791"/>
                  </a:lnTo>
                  <a:lnTo>
                    <a:pt x="1070178" y="1819431"/>
                  </a:lnTo>
                  <a:lnTo>
                    <a:pt x="1085251" y="1819431"/>
                  </a:lnTo>
                  <a:lnTo>
                    <a:pt x="1085251" y="1792071"/>
                  </a:lnTo>
                  <a:lnTo>
                    <a:pt x="1100324" y="1792071"/>
                  </a:lnTo>
                  <a:lnTo>
                    <a:pt x="1100324" y="1792071"/>
                  </a:lnTo>
                  <a:lnTo>
                    <a:pt x="1115397" y="1792071"/>
                  </a:lnTo>
                  <a:lnTo>
                    <a:pt x="1115397" y="1792071"/>
                  </a:lnTo>
                  <a:lnTo>
                    <a:pt x="1130470" y="1792071"/>
                  </a:lnTo>
                  <a:lnTo>
                    <a:pt x="1130470" y="1778391"/>
                  </a:lnTo>
                  <a:lnTo>
                    <a:pt x="1145543" y="1778391"/>
                  </a:lnTo>
                  <a:lnTo>
                    <a:pt x="1145543" y="1737351"/>
                  </a:lnTo>
                  <a:lnTo>
                    <a:pt x="1160616" y="1737351"/>
                  </a:lnTo>
                  <a:lnTo>
                    <a:pt x="1160616" y="1709991"/>
                  </a:lnTo>
                  <a:lnTo>
                    <a:pt x="1175689" y="1709991"/>
                  </a:lnTo>
                  <a:lnTo>
                    <a:pt x="1175689" y="1682631"/>
                  </a:lnTo>
                  <a:lnTo>
                    <a:pt x="1190762" y="1682631"/>
                  </a:lnTo>
                  <a:lnTo>
                    <a:pt x="1190762" y="1641592"/>
                  </a:lnTo>
                  <a:lnTo>
                    <a:pt x="1220908" y="1641592"/>
                  </a:lnTo>
                  <a:lnTo>
                    <a:pt x="1220908" y="1641592"/>
                  </a:lnTo>
                  <a:lnTo>
                    <a:pt x="1235981" y="1641592"/>
                  </a:lnTo>
                  <a:lnTo>
                    <a:pt x="1235981" y="1627912"/>
                  </a:lnTo>
                  <a:lnTo>
                    <a:pt x="1251054" y="1627912"/>
                  </a:lnTo>
                  <a:lnTo>
                    <a:pt x="1251054" y="1600552"/>
                  </a:lnTo>
                  <a:lnTo>
                    <a:pt x="1266127" y="1600552"/>
                  </a:lnTo>
                  <a:lnTo>
                    <a:pt x="1266127" y="1586872"/>
                  </a:lnTo>
                  <a:lnTo>
                    <a:pt x="1281200" y="1586872"/>
                  </a:lnTo>
                  <a:lnTo>
                    <a:pt x="1281200" y="1559512"/>
                  </a:lnTo>
                  <a:lnTo>
                    <a:pt x="1296273" y="1559512"/>
                  </a:lnTo>
                  <a:lnTo>
                    <a:pt x="1296273" y="1545832"/>
                  </a:lnTo>
                  <a:lnTo>
                    <a:pt x="1311346" y="1545832"/>
                  </a:lnTo>
                  <a:lnTo>
                    <a:pt x="1311346" y="1532152"/>
                  </a:lnTo>
                  <a:lnTo>
                    <a:pt x="1326419" y="1532152"/>
                  </a:lnTo>
                  <a:lnTo>
                    <a:pt x="1326419" y="1532152"/>
                  </a:lnTo>
                  <a:lnTo>
                    <a:pt x="1341491" y="1532152"/>
                  </a:lnTo>
                  <a:lnTo>
                    <a:pt x="1341491" y="1518472"/>
                  </a:lnTo>
                  <a:lnTo>
                    <a:pt x="1371637" y="1518472"/>
                  </a:lnTo>
                  <a:lnTo>
                    <a:pt x="1371637" y="1504792"/>
                  </a:lnTo>
                  <a:lnTo>
                    <a:pt x="1386710" y="1504792"/>
                  </a:lnTo>
                  <a:lnTo>
                    <a:pt x="1386710" y="1504792"/>
                  </a:lnTo>
                  <a:lnTo>
                    <a:pt x="1401783" y="1504792"/>
                  </a:lnTo>
                  <a:lnTo>
                    <a:pt x="1401783" y="1491112"/>
                  </a:lnTo>
                  <a:lnTo>
                    <a:pt x="1431929" y="1491112"/>
                  </a:lnTo>
                  <a:lnTo>
                    <a:pt x="1431929" y="1477432"/>
                  </a:lnTo>
                  <a:lnTo>
                    <a:pt x="1447002" y="1477432"/>
                  </a:lnTo>
                  <a:lnTo>
                    <a:pt x="1447002" y="1463752"/>
                  </a:lnTo>
                  <a:lnTo>
                    <a:pt x="1462075" y="1463752"/>
                  </a:lnTo>
                  <a:lnTo>
                    <a:pt x="1462075" y="1436393"/>
                  </a:lnTo>
                  <a:lnTo>
                    <a:pt x="1477148" y="1436393"/>
                  </a:lnTo>
                  <a:lnTo>
                    <a:pt x="1477148" y="1422713"/>
                  </a:lnTo>
                  <a:lnTo>
                    <a:pt x="1492221" y="1422713"/>
                  </a:lnTo>
                  <a:lnTo>
                    <a:pt x="1492221" y="1395353"/>
                  </a:lnTo>
                  <a:lnTo>
                    <a:pt x="1507294" y="1395353"/>
                  </a:lnTo>
                  <a:lnTo>
                    <a:pt x="1507294" y="1395353"/>
                  </a:lnTo>
                  <a:lnTo>
                    <a:pt x="1522367" y="1395353"/>
                  </a:lnTo>
                  <a:lnTo>
                    <a:pt x="1522367" y="1367993"/>
                  </a:lnTo>
                  <a:lnTo>
                    <a:pt x="1537440" y="1367993"/>
                  </a:lnTo>
                  <a:lnTo>
                    <a:pt x="1537440" y="1367993"/>
                  </a:lnTo>
                  <a:lnTo>
                    <a:pt x="1552513" y="1367993"/>
                  </a:lnTo>
                  <a:lnTo>
                    <a:pt x="1552513" y="1367993"/>
                  </a:lnTo>
                  <a:lnTo>
                    <a:pt x="1567586" y="1367993"/>
                  </a:lnTo>
                  <a:lnTo>
                    <a:pt x="1567586" y="1340633"/>
                  </a:lnTo>
                  <a:lnTo>
                    <a:pt x="1582659" y="1340633"/>
                  </a:lnTo>
                  <a:lnTo>
                    <a:pt x="1582659" y="1326953"/>
                  </a:lnTo>
                  <a:lnTo>
                    <a:pt x="1597732" y="1326953"/>
                  </a:lnTo>
                  <a:lnTo>
                    <a:pt x="1597732" y="1326953"/>
                  </a:lnTo>
                  <a:lnTo>
                    <a:pt x="1642950" y="1326953"/>
                  </a:lnTo>
                  <a:lnTo>
                    <a:pt x="1642950" y="1313273"/>
                  </a:lnTo>
                  <a:lnTo>
                    <a:pt x="1658023" y="1313273"/>
                  </a:lnTo>
                  <a:lnTo>
                    <a:pt x="1658023" y="1313273"/>
                  </a:lnTo>
                  <a:lnTo>
                    <a:pt x="1673096" y="1313273"/>
                  </a:lnTo>
                  <a:lnTo>
                    <a:pt x="1673096" y="1313273"/>
                  </a:lnTo>
                  <a:lnTo>
                    <a:pt x="1688169" y="1313273"/>
                  </a:lnTo>
                  <a:lnTo>
                    <a:pt x="1688169" y="1313273"/>
                  </a:lnTo>
                  <a:lnTo>
                    <a:pt x="1718315" y="1313273"/>
                  </a:lnTo>
                  <a:lnTo>
                    <a:pt x="1718315" y="1285913"/>
                  </a:lnTo>
                  <a:lnTo>
                    <a:pt x="1748461" y="1285913"/>
                  </a:lnTo>
                  <a:lnTo>
                    <a:pt x="1748461" y="1258553"/>
                  </a:lnTo>
                  <a:lnTo>
                    <a:pt x="1778607" y="1258553"/>
                  </a:lnTo>
                  <a:lnTo>
                    <a:pt x="1778607" y="1231194"/>
                  </a:lnTo>
                  <a:lnTo>
                    <a:pt x="1793680" y="1231194"/>
                  </a:lnTo>
                  <a:lnTo>
                    <a:pt x="1793680" y="1190154"/>
                  </a:lnTo>
                  <a:lnTo>
                    <a:pt x="1808753" y="1190154"/>
                  </a:lnTo>
                  <a:lnTo>
                    <a:pt x="1808753" y="1176474"/>
                  </a:lnTo>
                  <a:lnTo>
                    <a:pt x="1823826" y="1176474"/>
                  </a:lnTo>
                  <a:lnTo>
                    <a:pt x="1823826" y="1176474"/>
                  </a:lnTo>
                  <a:lnTo>
                    <a:pt x="1838899" y="1176474"/>
                  </a:lnTo>
                  <a:lnTo>
                    <a:pt x="1838899" y="1176474"/>
                  </a:lnTo>
                  <a:lnTo>
                    <a:pt x="1869044" y="1176474"/>
                  </a:lnTo>
                  <a:lnTo>
                    <a:pt x="1869044" y="1162794"/>
                  </a:lnTo>
                  <a:lnTo>
                    <a:pt x="1884117" y="1162794"/>
                  </a:lnTo>
                  <a:lnTo>
                    <a:pt x="1884117" y="1149114"/>
                  </a:lnTo>
                  <a:lnTo>
                    <a:pt x="1899190" y="1149114"/>
                  </a:lnTo>
                  <a:lnTo>
                    <a:pt x="1899190" y="1135434"/>
                  </a:lnTo>
                  <a:lnTo>
                    <a:pt x="1914263" y="1135434"/>
                  </a:lnTo>
                  <a:lnTo>
                    <a:pt x="1914263" y="1135434"/>
                  </a:lnTo>
                  <a:lnTo>
                    <a:pt x="1929336" y="1135434"/>
                  </a:lnTo>
                  <a:lnTo>
                    <a:pt x="1929336" y="1121754"/>
                  </a:lnTo>
                  <a:lnTo>
                    <a:pt x="1959482" y="1121754"/>
                  </a:lnTo>
                  <a:lnTo>
                    <a:pt x="1959482" y="1094394"/>
                  </a:lnTo>
                  <a:lnTo>
                    <a:pt x="1989628" y="1094394"/>
                  </a:lnTo>
                  <a:lnTo>
                    <a:pt x="1989628" y="1094394"/>
                  </a:lnTo>
                  <a:lnTo>
                    <a:pt x="2019774" y="1094394"/>
                  </a:lnTo>
                  <a:lnTo>
                    <a:pt x="2019774" y="1053354"/>
                  </a:lnTo>
                  <a:lnTo>
                    <a:pt x="2034847" y="1053354"/>
                  </a:lnTo>
                  <a:lnTo>
                    <a:pt x="2034847" y="1039674"/>
                  </a:lnTo>
                  <a:lnTo>
                    <a:pt x="2049920" y="1039674"/>
                  </a:lnTo>
                  <a:lnTo>
                    <a:pt x="2049920" y="1039674"/>
                  </a:lnTo>
                  <a:lnTo>
                    <a:pt x="2080066" y="1039674"/>
                  </a:lnTo>
                  <a:lnTo>
                    <a:pt x="2080066" y="1039674"/>
                  </a:lnTo>
                  <a:lnTo>
                    <a:pt x="2110212" y="1039674"/>
                  </a:lnTo>
                  <a:lnTo>
                    <a:pt x="2110212" y="998635"/>
                  </a:lnTo>
                  <a:lnTo>
                    <a:pt x="2125285" y="998635"/>
                  </a:lnTo>
                  <a:lnTo>
                    <a:pt x="2125285" y="971275"/>
                  </a:lnTo>
                  <a:lnTo>
                    <a:pt x="2140357" y="971275"/>
                  </a:lnTo>
                  <a:lnTo>
                    <a:pt x="2140357" y="971275"/>
                  </a:lnTo>
                  <a:lnTo>
                    <a:pt x="2170503" y="971275"/>
                  </a:lnTo>
                  <a:lnTo>
                    <a:pt x="2170503" y="957595"/>
                  </a:lnTo>
                  <a:lnTo>
                    <a:pt x="2185576" y="957595"/>
                  </a:lnTo>
                  <a:lnTo>
                    <a:pt x="2185576" y="930235"/>
                  </a:lnTo>
                  <a:lnTo>
                    <a:pt x="2200649" y="930235"/>
                  </a:lnTo>
                  <a:lnTo>
                    <a:pt x="2200649" y="902875"/>
                  </a:lnTo>
                  <a:lnTo>
                    <a:pt x="2215722" y="902875"/>
                  </a:lnTo>
                  <a:lnTo>
                    <a:pt x="2215722" y="902875"/>
                  </a:lnTo>
                  <a:lnTo>
                    <a:pt x="2260941" y="902875"/>
                  </a:lnTo>
                  <a:lnTo>
                    <a:pt x="2260941" y="875515"/>
                  </a:lnTo>
                  <a:lnTo>
                    <a:pt x="2276014" y="875515"/>
                  </a:lnTo>
                  <a:lnTo>
                    <a:pt x="2276014" y="875515"/>
                  </a:lnTo>
                  <a:lnTo>
                    <a:pt x="2321233" y="875515"/>
                  </a:lnTo>
                  <a:lnTo>
                    <a:pt x="2321233" y="861835"/>
                  </a:lnTo>
                  <a:lnTo>
                    <a:pt x="2336306" y="861835"/>
                  </a:lnTo>
                  <a:lnTo>
                    <a:pt x="2336306" y="848155"/>
                  </a:lnTo>
                  <a:lnTo>
                    <a:pt x="2351379" y="848155"/>
                  </a:lnTo>
                  <a:lnTo>
                    <a:pt x="2351379" y="848155"/>
                  </a:lnTo>
                  <a:lnTo>
                    <a:pt x="2381525" y="848155"/>
                  </a:lnTo>
                  <a:lnTo>
                    <a:pt x="2381525" y="848155"/>
                  </a:lnTo>
                  <a:lnTo>
                    <a:pt x="2396598" y="848155"/>
                  </a:lnTo>
                  <a:lnTo>
                    <a:pt x="2396598" y="834475"/>
                  </a:lnTo>
                  <a:lnTo>
                    <a:pt x="2426743" y="834475"/>
                  </a:lnTo>
                  <a:lnTo>
                    <a:pt x="2426743" y="820796"/>
                  </a:lnTo>
                  <a:lnTo>
                    <a:pt x="2456889" y="820796"/>
                  </a:lnTo>
                  <a:lnTo>
                    <a:pt x="2456889" y="820796"/>
                  </a:lnTo>
                  <a:lnTo>
                    <a:pt x="2502108" y="820796"/>
                  </a:lnTo>
                  <a:lnTo>
                    <a:pt x="2502108" y="807116"/>
                  </a:lnTo>
                  <a:lnTo>
                    <a:pt x="2517181" y="807116"/>
                  </a:lnTo>
                  <a:lnTo>
                    <a:pt x="2517181" y="793436"/>
                  </a:lnTo>
                  <a:lnTo>
                    <a:pt x="2532254" y="793436"/>
                  </a:lnTo>
                  <a:lnTo>
                    <a:pt x="2532254" y="766076"/>
                  </a:lnTo>
                  <a:lnTo>
                    <a:pt x="2547327" y="766076"/>
                  </a:lnTo>
                  <a:lnTo>
                    <a:pt x="2547327" y="766076"/>
                  </a:lnTo>
                  <a:lnTo>
                    <a:pt x="2562400" y="766076"/>
                  </a:lnTo>
                  <a:lnTo>
                    <a:pt x="2562400" y="766076"/>
                  </a:lnTo>
                  <a:lnTo>
                    <a:pt x="2577473" y="766076"/>
                  </a:lnTo>
                  <a:lnTo>
                    <a:pt x="2577473" y="766076"/>
                  </a:lnTo>
                  <a:lnTo>
                    <a:pt x="2592546" y="766076"/>
                  </a:lnTo>
                  <a:lnTo>
                    <a:pt x="2592546" y="766076"/>
                  </a:lnTo>
                  <a:lnTo>
                    <a:pt x="2607619" y="766076"/>
                  </a:lnTo>
                  <a:lnTo>
                    <a:pt x="2607619" y="752396"/>
                  </a:lnTo>
                  <a:lnTo>
                    <a:pt x="2637765" y="752396"/>
                  </a:lnTo>
                  <a:lnTo>
                    <a:pt x="2637765" y="752396"/>
                  </a:lnTo>
                  <a:lnTo>
                    <a:pt x="2667910" y="752396"/>
                  </a:lnTo>
                  <a:lnTo>
                    <a:pt x="2667910" y="752396"/>
                  </a:lnTo>
                  <a:lnTo>
                    <a:pt x="2788494" y="752396"/>
                  </a:lnTo>
                  <a:lnTo>
                    <a:pt x="2788494" y="752396"/>
                  </a:lnTo>
                  <a:lnTo>
                    <a:pt x="2803567" y="752396"/>
                  </a:lnTo>
                  <a:lnTo>
                    <a:pt x="2803567" y="738716"/>
                  </a:lnTo>
                  <a:lnTo>
                    <a:pt x="2833713" y="738716"/>
                  </a:lnTo>
                  <a:lnTo>
                    <a:pt x="2833713" y="711356"/>
                  </a:lnTo>
                  <a:lnTo>
                    <a:pt x="2848786" y="711356"/>
                  </a:lnTo>
                  <a:lnTo>
                    <a:pt x="2848786" y="711356"/>
                  </a:lnTo>
                  <a:lnTo>
                    <a:pt x="2863859" y="711356"/>
                  </a:lnTo>
                  <a:lnTo>
                    <a:pt x="2863859" y="711356"/>
                  </a:lnTo>
                  <a:lnTo>
                    <a:pt x="2894005" y="711356"/>
                  </a:lnTo>
                  <a:lnTo>
                    <a:pt x="2894005" y="711356"/>
                  </a:lnTo>
                  <a:lnTo>
                    <a:pt x="2924151" y="711356"/>
                  </a:lnTo>
                  <a:lnTo>
                    <a:pt x="2924151" y="711356"/>
                  </a:lnTo>
                  <a:lnTo>
                    <a:pt x="2939223" y="711356"/>
                  </a:lnTo>
                  <a:lnTo>
                    <a:pt x="2939223" y="697676"/>
                  </a:lnTo>
                  <a:lnTo>
                    <a:pt x="2969369" y="697676"/>
                  </a:lnTo>
                  <a:lnTo>
                    <a:pt x="2969369" y="697676"/>
                  </a:lnTo>
                  <a:lnTo>
                    <a:pt x="2984442" y="697676"/>
                  </a:lnTo>
                  <a:lnTo>
                    <a:pt x="2984442" y="683996"/>
                  </a:lnTo>
                  <a:lnTo>
                    <a:pt x="3029661" y="683996"/>
                  </a:lnTo>
                  <a:lnTo>
                    <a:pt x="3029661" y="683996"/>
                  </a:lnTo>
                  <a:lnTo>
                    <a:pt x="3044734" y="683996"/>
                  </a:lnTo>
                  <a:lnTo>
                    <a:pt x="3044734" y="683996"/>
                  </a:lnTo>
                  <a:lnTo>
                    <a:pt x="3059807" y="683996"/>
                  </a:lnTo>
                  <a:lnTo>
                    <a:pt x="3059807" y="670316"/>
                  </a:lnTo>
                  <a:lnTo>
                    <a:pt x="3089953" y="670316"/>
                  </a:lnTo>
                  <a:lnTo>
                    <a:pt x="3089953" y="642956"/>
                  </a:lnTo>
                  <a:lnTo>
                    <a:pt x="3105026" y="642956"/>
                  </a:lnTo>
                  <a:lnTo>
                    <a:pt x="3105026" y="629276"/>
                  </a:lnTo>
                  <a:lnTo>
                    <a:pt x="3120099" y="629276"/>
                  </a:lnTo>
                  <a:lnTo>
                    <a:pt x="3120099" y="615597"/>
                  </a:lnTo>
                  <a:lnTo>
                    <a:pt x="3135172" y="615597"/>
                  </a:lnTo>
                  <a:lnTo>
                    <a:pt x="3135172" y="601917"/>
                  </a:lnTo>
                  <a:lnTo>
                    <a:pt x="3165318" y="601917"/>
                  </a:lnTo>
                  <a:lnTo>
                    <a:pt x="3165318" y="588237"/>
                  </a:lnTo>
                  <a:lnTo>
                    <a:pt x="3210536" y="588237"/>
                  </a:lnTo>
                  <a:lnTo>
                    <a:pt x="3210536" y="574557"/>
                  </a:lnTo>
                  <a:lnTo>
                    <a:pt x="3225609" y="574557"/>
                  </a:lnTo>
                  <a:lnTo>
                    <a:pt x="3225609" y="560877"/>
                  </a:lnTo>
                  <a:lnTo>
                    <a:pt x="3255755" y="560877"/>
                  </a:lnTo>
                  <a:lnTo>
                    <a:pt x="3255755" y="560877"/>
                  </a:lnTo>
                  <a:lnTo>
                    <a:pt x="3270828" y="560877"/>
                  </a:lnTo>
                  <a:lnTo>
                    <a:pt x="3270828" y="560877"/>
                  </a:lnTo>
                  <a:lnTo>
                    <a:pt x="3285901" y="560877"/>
                  </a:lnTo>
                  <a:lnTo>
                    <a:pt x="3285901" y="560877"/>
                  </a:lnTo>
                  <a:lnTo>
                    <a:pt x="3300974" y="560877"/>
                  </a:lnTo>
                  <a:lnTo>
                    <a:pt x="3300974" y="547197"/>
                  </a:lnTo>
                  <a:lnTo>
                    <a:pt x="3331120" y="547197"/>
                  </a:lnTo>
                  <a:lnTo>
                    <a:pt x="3331120" y="547197"/>
                  </a:lnTo>
                  <a:lnTo>
                    <a:pt x="3361266" y="547197"/>
                  </a:lnTo>
                  <a:lnTo>
                    <a:pt x="3361266" y="533517"/>
                  </a:lnTo>
                  <a:lnTo>
                    <a:pt x="3376339" y="533517"/>
                  </a:lnTo>
                  <a:lnTo>
                    <a:pt x="3376339" y="533517"/>
                  </a:lnTo>
                  <a:lnTo>
                    <a:pt x="3406485" y="533517"/>
                  </a:lnTo>
                  <a:lnTo>
                    <a:pt x="3406485" y="506157"/>
                  </a:lnTo>
                  <a:lnTo>
                    <a:pt x="3436631" y="506157"/>
                  </a:lnTo>
                  <a:lnTo>
                    <a:pt x="3436631" y="506157"/>
                  </a:lnTo>
                  <a:lnTo>
                    <a:pt x="3481849" y="506157"/>
                  </a:lnTo>
                  <a:lnTo>
                    <a:pt x="3481849" y="492477"/>
                  </a:lnTo>
                  <a:lnTo>
                    <a:pt x="3496922" y="492477"/>
                  </a:lnTo>
                  <a:lnTo>
                    <a:pt x="3496922" y="492477"/>
                  </a:lnTo>
                  <a:lnTo>
                    <a:pt x="3572287" y="492477"/>
                  </a:lnTo>
                  <a:lnTo>
                    <a:pt x="3572287" y="478797"/>
                  </a:lnTo>
                  <a:lnTo>
                    <a:pt x="3587360" y="478797"/>
                  </a:lnTo>
                  <a:lnTo>
                    <a:pt x="3587360" y="465117"/>
                  </a:lnTo>
                  <a:lnTo>
                    <a:pt x="3662725" y="465117"/>
                  </a:lnTo>
                  <a:lnTo>
                    <a:pt x="3662725" y="451437"/>
                  </a:lnTo>
                  <a:lnTo>
                    <a:pt x="3677798" y="451437"/>
                  </a:lnTo>
                  <a:lnTo>
                    <a:pt x="3677798" y="437757"/>
                  </a:lnTo>
                  <a:lnTo>
                    <a:pt x="3768235" y="437757"/>
                  </a:lnTo>
                  <a:lnTo>
                    <a:pt x="3768235" y="424077"/>
                  </a:lnTo>
                  <a:lnTo>
                    <a:pt x="3783308" y="424077"/>
                  </a:lnTo>
                  <a:lnTo>
                    <a:pt x="3783308" y="410398"/>
                  </a:lnTo>
                  <a:lnTo>
                    <a:pt x="3813454" y="410398"/>
                  </a:lnTo>
                  <a:lnTo>
                    <a:pt x="3813454" y="383038"/>
                  </a:lnTo>
                  <a:lnTo>
                    <a:pt x="3828527" y="383038"/>
                  </a:lnTo>
                  <a:lnTo>
                    <a:pt x="3828527" y="369358"/>
                  </a:lnTo>
                  <a:lnTo>
                    <a:pt x="3858673" y="369358"/>
                  </a:lnTo>
                  <a:lnTo>
                    <a:pt x="3858673" y="355678"/>
                  </a:lnTo>
                  <a:lnTo>
                    <a:pt x="3888819" y="355678"/>
                  </a:lnTo>
                  <a:lnTo>
                    <a:pt x="3888819" y="328318"/>
                  </a:lnTo>
                  <a:lnTo>
                    <a:pt x="3918965" y="328318"/>
                  </a:lnTo>
                  <a:lnTo>
                    <a:pt x="3918965" y="328318"/>
                  </a:lnTo>
                  <a:lnTo>
                    <a:pt x="3964184" y="328318"/>
                  </a:lnTo>
                  <a:lnTo>
                    <a:pt x="3964184" y="328318"/>
                  </a:lnTo>
                  <a:lnTo>
                    <a:pt x="3979257" y="328318"/>
                  </a:lnTo>
                  <a:lnTo>
                    <a:pt x="3979257" y="328318"/>
                  </a:lnTo>
                  <a:lnTo>
                    <a:pt x="4009402" y="328318"/>
                  </a:lnTo>
                  <a:lnTo>
                    <a:pt x="4009402" y="314638"/>
                  </a:lnTo>
                  <a:lnTo>
                    <a:pt x="4039548" y="314638"/>
                  </a:lnTo>
                  <a:lnTo>
                    <a:pt x="4039548" y="314638"/>
                  </a:lnTo>
                  <a:lnTo>
                    <a:pt x="4054621" y="314638"/>
                  </a:lnTo>
                  <a:lnTo>
                    <a:pt x="4054621" y="314638"/>
                  </a:lnTo>
                  <a:lnTo>
                    <a:pt x="4069694" y="314638"/>
                  </a:lnTo>
                  <a:lnTo>
                    <a:pt x="4069694" y="314638"/>
                  </a:lnTo>
                  <a:lnTo>
                    <a:pt x="4084767" y="314638"/>
                  </a:lnTo>
                  <a:lnTo>
                    <a:pt x="4084767" y="314638"/>
                  </a:lnTo>
                  <a:lnTo>
                    <a:pt x="4129986" y="314638"/>
                  </a:lnTo>
                  <a:lnTo>
                    <a:pt x="4129986" y="314638"/>
                  </a:lnTo>
                  <a:lnTo>
                    <a:pt x="4175205" y="314638"/>
                  </a:lnTo>
                  <a:lnTo>
                    <a:pt x="4175205" y="314638"/>
                  </a:lnTo>
                  <a:lnTo>
                    <a:pt x="4220424" y="314638"/>
                  </a:lnTo>
                  <a:lnTo>
                    <a:pt x="4220424" y="314638"/>
                  </a:lnTo>
                  <a:lnTo>
                    <a:pt x="4265643" y="314638"/>
                  </a:lnTo>
                  <a:lnTo>
                    <a:pt x="4265643" y="300958"/>
                  </a:lnTo>
                  <a:lnTo>
                    <a:pt x="4310861" y="300958"/>
                  </a:lnTo>
                  <a:lnTo>
                    <a:pt x="4310861" y="300958"/>
                  </a:lnTo>
                  <a:lnTo>
                    <a:pt x="4325934" y="300958"/>
                  </a:lnTo>
                  <a:lnTo>
                    <a:pt x="4325934" y="300958"/>
                  </a:lnTo>
                  <a:lnTo>
                    <a:pt x="4371153" y="300958"/>
                  </a:lnTo>
                  <a:lnTo>
                    <a:pt x="4371153" y="287278"/>
                  </a:lnTo>
                  <a:lnTo>
                    <a:pt x="4401299" y="287278"/>
                  </a:lnTo>
                  <a:lnTo>
                    <a:pt x="4401299" y="273598"/>
                  </a:lnTo>
                  <a:lnTo>
                    <a:pt x="4416372" y="273598"/>
                  </a:lnTo>
                  <a:lnTo>
                    <a:pt x="4416372" y="259918"/>
                  </a:lnTo>
                  <a:lnTo>
                    <a:pt x="4431445" y="259918"/>
                  </a:lnTo>
                  <a:lnTo>
                    <a:pt x="4431445" y="259918"/>
                  </a:lnTo>
                  <a:lnTo>
                    <a:pt x="4506810" y="259918"/>
                  </a:lnTo>
                  <a:lnTo>
                    <a:pt x="4506810" y="259918"/>
                  </a:lnTo>
                  <a:lnTo>
                    <a:pt x="4521883" y="259918"/>
                  </a:lnTo>
                  <a:lnTo>
                    <a:pt x="4521883" y="259918"/>
                  </a:lnTo>
                  <a:lnTo>
                    <a:pt x="4536955" y="259918"/>
                  </a:lnTo>
                  <a:lnTo>
                    <a:pt x="4536955" y="259918"/>
                  </a:lnTo>
                  <a:lnTo>
                    <a:pt x="4582174" y="259918"/>
                  </a:lnTo>
                  <a:lnTo>
                    <a:pt x="4582174" y="246238"/>
                  </a:lnTo>
                  <a:lnTo>
                    <a:pt x="4642466" y="246238"/>
                  </a:lnTo>
                  <a:lnTo>
                    <a:pt x="4642466" y="232558"/>
                  </a:lnTo>
                  <a:lnTo>
                    <a:pt x="4657539" y="232558"/>
                  </a:lnTo>
                  <a:lnTo>
                    <a:pt x="4657539" y="218878"/>
                  </a:lnTo>
                  <a:lnTo>
                    <a:pt x="4687685" y="218878"/>
                  </a:lnTo>
                  <a:lnTo>
                    <a:pt x="4687685" y="218878"/>
                  </a:lnTo>
                  <a:lnTo>
                    <a:pt x="4702758" y="218878"/>
                  </a:lnTo>
                  <a:lnTo>
                    <a:pt x="4702758" y="218878"/>
                  </a:lnTo>
                  <a:lnTo>
                    <a:pt x="4732904" y="218878"/>
                  </a:lnTo>
                  <a:lnTo>
                    <a:pt x="4732904" y="205199"/>
                  </a:lnTo>
                  <a:lnTo>
                    <a:pt x="4747977" y="205199"/>
                  </a:lnTo>
                  <a:lnTo>
                    <a:pt x="4747977" y="205199"/>
                  </a:lnTo>
                  <a:lnTo>
                    <a:pt x="4778123" y="205199"/>
                  </a:lnTo>
                  <a:lnTo>
                    <a:pt x="4778123" y="191519"/>
                  </a:lnTo>
                  <a:lnTo>
                    <a:pt x="4793196" y="191519"/>
                  </a:lnTo>
                  <a:lnTo>
                    <a:pt x="4793196" y="177839"/>
                  </a:lnTo>
                  <a:lnTo>
                    <a:pt x="4853487" y="177839"/>
                  </a:lnTo>
                  <a:lnTo>
                    <a:pt x="4853487" y="164159"/>
                  </a:lnTo>
                  <a:lnTo>
                    <a:pt x="4868560" y="164159"/>
                  </a:lnTo>
                  <a:lnTo>
                    <a:pt x="4868560" y="164159"/>
                  </a:lnTo>
                  <a:lnTo>
                    <a:pt x="4958998" y="164159"/>
                  </a:lnTo>
                  <a:lnTo>
                    <a:pt x="4958998" y="123119"/>
                  </a:lnTo>
                  <a:lnTo>
                    <a:pt x="4974071" y="123119"/>
                  </a:lnTo>
                  <a:lnTo>
                    <a:pt x="4974071" y="123119"/>
                  </a:lnTo>
                  <a:lnTo>
                    <a:pt x="5004217" y="123119"/>
                  </a:lnTo>
                  <a:lnTo>
                    <a:pt x="5004217" y="123119"/>
                  </a:lnTo>
                  <a:lnTo>
                    <a:pt x="5049436" y="123119"/>
                  </a:lnTo>
                  <a:lnTo>
                    <a:pt x="5049436" y="95759"/>
                  </a:lnTo>
                  <a:lnTo>
                    <a:pt x="5079581" y="95759"/>
                  </a:lnTo>
                  <a:lnTo>
                    <a:pt x="5079581" y="95759"/>
                  </a:lnTo>
                  <a:lnTo>
                    <a:pt x="5094654" y="95759"/>
                  </a:lnTo>
                  <a:lnTo>
                    <a:pt x="5094654" y="95759"/>
                  </a:lnTo>
                  <a:lnTo>
                    <a:pt x="5109727" y="95759"/>
                  </a:lnTo>
                  <a:lnTo>
                    <a:pt x="5109727" y="82079"/>
                  </a:lnTo>
                  <a:lnTo>
                    <a:pt x="5124800" y="82079"/>
                  </a:lnTo>
                  <a:lnTo>
                    <a:pt x="5124800" y="82079"/>
                  </a:lnTo>
                  <a:lnTo>
                    <a:pt x="5139873" y="82079"/>
                  </a:lnTo>
                  <a:lnTo>
                    <a:pt x="5139873" y="54719"/>
                  </a:lnTo>
                  <a:lnTo>
                    <a:pt x="5290603" y="54719"/>
                  </a:lnTo>
                  <a:lnTo>
                    <a:pt x="5290603" y="41039"/>
                  </a:lnTo>
                  <a:lnTo>
                    <a:pt x="5350894" y="41039"/>
                  </a:lnTo>
                  <a:lnTo>
                    <a:pt x="5350894" y="27359"/>
                  </a:lnTo>
                  <a:lnTo>
                    <a:pt x="5365967" y="27359"/>
                  </a:lnTo>
                  <a:lnTo>
                    <a:pt x="5365967" y="27359"/>
                  </a:lnTo>
                  <a:lnTo>
                    <a:pt x="5381040" y="27359"/>
                  </a:lnTo>
                  <a:lnTo>
                    <a:pt x="5381040" y="27359"/>
                  </a:lnTo>
                  <a:lnTo>
                    <a:pt x="5411186" y="27359"/>
                  </a:lnTo>
                  <a:lnTo>
                    <a:pt x="5411186" y="13679"/>
                  </a:lnTo>
                  <a:lnTo>
                    <a:pt x="5441332" y="13679"/>
                  </a:lnTo>
                  <a:lnTo>
                    <a:pt x="5441332" y="0"/>
                  </a:lnTo>
                  <a:lnTo>
                    <a:pt x="5486551" y="0"/>
                  </a:lnTo>
                  <a:lnTo>
                    <a:pt x="5486551" y="0"/>
                  </a:lnTo>
                  <a:lnTo>
                    <a:pt x="5501624" y="0"/>
                  </a:lnTo>
                  <a:lnTo>
                    <a:pt x="5501624" y="0"/>
                  </a:lnTo>
                </a:path>
              </a:pathLst>
            </a:custGeom>
            <a:ln w="13550" cap="flat">
              <a:solidFill>
                <a:srgbClr val="FF6361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35" name="pl33">
              <a:extLst>
                <a:ext uri="{FF2B5EF4-FFF2-40B4-BE49-F238E27FC236}">
                  <a16:creationId xmlns:a16="http://schemas.microsoft.com/office/drawing/2014/main" id="{AC1381B1-EFA5-FC80-99BE-09661DF0CE9E}"/>
                </a:ext>
              </a:extLst>
            </p:cNvPr>
            <p:cNvSpPr/>
            <p:nvPr/>
          </p:nvSpPr>
          <p:spPr>
            <a:xfrm>
              <a:off x="1835040" y="3016355"/>
              <a:ext cx="5501610" cy="1610252"/>
            </a:xfrm>
            <a:custGeom>
              <a:avLst/>
              <a:gdLst/>
              <a:ahLst/>
              <a:cxnLst/>
              <a:rect l="0" t="0" r="0" b="0"/>
              <a:pathLst>
                <a:path w="5501624" h="2511919">
                  <a:moveTo>
                    <a:pt x="0" y="2511919"/>
                  </a:moveTo>
                  <a:lnTo>
                    <a:pt x="30145" y="2511919"/>
                  </a:lnTo>
                  <a:lnTo>
                    <a:pt x="30145" y="2511919"/>
                  </a:lnTo>
                  <a:lnTo>
                    <a:pt x="45218" y="2511919"/>
                  </a:lnTo>
                  <a:lnTo>
                    <a:pt x="45218" y="2511919"/>
                  </a:lnTo>
                  <a:lnTo>
                    <a:pt x="60291" y="2511919"/>
                  </a:lnTo>
                  <a:lnTo>
                    <a:pt x="60291" y="2511919"/>
                  </a:lnTo>
                  <a:lnTo>
                    <a:pt x="75364" y="2511919"/>
                  </a:lnTo>
                  <a:lnTo>
                    <a:pt x="75364" y="2481286"/>
                  </a:lnTo>
                  <a:lnTo>
                    <a:pt x="90437" y="2481286"/>
                  </a:lnTo>
                  <a:lnTo>
                    <a:pt x="90437" y="2465970"/>
                  </a:lnTo>
                  <a:lnTo>
                    <a:pt x="105510" y="2465970"/>
                  </a:lnTo>
                  <a:lnTo>
                    <a:pt x="105510" y="2420020"/>
                  </a:lnTo>
                  <a:lnTo>
                    <a:pt x="120583" y="2420020"/>
                  </a:lnTo>
                  <a:lnTo>
                    <a:pt x="120583" y="2374070"/>
                  </a:lnTo>
                  <a:lnTo>
                    <a:pt x="135656" y="2374070"/>
                  </a:lnTo>
                  <a:lnTo>
                    <a:pt x="135656" y="2358754"/>
                  </a:lnTo>
                  <a:lnTo>
                    <a:pt x="150729" y="2358754"/>
                  </a:lnTo>
                  <a:lnTo>
                    <a:pt x="150729" y="2328120"/>
                  </a:lnTo>
                  <a:lnTo>
                    <a:pt x="165802" y="2328120"/>
                  </a:lnTo>
                  <a:lnTo>
                    <a:pt x="165802" y="2312804"/>
                  </a:lnTo>
                  <a:lnTo>
                    <a:pt x="180875" y="2312804"/>
                  </a:lnTo>
                  <a:lnTo>
                    <a:pt x="180875" y="2312804"/>
                  </a:lnTo>
                  <a:lnTo>
                    <a:pt x="195948" y="2312804"/>
                  </a:lnTo>
                  <a:lnTo>
                    <a:pt x="195948" y="2282171"/>
                  </a:lnTo>
                  <a:lnTo>
                    <a:pt x="211021" y="2282171"/>
                  </a:lnTo>
                  <a:lnTo>
                    <a:pt x="211021" y="2266854"/>
                  </a:lnTo>
                  <a:lnTo>
                    <a:pt x="226094" y="2266854"/>
                  </a:lnTo>
                  <a:lnTo>
                    <a:pt x="226094" y="2236221"/>
                  </a:lnTo>
                  <a:lnTo>
                    <a:pt x="241167" y="2236221"/>
                  </a:lnTo>
                  <a:lnTo>
                    <a:pt x="241167" y="2174955"/>
                  </a:lnTo>
                  <a:lnTo>
                    <a:pt x="256240" y="2174955"/>
                  </a:lnTo>
                  <a:lnTo>
                    <a:pt x="256240" y="2144321"/>
                  </a:lnTo>
                  <a:lnTo>
                    <a:pt x="271312" y="2144321"/>
                  </a:lnTo>
                  <a:lnTo>
                    <a:pt x="271312" y="2144321"/>
                  </a:lnTo>
                  <a:lnTo>
                    <a:pt x="286385" y="2144321"/>
                  </a:lnTo>
                  <a:lnTo>
                    <a:pt x="286385" y="2144321"/>
                  </a:lnTo>
                  <a:lnTo>
                    <a:pt x="301458" y="2144321"/>
                  </a:lnTo>
                  <a:lnTo>
                    <a:pt x="301458" y="2129005"/>
                  </a:lnTo>
                  <a:lnTo>
                    <a:pt x="316531" y="2129005"/>
                  </a:lnTo>
                  <a:lnTo>
                    <a:pt x="316531" y="2129005"/>
                  </a:lnTo>
                  <a:lnTo>
                    <a:pt x="331604" y="2129005"/>
                  </a:lnTo>
                  <a:lnTo>
                    <a:pt x="331604" y="2037105"/>
                  </a:lnTo>
                  <a:lnTo>
                    <a:pt x="361750" y="2037105"/>
                  </a:lnTo>
                  <a:lnTo>
                    <a:pt x="361750" y="2006472"/>
                  </a:lnTo>
                  <a:lnTo>
                    <a:pt x="376823" y="2006472"/>
                  </a:lnTo>
                  <a:lnTo>
                    <a:pt x="376823" y="2006472"/>
                  </a:lnTo>
                  <a:lnTo>
                    <a:pt x="391896" y="2006472"/>
                  </a:lnTo>
                  <a:lnTo>
                    <a:pt x="391896" y="1975839"/>
                  </a:lnTo>
                  <a:lnTo>
                    <a:pt x="406969" y="1975839"/>
                  </a:lnTo>
                  <a:lnTo>
                    <a:pt x="406969" y="1960522"/>
                  </a:lnTo>
                  <a:lnTo>
                    <a:pt x="422042" y="1960522"/>
                  </a:lnTo>
                  <a:lnTo>
                    <a:pt x="422042" y="1960522"/>
                  </a:lnTo>
                  <a:lnTo>
                    <a:pt x="437115" y="1960522"/>
                  </a:lnTo>
                  <a:lnTo>
                    <a:pt x="437115" y="1960522"/>
                  </a:lnTo>
                  <a:lnTo>
                    <a:pt x="467261" y="1960522"/>
                  </a:lnTo>
                  <a:lnTo>
                    <a:pt x="467261" y="1929889"/>
                  </a:lnTo>
                  <a:lnTo>
                    <a:pt x="482334" y="1929889"/>
                  </a:lnTo>
                  <a:lnTo>
                    <a:pt x="482334" y="1929889"/>
                  </a:lnTo>
                  <a:lnTo>
                    <a:pt x="497407" y="1929889"/>
                  </a:lnTo>
                  <a:lnTo>
                    <a:pt x="497407" y="1929889"/>
                  </a:lnTo>
                  <a:lnTo>
                    <a:pt x="512480" y="1929889"/>
                  </a:lnTo>
                  <a:lnTo>
                    <a:pt x="512480" y="1883939"/>
                  </a:lnTo>
                  <a:lnTo>
                    <a:pt x="527553" y="1883939"/>
                  </a:lnTo>
                  <a:lnTo>
                    <a:pt x="527553" y="1868623"/>
                  </a:lnTo>
                  <a:lnTo>
                    <a:pt x="542625" y="1868623"/>
                  </a:lnTo>
                  <a:lnTo>
                    <a:pt x="542625" y="1868623"/>
                  </a:lnTo>
                  <a:lnTo>
                    <a:pt x="572771" y="1868623"/>
                  </a:lnTo>
                  <a:lnTo>
                    <a:pt x="572771" y="1853306"/>
                  </a:lnTo>
                  <a:lnTo>
                    <a:pt x="587844" y="1853306"/>
                  </a:lnTo>
                  <a:lnTo>
                    <a:pt x="587844" y="1853306"/>
                  </a:lnTo>
                  <a:lnTo>
                    <a:pt x="602917" y="1853306"/>
                  </a:lnTo>
                  <a:lnTo>
                    <a:pt x="602917" y="1792040"/>
                  </a:lnTo>
                  <a:lnTo>
                    <a:pt x="617990" y="1792040"/>
                  </a:lnTo>
                  <a:lnTo>
                    <a:pt x="617990" y="1776723"/>
                  </a:lnTo>
                  <a:lnTo>
                    <a:pt x="633063" y="1776723"/>
                  </a:lnTo>
                  <a:lnTo>
                    <a:pt x="633063" y="1776723"/>
                  </a:lnTo>
                  <a:lnTo>
                    <a:pt x="648136" y="1776723"/>
                  </a:lnTo>
                  <a:lnTo>
                    <a:pt x="648136" y="1761407"/>
                  </a:lnTo>
                  <a:lnTo>
                    <a:pt x="663209" y="1761407"/>
                  </a:lnTo>
                  <a:lnTo>
                    <a:pt x="663209" y="1730774"/>
                  </a:lnTo>
                  <a:lnTo>
                    <a:pt x="678282" y="1730774"/>
                  </a:lnTo>
                  <a:lnTo>
                    <a:pt x="678282" y="1730774"/>
                  </a:lnTo>
                  <a:lnTo>
                    <a:pt x="693355" y="1730774"/>
                  </a:lnTo>
                  <a:lnTo>
                    <a:pt x="693355" y="1730774"/>
                  </a:lnTo>
                  <a:lnTo>
                    <a:pt x="708428" y="1730774"/>
                  </a:lnTo>
                  <a:lnTo>
                    <a:pt x="708428" y="1700140"/>
                  </a:lnTo>
                  <a:lnTo>
                    <a:pt x="723501" y="1700140"/>
                  </a:lnTo>
                  <a:lnTo>
                    <a:pt x="723501" y="1638874"/>
                  </a:lnTo>
                  <a:lnTo>
                    <a:pt x="738574" y="1638874"/>
                  </a:lnTo>
                  <a:lnTo>
                    <a:pt x="738574" y="1623558"/>
                  </a:lnTo>
                  <a:lnTo>
                    <a:pt x="753647" y="1623558"/>
                  </a:lnTo>
                  <a:lnTo>
                    <a:pt x="753647" y="1623558"/>
                  </a:lnTo>
                  <a:lnTo>
                    <a:pt x="768720" y="1623558"/>
                  </a:lnTo>
                  <a:lnTo>
                    <a:pt x="768720" y="1623558"/>
                  </a:lnTo>
                  <a:lnTo>
                    <a:pt x="783793" y="1623558"/>
                  </a:lnTo>
                  <a:lnTo>
                    <a:pt x="783793" y="1592924"/>
                  </a:lnTo>
                  <a:lnTo>
                    <a:pt x="813938" y="1592924"/>
                  </a:lnTo>
                  <a:lnTo>
                    <a:pt x="813938" y="1577608"/>
                  </a:lnTo>
                  <a:lnTo>
                    <a:pt x="829011" y="1577608"/>
                  </a:lnTo>
                  <a:lnTo>
                    <a:pt x="829011" y="1577608"/>
                  </a:lnTo>
                  <a:lnTo>
                    <a:pt x="844084" y="1577608"/>
                  </a:lnTo>
                  <a:lnTo>
                    <a:pt x="844084" y="1562291"/>
                  </a:lnTo>
                  <a:lnTo>
                    <a:pt x="859157" y="1562291"/>
                  </a:lnTo>
                  <a:lnTo>
                    <a:pt x="859157" y="1546975"/>
                  </a:lnTo>
                  <a:lnTo>
                    <a:pt x="874230" y="1546975"/>
                  </a:lnTo>
                  <a:lnTo>
                    <a:pt x="874230" y="1516341"/>
                  </a:lnTo>
                  <a:lnTo>
                    <a:pt x="889303" y="1516341"/>
                  </a:lnTo>
                  <a:lnTo>
                    <a:pt x="889303" y="1516341"/>
                  </a:lnTo>
                  <a:lnTo>
                    <a:pt x="904376" y="1516341"/>
                  </a:lnTo>
                  <a:lnTo>
                    <a:pt x="904376" y="1501025"/>
                  </a:lnTo>
                  <a:lnTo>
                    <a:pt x="919449" y="1501025"/>
                  </a:lnTo>
                  <a:lnTo>
                    <a:pt x="919449" y="1501025"/>
                  </a:lnTo>
                  <a:lnTo>
                    <a:pt x="934522" y="1501025"/>
                  </a:lnTo>
                  <a:lnTo>
                    <a:pt x="934522" y="1485708"/>
                  </a:lnTo>
                  <a:lnTo>
                    <a:pt x="949595" y="1485708"/>
                  </a:lnTo>
                  <a:lnTo>
                    <a:pt x="949595" y="1485708"/>
                  </a:lnTo>
                  <a:lnTo>
                    <a:pt x="964668" y="1485708"/>
                  </a:lnTo>
                  <a:lnTo>
                    <a:pt x="964668" y="1470392"/>
                  </a:lnTo>
                  <a:lnTo>
                    <a:pt x="979741" y="1470392"/>
                  </a:lnTo>
                  <a:lnTo>
                    <a:pt x="979741" y="1470392"/>
                  </a:lnTo>
                  <a:lnTo>
                    <a:pt x="994814" y="1470392"/>
                  </a:lnTo>
                  <a:lnTo>
                    <a:pt x="994814" y="1470392"/>
                  </a:lnTo>
                  <a:lnTo>
                    <a:pt x="1009887" y="1470392"/>
                  </a:lnTo>
                  <a:lnTo>
                    <a:pt x="1009887" y="1439759"/>
                  </a:lnTo>
                  <a:lnTo>
                    <a:pt x="1040033" y="1439759"/>
                  </a:lnTo>
                  <a:lnTo>
                    <a:pt x="1040033" y="1424442"/>
                  </a:lnTo>
                  <a:lnTo>
                    <a:pt x="1055106" y="1424442"/>
                  </a:lnTo>
                  <a:lnTo>
                    <a:pt x="1055106" y="1409125"/>
                  </a:lnTo>
                  <a:lnTo>
                    <a:pt x="1070178" y="1409125"/>
                  </a:lnTo>
                  <a:lnTo>
                    <a:pt x="1070178" y="1393809"/>
                  </a:lnTo>
                  <a:lnTo>
                    <a:pt x="1085251" y="1393809"/>
                  </a:lnTo>
                  <a:lnTo>
                    <a:pt x="1085251" y="1393809"/>
                  </a:lnTo>
                  <a:lnTo>
                    <a:pt x="1100324" y="1393809"/>
                  </a:lnTo>
                  <a:lnTo>
                    <a:pt x="1100324" y="1378492"/>
                  </a:lnTo>
                  <a:lnTo>
                    <a:pt x="1115397" y="1378492"/>
                  </a:lnTo>
                  <a:lnTo>
                    <a:pt x="1115397" y="1378492"/>
                  </a:lnTo>
                  <a:lnTo>
                    <a:pt x="1130470" y="1378492"/>
                  </a:lnTo>
                  <a:lnTo>
                    <a:pt x="1130470" y="1378492"/>
                  </a:lnTo>
                  <a:lnTo>
                    <a:pt x="1145543" y="1378492"/>
                  </a:lnTo>
                  <a:lnTo>
                    <a:pt x="1145543" y="1363176"/>
                  </a:lnTo>
                  <a:lnTo>
                    <a:pt x="1160616" y="1363176"/>
                  </a:lnTo>
                  <a:lnTo>
                    <a:pt x="1160616" y="1363176"/>
                  </a:lnTo>
                  <a:lnTo>
                    <a:pt x="1175689" y="1363176"/>
                  </a:lnTo>
                  <a:lnTo>
                    <a:pt x="1175689" y="1363176"/>
                  </a:lnTo>
                  <a:lnTo>
                    <a:pt x="1190762" y="1363176"/>
                  </a:lnTo>
                  <a:lnTo>
                    <a:pt x="1190762" y="1332542"/>
                  </a:lnTo>
                  <a:lnTo>
                    <a:pt x="1220908" y="1332542"/>
                  </a:lnTo>
                  <a:lnTo>
                    <a:pt x="1220908" y="1317226"/>
                  </a:lnTo>
                  <a:lnTo>
                    <a:pt x="1235981" y="1317226"/>
                  </a:lnTo>
                  <a:lnTo>
                    <a:pt x="1235981" y="1301909"/>
                  </a:lnTo>
                  <a:lnTo>
                    <a:pt x="1251054" y="1301909"/>
                  </a:lnTo>
                  <a:lnTo>
                    <a:pt x="1251054" y="1286593"/>
                  </a:lnTo>
                  <a:lnTo>
                    <a:pt x="1266127" y="1286593"/>
                  </a:lnTo>
                  <a:lnTo>
                    <a:pt x="1266127" y="1271276"/>
                  </a:lnTo>
                  <a:lnTo>
                    <a:pt x="1281200" y="1271276"/>
                  </a:lnTo>
                  <a:lnTo>
                    <a:pt x="1281200" y="1271276"/>
                  </a:lnTo>
                  <a:lnTo>
                    <a:pt x="1296273" y="1271276"/>
                  </a:lnTo>
                  <a:lnTo>
                    <a:pt x="1296273" y="1271276"/>
                  </a:lnTo>
                  <a:lnTo>
                    <a:pt x="1311346" y="1271276"/>
                  </a:lnTo>
                  <a:lnTo>
                    <a:pt x="1311346" y="1255959"/>
                  </a:lnTo>
                  <a:lnTo>
                    <a:pt x="1326419" y="1255959"/>
                  </a:lnTo>
                  <a:lnTo>
                    <a:pt x="1326419" y="1255959"/>
                  </a:lnTo>
                  <a:lnTo>
                    <a:pt x="1341491" y="1255959"/>
                  </a:lnTo>
                  <a:lnTo>
                    <a:pt x="1341491" y="1240643"/>
                  </a:lnTo>
                  <a:lnTo>
                    <a:pt x="1371637" y="1240643"/>
                  </a:lnTo>
                  <a:lnTo>
                    <a:pt x="1371637" y="1240643"/>
                  </a:lnTo>
                  <a:lnTo>
                    <a:pt x="1386710" y="1240643"/>
                  </a:lnTo>
                  <a:lnTo>
                    <a:pt x="1386710" y="1210010"/>
                  </a:lnTo>
                  <a:lnTo>
                    <a:pt x="1401783" y="1210010"/>
                  </a:lnTo>
                  <a:lnTo>
                    <a:pt x="1401783" y="1210010"/>
                  </a:lnTo>
                  <a:lnTo>
                    <a:pt x="1431929" y="1210010"/>
                  </a:lnTo>
                  <a:lnTo>
                    <a:pt x="1431929" y="1210010"/>
                  </a:lnTo>
                  <a:lnTo>
                    <a:pt x="1447002" y="1210010"/>
                  </a:lnTo>
                  <a:lnTo>
                    <a:pt x="1447002" y="1164060"/>
                  </a:lnTo>
                  <a:lnTo>
                    <a:pt x="1462075" y="1164060"/>
                  </a:lnTo>
                  <a:lnTo>
                    <a:pt x="1462075" y="1148743"/>
                  </a:lnTo>
                  <a:lnTo>
                    <a:pt x="1477148" y="1148743"/>
                  </a:lnTo>
                  <a:lnTo>
                    <a:pt x="1477148" y="1148743"/>
                  </a:lnTo>
                  <a:lnTo>
                    <a:pt x="1492221" y="1148743"/>
                  </a:lnTo>
                  <a:lnTo>
                    <a:pt x="1492221" y="1133427"/>
                  </a:lnTo>
                  <a:lnTo>
                    <a:pt x="1507294" y="1133427"/>
                  </a:lnTo>
                  <a:lnTo>
                    <a:pt x="1507294" y="1087477"/>
                  </a:lnTo>
                  <a:lnTo>
                    <a:pt x="1522367" y="1087477"/>
                  </a:lnTo>
                  <a:lnTo>
                    <a:pt x="1522367" y="1087477"/>
                  </a:lnTo>
                  <a:lnTo>
                    <a:pt x="1537440" y="1087477"/>
                  </a:lnTo>
                  <a:lnTo>
                    <a:pt x="1537440" y="1087477"/>
                  </a:lnTo>
                  <a:lnTo>
                    <a:pt x="1552513" y="1087477"/>
                  </a:lnTo>
                  <a:lnTo>
                    <a:pt x="1552513" y="1072160"/>
                  </a:lnTo>
                  <a:lnTo>
                    <a:pt x="1567586" y="1072160"/>
                  </a:lnTo>
                  <a:lnTo>
                    <a:pt x="1567586" y="1072160"/>
                  </a:lnTo>
                  <a:lnTo>
                    <a:pt x="1582659" y="1072160"/>
                  </a:lnTo>
                  <a:lnTo>
                    <a:pt x="1582659" y="1072160"/>
                  </a:lnTo>
                  <a:lnTo>
                    <a:pt x="1597732" y="1072160"/>
                  </a:lnTo>
                  <a:lnTo>
                    <a:pt x="1597732" y="1056844"/>
                  </a:lnTo>
                  <a:lnTo>
                    <a:pt x="1642950" y="1056844"/>
                  </a:lnTo>
                  <a:lnTo>
                    <a:pt x="1642950" y="1056844"/>
                  </a:lnTo>
                  <a:lnTo>
                    <a:pt x="1658023" y="1056844"/>
                  </a:lnTo>
                  <a:lnTo>
                    <a:pt x="1658023" y="1026211"/>
                  </a:lnTo>
                  <a:lnTo>
                    <a:pt x="1673096" y="1026211"/>
                  </a:lnTo>
                  <a:lnTo>
                    <a:pt x="1673096" y="1010894"/>
                  </a:lnTo>
                  <a:lnTo>
                    <a:pt x="1688169" y="1010894"/>
                  </a:lnTo>
                  <a:lnTo>
                    <a:pt x="1688169" y="980261"/>
                  </a:lnTo>
                  <a:lnTo>
                    <a:pt x="1718315" y="980261"/>
                  </a:lnTo>
                  <a:lnTo>
                    <a:pt x="1718315" y="980261"/>
                  </a:lnTo>
                  <a:lnTo>
                    <a:pt x="1748461" y="980261"/>
                  </a:lnTo>
                  <a:lnTo>
                    <a:pt x="1748461" y="980261"/>
                  </a:lnTo>
                  <a:lnTo>
                    <a:pt x="1778607" y="980261"/>
                  </a:lnTo>
                  <a:lnTo>
                    <a:pt x="1778607" y="980261"/>
                  </a:lnTo>
                  <a:lnTo>
                    <a:pt x="1793680" y="980261"/>
                  </a:lnTo>
                  <a:lnTo>
                    <a:pt x="1793680" y="934311"/>
                  </a:lnTo>
                  <a:lnTo>
                    <a:pt x="1808753" y="934311"/>
                  </a:lnTo>
                  <a:lnTo>
                    <a:pt x="1808753" y="918995"/>
                  </a:lnTo>
                  <a:lnTo>
                    <a:pt x="1823826" y="918995"/>
                  </a:lnTo>
                  <a:lnTo>
                    <a:pt x="1823826" y="903678"/>
                  </a:lnTo>
                  <a:lnTo>
                    <a:pt x="1838899" y="903678"/>
                  </a:lnTo>
                  <a:lnTo>
                    <a:pt x="1838899" y="888361"/>
                  </a:lnTo>
                  <a:lnTo>
                    <a:pt x="1869044" y="888361"/>
                  </a:lnTo>
                  <a:lnTo>
                    <a:pt x="1869044" y="888361"/>
                  </a:lnTo>
                  <a:lnTo>
                    <a:pt x="1884117" y="888361"/>
                  </a:lnTo>
                  <a:lnTo>
                    <a:pt x="1884117" y="888361"/>
                  </a:lnTo>
                  <a:lnTo>
                    <a:pt x="1899190" y="888361"/>
                  </a:lnTo>
                  <a:lnTo>
                    <a:pt x="1899190" y="888361"/>
                  </a:lnTo>
                  <a:lnTo>
                    <a:pt x="1914263" y="888361"/>
                  </a:lnTo>
                  <a:lnTo>
                    <a:pt x="1914263" y="873045"/>
                  </a:lnTo>
                  <a:lnTo>
                    <a:pt x="1929336" y="873045"/>
                  </a:lnTo>
                  <a:lnTo>
                    <a:pt x="1929336" y="857728"/>
                  </a:lnTo>
                  <a:lnTo>
                    <a:pt x="1959482" y="857728"/>
                  </a:lnTo>
                  <a:lnTo>
                    <a:pt x="1959482" y="842412"/>
                  </a:lnTo>
                  <a:lnTo>
                    <a:pt x="1989628" y="842412"/>
                  </a:lnTo>
                  <a:lnTo>
                    <a:pt x="1989628" y="827095"/>
                  </a:lnTo>
                  <a:lnTo>
                    <a:pt x="2019774" y="827095"/>
                  </a:lnTo>
                  <a:lnTo>
                    <a:pt x="2019774" y="796462"/>
                  </a:lnTo>
                  <a:lnTo>
                    <a:pt x="2034847" y="796462"/>
                  </a:lnTo>
                  <a:lnTo>
                    <a:pt x="2034847" y="796462"/>
                  </a:lnTo>
                  <a:lnTo>
                    <a:pt x="2049920" y="796462"/>
                  </a:lnTo>
                  <a:lnTo>
                    <a:pt x="2049920" y="796462"/>
                  </a:lnTo>
                  <a:lnTo>
                    <a:pt x="2080066" y="796462"/>
                  </a:lnTo>
                  <a:lnTo>
                    <a:pt x="2080066" y="781145"/>
                  </a:lnTo>
                  <a:lnTo>
                    <a:pt x="2110212" y="781145"/>
                  </a:lnTo>
                  <a:lnTo>
                    <a:pt x="2110212" y="781145"/>
                  </a:lnTo>
                  <a:lnTo>
                    <a:pt x="2125285" y="781145"/>
                  </a:lnTo>
                  <a:lnTo>
                    <a:pt x="2125285" y="765829"/>
                  </a:lnTo>
                  <a:lnTo>
                    <a:pt x="2140357" y="765829"/>
                  </a:lnTo>
                  <a:lnTo>
                    <a:pt x="2140357" y="750512"/>
                  </a:lnTo>
                  <a:lnTo>
                    <a:pt x="2170503" y="750512"/>
                  </a:lnTo>
                  <a:lnTo>
                    <a:pt x="2170503" y="750512"/>
                  </a:lnTo>
                  <a:lnTo>
                    <a:pt x="2185576" y="750512"/>
                  </a:lnTo>
                  <a:lnTo>
                    <a:pt x="2185576" y="735196"/>
                  </a:lnTo>
                  <a:lnTo>
                    <a:pt x="2200649" y="735196"/>
                  </a:lnTo>
                  <a:lnTo>
                    <a:pt x="2200649" y="704562"/>
                  </a:lnTo>
                  <a:lnTo>
                    <a:pt x="2215722" y="704562"/>
                  </a:lnTo>
                  <a:lnTo>
                    <a:pt x="2215722" y="689246"/>
                  </a:lnTo>
                  <a:lnTo>
                    <a:pt x="2260941" y="689246"/>
                  </a:lnTo>
                  <a:lnTo>
                    <a:pt x="2260941" y="689246"/>
                  </a:lnTo>
                  <a:lnTo>
                    <a:pt x="2276014" y="689246"/>
                  </a:lnTo>
                  <a:lnTo>
                    <a:pt x="2276014" y="673929"/>
                  </a:lnTo>
                  <a:lnTo>
                    <a:pt x="2321233" y="673929"/>
                  </a:lnTo>
                  <a:lnTo>
                    <a:pt x="2321233" y="673929"/>
                  </a:lnTo>
                  <a:lnTo>
                    <a:pt x="2336306" y="673929"/>
                  </a:lnTo>
                  <a:lnTo>
                    <a:pt x="2336306" y="673929"/>
                  </a:lnTo>
                  <a:lnTo>
                    <a:pt x="2351379" y="673929"/>
                  </a:lnTo>
                  <a:lnTo>
                    <a:pt x="2351379" y="673929"/>
                  </a:lnTo>
                  <a:lnTo>
                    <a:pt x="2381525" y="673929"/>
                  </a:lnTo>
                  <a:lnTo>
                    <a:pt x="2381525" y="673929"/>
                  </a:lnTo>
                  <a:lnTo>
                    <a:pt x="2396598" y="673929"/>
                  </a:lnTo>
                  <a:lnTo>
                    <a:pt x="2396598" y="658613"/>
                  </a:lnTo>
                  <a:lnTo>
                    <a:pt x="2426743" y="658613"/>
                  </a:lnTo>
                  <a:lnTo>
                    <a:pt x="2426743" y="658613"/>
                  </a:lnTo>
                  <a:lnTo>
                    <a:pt x="2456889" y="658613"/>
                  </a:lnTo>
                  <a:lnTo>
                    <a:pt x="2456889" y="658613"/>
                  </a:lnTo>
                  <a:lnTo>
                    <a:pt x="2502108" y="658613"/>
                  </a:lnTo>
                  <a:lnTo>
                    <a:pt x="2502108" y="658613"/>
                  </a:lnTo>
                  <a:lnTo>
                    <a:pt x="2517181" y="658613"/>
                  </a:lnTo>
                  <a:lnTo>
                    <a:pt x="2517181" y="658613"/>
                  </a:lnTo>
                  <a:lnTo>
                    <a:pt x="2532254" y="658613"/>
                  </a:lnTo>
                  <a:lnTo>
                    <a:pt x="2532254" y="658613"/>
                  </a:lnTo>
                  <a:lnTo>
                    <a:pt x="2547327" y="658613"/>
                  </a:lnTo>
                  <a:lnTo>
                    <a:pt x="2547327" y="643296"/>
                  </a:lnTo>
                  <a:lnTo>
                    <a:pt x="2562400" y="643296"/>
                  </a:lnTo>
                  <a:lnTo>
                    <a:pt x="2562400" y="643296"/>
                  </a:lnTo>
                  <a:lnTo>
                    <a:pt x="2577473" y="643296"/>
                  </a:lnTo>
                  <a:lnTo>
                    <a:pt x="2577473" y="627979"/>
                  </a:lnTo>
                  <a:lnTo>
                    <a:pt x="2592546" y="627979"/>
                  </a:lnTo>
                  <a:lnTo>
                    <a:pt x="2592546" y="612663"/>
                  </a:lnTo>
                  <a:lnTo>
                    <a:pt x="2607619" y="612663"/>
                  </a:lnTo>
                  <a:lnTo>
                    <a:pt x="2607619" y="612663"/>
                  </a:lnTo>
                  <a:lnTo>
                    <a:pt x="2637765" y="612663"/>
                  </a:lnTo>
                  <a:lnTo>
                    <a:pt x="2637765" y="612663"/>
                  </a:lnTo>
                  <a:lnTo>
                    <a:pt x="2667910" y="612663"/>
                  </a:lnTo>
                  <a:lnTo>
                    <a:pt x="2667910" y="597346"/>
                  </a:lnTo>
                  <a:lnTo>
                    <a:pt x="2788494" y="597346"/>
                  </a:lnTo>
                  <a:lnTo>
                    <a:pt x="2788494" y="582030"/>
                  </a:lnTo>
                  <a:lnTo>
                    <a:pt x="2803567" y="582030"/>
                  </a:lnTo>
                  <a:lnTo>
                    <a:pt x="2803567" y="582030"/>
                  </a:lnTo>
                  <a:lnTo>
                    <a:pt x="2833713" y="582030"/>
                  </a:lnTo>
                  <a:lnTo>
                    <a:pt x="2833713" y="566713"/>
                  </a:lnTo>
                  <a:lnTo>
                    <a:pt x="2848786" y="566713"/>
                  </a:lnTo>
                  <a:lnTo>
                    <a:pt x="2848786" y="536080"/>
                  </a:lnTo>
                  <a:lnTo>
                    <a:pt x="2863859" y="536080"/>
                  </a:lnTo>
                  <a:lnTo>
                    <a:pt x="2863859" y="520763"/>
                  </a:lnTo>
                  <a:lnTo>
                    <a:pt x="2894005" y="520763"/>
                  </a:lnTo>
                  <a:lnTo>
                    <a:pt x="2894005" y="520763"/>
                  </a:lnTo>
                  <a:lnTo>
                    <a:pt x="2924151" y="520763"/>
                  </a:lnTo>
                  <a:lnTo>
                    <a:pt x="2924151" y="490130"/>
                  </a:lnTo>
                  <a:lnTo>
                    <a:pt x="2939223" y="490130"/>
                  </a:lnTo>
                  <a:lnTo>
                    <a:pt x="2939223" y="459497"/>
                  </a:lnTo>
                  <a:lnTo>
                    <a:pt x="2969369" y="459497"/>
                  </a:lnTo>
                  <a:lnTo>
                    <a:pt x="2969369" y="444180"/>
                  </a:lnTo>
                  <a:lnTo>
                    <a:pt x="2984442" y="444180"/>
                  </a:lnTo>
                  <a:lnTo>
                    <a:pt x="2984442" y="444180"/>
                  </a:lnTo>
                  <a:lnTo>
                    <a:pt x="3029661" y="444180"/>
                  </a:lnTo>
                  <a:lnTo>
                    <a:pt x="3029661" y="444180"/>
                  </a:lnTo>
                  <a:lnTo>
                    <a:pt x="3044734" y="444180"/>
                  </a:lnTo>
                  <a:lnTo>
                    <a:pt x="3044734" y="444180"/>
                  </a:lnTo>
                  <a:lnTo>
                    <a:pt x="3059807" y="444180"/>
                  </a:lnTo>
                  <a:lnTo>
                    <a:pt x="3059807" y="444180"/>
                  </a:lnTo>
                  <a:lnTo>
                    <a:pt x="3089953" y="444180"/>
                  </a:lnTo>
                  <a:lnTo>
                    <a:pt x="3089953" y="444180"/>
                  </a:lnTo>
                  <a:lnTo>
                    <a:pt x="3105026" y="444180"/>
                  </a:lnTo>
                  <a:lnTo>
                    <a:pt x="3105026" y="444180"/>
                  </a:lnTo>
                  <a:lnTo>
                    <a:pt x="3120099" y="444180"/>
                  </a:lnTo>
                  <a:lnTo>
                    <a:pt x="3120099" y="428864"/>
                  </a:lnTo>
                  <a:lnTo>
                    <a:pt x="3135172" y="428864"/>
                  </a:lnTo>
                  <a:lnTo>
                    <a:pt x="3135172" y="428864"/>
                  </a:lnTo>
                  <a:lnTo>
                    <a:pt x="3165318" y="428864"/>
                  </a:lnTo>
                  <a:lnTo>
                    <a:pt x="3165318" y="428864"/>
                  </a:lnTo>
                  <a:lnTo>
                    <a:pt x="3210536" y="428864"/>
                  </a:lnTo>
                  <a:lnTo>
                    <a:pt x="3210536" y="428864"/>
                  </a:lnTo>
                  <a:lnTo>
                    <a:pt x="3225609" y="428864"/>
                  </a:lnTo>
                  <a:lnTo>
                    <a:pt x="3225609" y="428864"/>
                  </a:lnTo>
                  <a:lnTo>
                    <a:pt x="3255755" y="428864"/>
                  </a:lnTo>
                  <a:lnTo>
                    <a:pt x="3255755" y="413547"/>
                  </a:lnTo>
                  <a:lnTo>
                    <a:pt x="3270828" y="413547"/>
                  </a:lnTo>
                  <a:lnTo>
                    <a:pt x="3270828" y="413547"/>
                  </a:lnTo>
                  <a:lnTo>
                    <a:pt x="3285901" y="413547"/>
                  </a:lnTo>
                  <a:lnTo>
                    <a:pt x="3285901" y="398231"/>
                  </a:lnTo>
                  <a:lnTo>
                    <a:pt x="3300974" y="398231"/>
                  </a:lnTo>
                  <a:lnTo>
                    <a:pt x="3300974" y="398231"/>
                  </a:lnTo>
                  <a:lnTo>
                    <a:pt x="3331120" y="398231"/>
                  </a:lnTo>
                  <a:lnTo>
                    <a:pt x="3331120" y="398231"/>
                  </a:lnTo>
                  <a:lnTo>
                    <a:pt x="3361266" y="398231"/>
                  </a:lnTo>
                  <a:lnTo>
                    <a:pt x="3361266" y="398231"/>
                  </a:lnTo>
                  <a:lnTo>
                    <a:pt x="3376339" y="398231"/>
                  </a:lnTo>
                  <a:lnTo>
                    <a:pt x="3376339" y="367598"/>
                  </a:lnTo>
                  <a:lnTo>
                    <a:pt x="3406485" y="367598"/>
                  </a:lnTo>
                  <a:lnTo>
                    <a:pt x="3406485" y="367598"/>
                  </a:lnTo>
                  <a:lnTo>
                    <a:pt x="3436631" y="367598"/>
                  </a:lnTo>
                  <a:lnTo>
                    <a:pt x="3436631" y="352281"/>
                  </a:lnTo>
                  <a:lnTo>
                    <a:pt x="3481849" y="352281"/>
                  </a:lnTo>
                  <a:lnTo>
                    <a:pt x="3481849" y="352281"/>
                  </a:lnTo>
                  <a:lnTo>
                    <a:pt x="3496922" y="352281"/>
                  </a:lnTo>
                  <a:lnTo>
                    <a:pt x="3496922" y="336964"/>
                  </a:lnTo>
                  <a:lnTo>
                    <a:pt x="3572287" y="336964"/>
                  </a:lnTo>
                  <a:lnTo>
                    <a:pt x="3572287" y="336964"/>
                  </a:lnTo>
                  <a:lnTo>
                    <a:pt x="3587360" y="336964"/>
                  </a:lnTo>
                  <a:lnTo>
                    <a:pt x="3587360" y="336964"/>
                  </a:lnTo>
                  <a:lnTo>
                    <a:pt x="3662725" y="336964"/>
                  </a:lnTo>
                  <a:lnTo>
                    <a:pt x="3662725" y="336964"/>
                  </a:lnTo>
                  <a:lnTo>
                    <a:pt x="3677798" y="336964"/>
                  </a:lnTo>
                  <a:lnTo>
                    <a:pt x="3677798" y="336964"/>
                  </a:lnTo>
                  <a:lnTo>
                    <a:pt x="3768235" y="336964"/>
                  </a:lnTo>
                  <a:lnTo>
                    <a:pt x="3768235" y="336964"/>
                  </a:lnTo>
                  <a:lnTo>
                    <a:pt x="3783308" y="336964"/>
                  </a:lnTo>
                  <a:lnTo>
                    <a:pt x="3783308" y="336964"/>
                  </a:lnTo>
                  <a:lnTo>
                    <a:pt x="3813454" y="336964"/>
                  </a:lnTo>
                  <a:lnTo>
                    <a:pt x="3813454" y="336964"/>
                  </a:lnTo>
                  <a:lnTo>
                    <a:pt x="3828527" y="336964"/>
                  </a:lnTo>
                  <a:lnTo>
                    <a:pt x="3828527" y="336964"/>
                  </a:lnTo>
                  <a:lnTo>
                    <a:pt x="3858673" y="336964"/>
                  </a:lnTo>
                  <a:lnTo>
                    <a:pt x="3858673" y="336964"/>
                  </a:lnTo>
                  <a:lnTo>
                    <a:pt x="3888819" y="336964"/>
                  </a:lnTo>
                  <a:lnTo>
                    <a:pt x="3888819" y="336964"/>
                  </a:lnTo>
                  <a:lnTo>
                    <a:pt x="3918965" y="336964"/>
                  </a:lnTo>
                  <a:lnTo>
                    <a:pt x="3918965" y="336964"/>
                  </a:lnTo>
                  <a:lnTo>
                    <a:pt x="3964184" y="336964"/>
                  </a:lnTo>
                  <a:lnTo>
                    <a:pt x="3964184" y="336964"/>
                  </a:lnTo>
                  <a:lnTo>
                    <a:pt x="3979257" y="336964"/>
                  </a:lnTo>
                  <a:lnTo>
                    <a:pt x="3979257" y="321648"/>
                  </a:lnTo>
                  <a:lnTo>
                    <a:pt x="4009402" y="321648"/>
                  </a:lnTo>
                  <a:lnTo>
                    <a:pt x="4009402" y="321648"/>
                  </a:lnTo>
                  <a:lnTo>
                    <a:pt x="4039548" y="321648"/>
                  </a:lnTo>
                  <a:lnTo>
                    <a:pt x="4039548" y="306331"/>
                  </a:lnTo>
                  <a:lnTo>
                    <a:pt x="4054621" y="306331"/>
                  </a:lnTo>
                  <a:lnTo>
                    <a:pt x="4054621" y="306331"/>
                  </a:lnTo>
                  <a:lnTo>
                    <a:pt x="4069694" y="306331"/>
                  </a:lnTo>
                  <a:lnTo>
                    <a:pt x="4069694" y="306331"/>
                  </a:lnTo>
                  <a:lnTo>
                    <a:pt x="4084767" y="306331"/>
                  </a:lnTo>
                  <a:lnTo>
                    <a:pt x="4084767" y="291015"/>
                  </a:lnTo>
                  <a:lnTo>
                    <a:pt x="4129986" y="291015"/>
                  </a:lnTo>
                  <a:lnTo>
                    <a:pt x="4129986" y="291015"/>
                  </a:lnTo>
                  <a:lnTo>
                    <a:pt x="4175205" y="291015"/>
                  </a:lnTo>
                  <a:lnTo>
                    <a:pt x="4175205" y="291015"/>
                  </a:lnTo>
                  <a:lnTo>
                    <a:pt x="4220424" y="291015"/>
                  </a:lnTo>
                  <a:lnTo>
                    <a:pt x="4220424" y="275698"/>
                  </a:lnTo>
                  <a:lnTo>
                    <a:pt x="4265643" y="275698"/>
                  </a:lnTo>
                  <a:lnTo>
                    <a:pt x="4265643" y="275698"/>
                  </a:lnTo>
                  <a:lnTo>
                    <a:pt x="4310861" y="275698"/>
                  </a:lnTo>
                  <a:lnTo>
                    <a:pt x="4310861" y="260381"/>
                  </a:lnTo>
                  <a:lnTo>
                    <a:pt x="4325934" y="260381"/>
                  </a:lnTo>
                  <a:lnTo>
                    <a:pt x="4325934" y="245065"/>
                  </a:lnTo>
                  <a:lnTo>
                    <a:pt x="4371153" y="245065"/>
                  </a:lnTo>
                  <a:lnTo>
                    <a:pt x="4371153" y="245065"/>
                  </a:lnTo>
                  <a:lnTo>
                    <a:pt x="4401299" y="245065"/>
                  </a:lnTo>
                  <a:lnTo>
                    <a:pt x="4401299" y="245065"/>
                  </a:lnTo>
                  <a:lnTo>
                    <a:pt x="4416372" y="245065"/>
                  </a:lnTo>
                  <a:lnTo>
                    <a:pt x="4416372" y="245065"/>
                  </a:lnTo>
                  <a:lnTo>
                    <a:pt x="4431445" y="245065"/>
                  </a:lnTo>
                  <a:lnTo>
                    <a:pt x="4431445" y="229748"/>
                  </a:lnTo>
                  <a:lnTo>
                    <a:pt x="4506810" y="229748"/>
                  </a:lnTo>
                  <a:lnTo>
                    <a:pt x="4506810" y="229748"/>
                  </a:lnTo>
                  <a:lnTo>
                    <a:pt x="4521883" y="229748"/>
                  </a:lnTo>
                  <a:lnTo>
                    <a:pt x="4521883" y="214432"/>
                  </a:lnTo>
                  <a:lnTo>
                    <a:pt x="4536955" y="214432"/>
                  </a:lnTo>
                  <a:lnTo>
                    <a:pt x="4536955" y="199115"/>
                  </a:lnTo>
                  <a:lnTo>
                    <a:pt x="4582174" y="199115"/>
                  </a:lnTo>
                  <a:lnTo>
                    <a:pt x="4582174" y="199115"/>
                  </a:lnTo>
                  <a:lnTo>
                    <a:pt x="4642466" y="199115"/>
                  </a:lnTo>
                  <a:lnTo>
                    <a:pt x="4642466" y="199115"/>
                  </a:lnTo>
                  <a:lnTo>
                    <a:pt x="4657539" y="199115"/>
                  </a:lnTo>
                  <a:lnTo>
                    <a:pt x="4657539" y="199115"/>
                  </a:lnTo>
                  <a:lnTo>
                    <a:pt x="4687685" y="199115"/>
                  </a:lnTo>
                  <a:lnTo>
                    <a:pt x="4687685" y="183799"/>
                  </a:lnTo>
                  <a:lnTo>
                    <a:pt x="4702758" y="183799"/>
                  </a:lnTo>
                  <a:lnTo>
                    <a:pt x="4702758" y="168482"/>
                  </a:lnTo>
                  <a:lnTo>
                    <a:pt x="4732904" y="168482"/>
                  </a:lnTo>
                  <a:lnTo>
                    <a:pt x="4732904" y="153165"/>
                  </a:lnTo>
                  <a:lnTo>
                    <a:pt x="4747977" y="153165"/>
                  </a:lnTo>
                  <a:lnTo>
                    <a:pt x="4747977" y="153165"/>
                  </a:lnTo>
                  <a:lnTo>
                    <a:pt x="4778123" y="153165"/>
                  </a:lnTo>
                  <a:lnTo>
                    <a:pt x="4778123" y="153165"/>
                  </a:lnTo>
                  <a:lnTo>
                    <a:pt x="4793196" y="153165"/>
                  </a:lnTo>
                  <a:lnTo>
                    <a:pt x="4793196" y="153165"/>
                  </a:lnTo>
                  <a:lnTo>
                    <a:pt x="4853487" y="153165"/>
                  </a:lnTo>
                  <a:lnTo>
                    <a:pt x="4853487" y="122532"/>
                  </a:lnTo>
                  <a:lnTo>
                    <a:pt x="4868560" y="122532"/>
                  </a:lnTo>
                  <a:lnTo>
                    <a:pt x="4868560" y="91899"/>
                  </a:lnTo>
                  <a:lnTo>
                    <a:pt x="4958998" y="91899"/>
                  </a:lnTo>
                  <a:lnTo>
                    <a:pt x="4958998" y="91899"/>
                  </a:lnTo>
                  <a:lnTo>
                    <a:pt x="4974071" y="91899"/>
                  </a:lnTo>
                  <a:lnTo>
                    <a:pt x="4974071" y="76582"/>
                  </a:lnTo>
                  <a:lnTo>
                    <a:pt x="5004217" y="76582"/>
                  </a:lnTo>
                  <a:lnTo>
                    <a:pt x="5004217" y="76582"/>
                  </a:lnTo>
                  <a:lnTo>
                    <a:pt x="5049436" y="76582"/>
                  </a:lnTo>
                  <a:lnTo>
                    <a:pt x="5049436" y="76582"/>
                  </a:lnTo>
                  <a:lnTo>
                    <a:pt x="5079581" y="76582"/>
                  </a:lnTo>
                  <a:lnTo>
                    <a:pt x="5079581" y="45949"/>
                  </a:lnTo>
                  <a:lnTo>
                    <a:pt x="5094654" y="45949"/>
                  </a:lnTo>
                  <a:lnTo>
                    <a:pt x="5094654" y="30633"/>
                  </a:lnTo>
                  <a:lnTo>
                    <a:pt x="5109727" y="30633"/>
                  </a:lnTo>
                  <a:lnTo>
                    <a:pt x="5109727" y="30633"/>
                  </a:lnTo>
                  <a:lnTo>
                    <a:pt x="5124800" y="30633"/>
                  </a:lnTo>
                  <a:lnTo>
                    <a:pt x="5124800" y="15316"/>
                  </a:lnTo>
                  <a:lnTo>
                    <a:pt x="5139873" y="15316"/>
                  </a:lnTo>
                  <a:lnTo>
                    <a:pt x="5139873" y="15316"/>
                  </a:lnTo>
                  <a:lnTo>
                    <a:pt x="5290603" y="15316"/>
                  </a:lnTo>
                  <a:lnTo>
                    <a:pt x="5290603" y="15316"/>
                  </a:lnTo>
                  <a:lnTo>
                    <a:pt x="5350894" y="15316"/>
                  </a:lnTo>
                  <a:lnTo>
                    <a:pt x="5350894" y="15316"/>
                  </a:lnTo>
                  <a:lnTo>
                    <a:pt x="5365967" y="15316"/>
                  </a:lnTo>
                  <a:lnTo>
                    <a:pt x="5365967" y="15316"/>
                  </a:lnTo>
                  <a:lnTo>
                    <a:pt x="5381040" y="15316"/>
                  </a:lnTo>
                  <a:lnTo>
                    <a:pt x="5381040" y="15316"/>
                  </a:lnTo>
                  <a:lnTo>
                    <a:pt x="5411186" y="15316"/>
                  </a:lnTo>
                  <a:lnTo>
                    <a:pt x="5411186" y="15316"/>
                  </a:lnTo>
                  <a:lnTo>
                    <a:pt x="5441332" y="15316"/>
                  </a:lnTo>
                  <a:lnTo>
                    <a:pt x="5441332" y="15316"/>
                  </a:lnTo>
                  <a:lnTo>
                    <a:pt x="5486551" y="15316"/>
                  </a:lnTo>
                  <a:lnTo>
                    <a:pt x="5486551" y="0"/>
                  </a:lnTo>
                  <a:lnTo>
                    <a:pt x="5501624" y="0"/>
                  </a:lnTo>
                  <a:lnTo>
                    <a:pt x="5501624" y="0"/>
                  </a:lnTo>
                </a:path>
              </a:pathLst>
            </a:custGeom>
            <a:ln w="13550" cap="flat">
              <a:solidFill>
                <a:srgbClr val="00CDC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36" name="pg34">
              <a:extLst>
                <a:ext uri="{FF2B5EF4-FFF2-40B4-BE49-F238E27FC236}">
                  <a16:creationId xmlns:a16="http://schemas.microsoft.com/office/drawing/2014/main" id="{80669A5D-F5B1-8C69-CEC5-A181F46195C3}"/>
                </a:ext>
              </a:extLst>
            </p:cNvPr>
            <p:cNvSpPr/>
            <p:nvPr/>
          </p:nvSpPr>
          <p:spPr>
            <a:xfrm>
              <a:off x="1835040" y="2352537"/>
              <a:ext cx="5501610" cy="2283014"/>
            </a:xfrm>
            <a:custGeom>
              <a:avLst/>
              <a:gdLst/>
              <a:ahLst/>
              <a:cxnLst/>
              <a:rect l="0" t="0" r="0" b="0"/>
              <a:pathLst>
                <a:path w="5501624" h="3561396">
                  <a:moveTo>
                    <a:pt x="0" y="3489313"/>
                  </a:moveTo>
                  <a:lnTo>
                    <a:pt x="30145" y="3489313"/>
                  </a:lnTo>
                  <a:lnTo>
                    <a:pt x="30145" y="3449724"/>
                  </a:lnTo>
                  <a:lnTo>
                    <a:pt x="45218" y="3449724"/>
                  </a:lnTo>
                  <a:lnTo>
                    <a:pt x="45218" y="3430261"/>
                  </a:lnTo>
                  <a:lnTo>
                    <a:pt x="60291" y="3430261"/>
                  </a:lnTo>
                  <a:lnTo>
                    <a:pt x="60291" y="3356506"/>
                  </a:lnTo>
                  <a:lnTo>
                    <a:pt x="75364" y="3356506"/>
                  </a:lnTo>
                  <a:lnTo>
                    <a:pt x="75364" y="3338790"/>
                  </a:lnTo>
                  <a:lnTo>
                    <a:pt x="90437" y="3338790"/>
                  </a:lnTo>
                  <a:lnTo>
                    <a:pt x="90437" y="3286793"/>
                  </a:lnTo>
                  <a:lnTo>
                    <a:pt x="105510" y="3286793"/>
                  </a:lnTo>
                  <a:lnTo>
                    <a:pt x="105510" y="3169999"/>
                  </a:lnTo>
                  <a:lnTo>
                    <a:pt x="120583" y="3169999"/>
                  </a:lnTo>
                  <a:lnTo>
                    <a:pt x="120583" y="3089094"/>
                  </a:lnTo>
                  <a:lnTo>
                    <a:pt x="135656" y="3089094"/>
                  </a:lnTo>
                  <a:lnTo>
                    <a:pt x="135656" y="3073097"/>
                  </a:lnTo>
                  <a:lnTo>
                    <a:pt x="150729" y="3073097"/>
                  </a:lnTo>
                  <a:lnTo>
                    <a:pt x="150729" y="3057154"/>
                  </a:lnTo>
                  <a:lnTo>
                    <a:pt x="165802" y="3057154"/>
                  </a:lnTo>
                  <a:lnTo>
                    <a:pt x="165802" y="3041261"/>
                  </a:lnTo>
                  <a:lnTo>
                    <a:pt x="180875" y="3041261"/>
                  </a:lnTo>
                  <a:lnTo>
                    <a:pt x="180875" y="2993864"/>
                  </a:lnTo>
                  <a:lnTo>
                    <a:pt x="195948" y="2993864"/>
                  </a:lnTo>
                  <a:lnTo>
                    <a:pt x="195948" y="2962478"/>
                  </a:lnTo>
                  <a:lnTo>
                    <a:pt x="211021" y="2962478"/>
                  </a:lnTo>
                  <a:lnTo>
                    <a:pt x="211021" y="2900155"/>
                  </a:lnTo>
                  <a:lnTo>
                    <a:pt x="226094" y="2900155"/>
                  </a:lnTo>
                  <a:lnTo>
                    <a:pt x="241167" y="2900155"/>
                  </a:lnTo>
                  <a:lnTo>
                    <a:pt x="241167" y="2884659"/>
                  </a:lnTo>
                  <a:lnTo>
                    <a:pt x="256240" y="2884659"/>
                  </a:lnTo>
                  <a:lnTo>
                    <a:pt x="256240" y="2869195"/>
                  </a:lnTo>
                  <a:lnTo>
                    <a:pt x="271312" y="2869195"/>
                  </a:lnTo>
                  <a:lnTo>
                    <a:pt x="271312" y="2807632"/>
                  </a:lnTo>
                  <a:lnTo>
                    <a:pt x="286385" y="2807632"/>
                  </a:lnTo>
                  <a:lnTo>
                    <a:pt x="286385" y="2792311"/>
                  </a:lnTo>
                  <a:lnTo>
                    <a:pt x="301458" y="2792311"/>
                  </a:lnTo>
                  <a:lnTo>
                    <a:pt x="316531" y="2792311"/>
                  </a:lnTo>
                  <a:lnTo>
                    <a:pt x="331604" y="2792311"/>
                  </a:lnTo>
                  <a:lnTo>
                    <a:pt x="331604" y="2700896"/>
                  </a:lnTo>
                  <a:lnTo>
                    <a:pt x="361750" y="2700896"/>
                  </a:lnTo>
                  <a:lnTo>
                    <a:pt x="361750" y="2685740"/>
                  </a:lnTo>
                  <a:lnTo>
                    <a:pt x="376823" y="2685740"/>
                  </a:lnTo>
                  <a:lnTo>
                    <a:pt x="376823" y="2655490"/>
                  </a:lnTo>
                  <a:lnTo>
                    <a:pt x="391896" y="2655490"/>
                  </a:lnTo>
                  <a:lnTo>
                    <a:pt x="406969" y="2655490"/>
                  </a:lnTo>
                  <a:lnTo>
                    <a:pt x="406969" y="2625321"/>
                  </a:lnTo>
                  <a:lnTo>
                    <a:pt x="422042" y="2625321"/>
                  </a:lnTo>
                  <a:lnTo>
                    <a:pt x="422042" y="2610266"/>
                  </a:lnTo>
                  <a:lnTo>
                    <a:pt x="437115" y="2610266"/>
                  </a:lnTo>
                  <a:lnTo>
                    <a:pt x="467261" y="2610266"/>
                  </a:lnTo>
                  <a:lnTo>
                    <a:pt x="482334" y="2610266"/>
                  </a:lnTo>
                  <a:lnTo>
                    <a:pt x="482334" y="2550227"/>
                  </a:lnTo>
                  <a:lnTo>
                    <a:pt x="497407" y="2550227"/>
                  </a:lnTo>
                  <a:lnTo>
                    <a:pt x="497407" y="2535262"/>
                  </a:lnTo>
                  <a:lnTo>
                    <a:pt x="512480" y="2535262"/>
                  </a:lnTo>
                  <a:lnTo>
                    <a:pt x="527553" y="2535262"/>
                  </a:lnTo>
                  <a:lnTo>
                    <a:pt x="542625" y="2535262"/>
                  </a:lnTo>
                  <a:lnTo>
                    <a:pt x="542625" y="2490463"/>
                  </a:lnTo>
                  <a:lnTo>
                    <a:pt x="572771" y="2490463"/>
                  </a:lnTo>
                  <a:lnTo>
                    <a:pt x="572771" y="2475562"/>
                  </a:lnTo>
                  <a:lnTo>
                    <a:pt x="587844" y="2475562"/>
                  </a:lnTo>
                  <a:lnTo>
                    <a:pt x="587844" y="2460676"/>
                  </a:lnTo>
                  <a:lnTo>
                    <a:pt x="602917" y="2460676"/>
                  </a:lnTo>
                  <a:lnTo>
                    <a:pt x="602917" y="2430951"/>
                  </a:lnTo>
                  <a:lnTo>
                    <a:pt x="617990" y="2430951"/>
                  </a:lnTo>
                  <a:lnTo>
                    <a:pt x="617990" y="2416110"/>
                  </a:lnTo>
                  <a:lnTo>
                    <a:pt x="633063" y="2416110"/>
                  </a:lnTo>
                  <a:lnTo>
                    <a:pt x="633063" y="2386471"/>
                  </a:lnTo>
                  <a:lnTo>
                    <a:pt x="648136" y="2386471"/>
                  </a:lnTo>
                  <a:lnTo>
                    <a:pt x="648136" y="2371672"/>
                  </a:lnTo>
                  <a:lnTo>
                    <a:pt x="663209" y="2371672"/>
                  </a:lnTo>
                  <a:lnTo>
                    <a:pt x="663209" y="2356887"/>
                  </a:lnTo>
                  <a:lnTo>
                    <a:pt x="678282" y="2356887"/>
                  </a:lnTo>
                  <a:lnTo>
                    <a:pt x="678282" y="2342115"/>
                  </a:lnTo>
                  <a:lnTo>
                    <a:pt x="693355" y="2342115"/>
                  </a:lnTo>
                  <a:lnTo>
                    <a:pt x="693355" y="2312611"/>
                  </a:lnTo>
                  <a:lnTo>
                    <a:pt x="708428" y="2312611"/>
                  </a:lnTo>
                  <a:lnTo>
                    <a:pt x="708428" y="2268450"/>
                  </a:lnTo>
                  <a:lnTo>
                    <a:pt x="723501" y="2268450"/>
                  </a:lnTo>
                  <a:lnTo>
                    <a:pt x="738574" y="2268450"/>
                  </a:lnTo>
                  <a:lnTo>
                    <a:pt x="738574" y="2253754"/>
                  </a:lnTo>
                  <a:lnTo>
                    <a:pt x="753647" y="2253754"/>
                  </a:lnTo>
                  <a:lnTo>
                    <a:pt x="753647" y="2239070"/>
                  </a:lnTo>
                  <a:lnTo>
                    <a:pt x="768720" y="2239070"/>
                  </a:lnTo>
                  <a:lnTo>
                    <a:pt x="768720" y="2209737"/>
                  </a:lnTo>
                  <a:lnTo>
                    <a:pt x="783793" y="2209737"/>
                  </a:lnTo>
                  <a:lnTo>
                    <a:pt x="813938" y="2209737"/>
                  </a:lnTo>
                  <a:lnTo>
                    <a:pt x="813938" y="2195087"/>
                  </a:lnTo>
                  <a:lnTo>
                    <a:pt x="829011" y="2195087"/>
                  </a:lnTo>
                  <a:lnTo>
                    <a:pt x="829011" y="2165822"/>
                  </a:lnTo>
                  <a:lnTo>
                    <a:pt x="844084" y="2165822"/>
                  </a:lnTo>
                  <a:lnTo>
                    <a:pt x="844084" y="2151206"/>
                  </a:lnTo>
                  <a:lnTo>
                    <a:pt x="859157" y="2151206"/>
                  </a:lnTo>
                  <a:lnTo>
                    <a:pt x="859157" y="2136601"/>
                  </a:lnTo>
                  <a:lnTo>
                    <a:pt x="874230" y="2136601"/>
                  </a:lnTo>
                  <a:lnTo>
                    <a:pt x="874230" y="2122007"/>
                  </a:lnTo>
                  <a:lnTo>
                    <a:pt x="889303" y="2122007"/>
                  </a:lnTo>
                  <a:lnTo>
                    <a:pt x="904376" y="2122007"/>
                  </a:lnTo>
                  <a:lnTo>
                    <a:pt x="904376" y="2107423"/>
                  </a:lnTo>
                  <a:lnTo>
                    <a:pt x="919449" y="2107423"/>
                  </a:lnTo>
                  <a:lnTo>
                    <a:pt x="919449" y="2092849"/>
                  </a:lnTo>
                  <a:lnTo>
                    <a:pt x="934522" y="2092849"/>
                  </a:lnTo>
                  <a:lnTo>
                    <a:pt x="934522" y="2049189"/>
                  </a:lnTo>
                  <a:lnTo>
                    <a:pt x="949595" y="2049189"/>
                  </a:lnTo>
                  <a:lnTo>
                    <a:pt x="949595" y="2020132"/>
                  </a:lnTo>
                  <a:lnTo>
                    <a:pt x="964668" y="2020132"/>
                  </a:lnTo>
                  <a:lnTo>
                    <a:pt x="964668" y="2005618"/>
                  </a:lnTo>
                  <a:lnTo>
                    <a:pt x="979741" y="2005618"/>
                  </a:lnTo>
                  <a:lnTo>
                    <a:pt x="979741" y="1991113"/>
                  </a:lnTo>
                  <a:lnTo>
                    <a:pt x="994814" y="1991113"/>
                  </a:lnTo>
                  <a:lnTo>
                    <a:pt x="994814" y="1962133"/>
                  </a:lnTo>
                  <a:lnTo>
                    <a:pt x="1009887" y="1962133"/>
                  </a:lnTo>
                  <a:lnTo>
                    <a:pt x="1040033" y="1962133"/>
                  </a:lnTo>
                  <a:lnTo>
                    <a:pt x="1040033" y="1904280"/>
                  </a:lnTo>
                  <a:lnTo>
                    <a:pt x="1055106" y="1904280"/>
                  </a:lnTo>
                  <a:lnTo>
                    <a:pt x="1055106" y="1889840"/>
                  </a:lnTo>
                  <a:lnTo>
                    <a:pt x="1070178" y="1889840"/>
                  </a:lnTo>
                  <a:lnTo>
                    <a:pt x="1070178" y="1860984"/>
                  </a:lnTo>
                  <a:lnTo>
                    <a:pt x="1085251" y="1860984"/>
                  </a:lnTo>
                  <a:lnTo>
                    <a:pt x="1085251" y="1832163"/>
                  </a:lnTo>
                  <a:lnTo>
                    <a:pt x="1100324" y="1832163"/>
                  </a:lnTo>
                  <a:lnTo>
                    <a:pt x="1115397" y="1832163"/>
                  </a:lnTo>
                  <a:lnTo>
                    <a:pt x="1130470" y="1832163"/>
                  </a:lnTo>
                  <a:lnTo>
                    <a:pt x="1130470" y="1817765"/>
                  </a:lnTo>
                  <a:lnTo>
                    <a:pt x="1145543" y="1817765"/>
                  </a:lnTo>
                  <a:lnTo>
                    <a:pt x="1145543" y="1774620"/>
                  </a:lnTo>
                  <a:lnTo>
                    <a:pt x="1160616" y="1774620"/>
                  </a:lnTo>
                  <a:lnTo>
                    <a:pt x="1160616" y="1745898"/>
                  </a:lnTo>
                  <a:lnTo>
                    <a:pt x="1175689" y="1745898"/>
                  </a:lnTo>
                  <a:lnTo>
                    <a:pt x="1175689" y="1717207"/>
                  </a:lnTo>
                  <a:lnTo>
                    <a:pt x="1190762" y="1717207"/>
                  </a:lnTo>
                  <a:lnTo>
                    <a:pt x="1190762" y="1674228"/>
                  </a:lnTo>
                  <a:lnTo>
                    <a:pt x="1220908" y="1674228"/>
                  </a:lnTo>
                  <a:lnTo>
                    <a:pt x="1235981" y="1674228"/>
                  </a:lnTo>
                  <a:lnTo>
                    <a:pt x="1235981" y="1659917"/>
                  </a:lnTo>
                  <a:lnTo>
                    <a:pt x="1251054" y="1659917"/>
                  </a:lnTo>
                  <a:lnTo>
                    <a:pt x="1251054" y="1631318"/>
                  </a:lnTo>
                  <a:lnTo>
                    <a:pt x="1266127" y="1631318"/>
                  </a:lnTo>
                  <a:lnTo>
                    <a:pt x="1266127" y="1617029"/>
                  </a:lnTo>
                  <a:lnTo>
                    <a:pt x="1281200" y="1617029"/>
                  </a:lnTo>
                  <a:lnTo>
                    <a:pt x="1281200" y="1588474"/>
                  </a:lnTo>
                  <a:lnTo>
                    <a:pt x="1296273" y="1588474"/>
                  </a:lnTo>
                  <a:lnTo>
                    <a:pt x="1296273" y="1574207"/>
                  </a:lnTo>
                  <a:lnTo>
                    <a:pt x="1311346" y="1574207"/>
                  </a:lnTo>
                  <a:lnTo>
                    <a:pt x="1311346" y="1559948"/>
                  </a:lnTo>
                  <a:lnTo>
                    <a:pt x="1326419" y="1559948"/>
                  </a:lnTo>
                  <a:lnTo>
                    <a:pt x="1341491" y="1559948"/>
                  </a:lnTo>
                  <a:lnTo>
                    <a:pt x="1341491" y="1545695"/>
                  </a:lnTo>
                  <a:lnTo>
                    <a:pt x="1371637" y="1545695"/>
                  </a:lnTo>
                  <a:lnTo>
                    <a:pt x="1371637" y="1531450"/>
                  </a:lnTo>
                  <a:lnTo>
                    <a:pt x="1386710" y="1531450"/>
                  </a:lnTo>
                  <a:lnTo>
                    <a:pt x="1401783" y="1531450"/>
                  </a:lnTo>
                  <a:lnTo>
                    <a:pt x="1401783" y="1517211"/>
                  </a:lnTo>
                  <a:lnTo>
                    <a:pt x="1431929" y="1517211"/>
                  </a:lnTo>
                  <a:lnTo>
                    <a:pt x="1431929" y="1502980"/>
                  </a:lnTo>
                  <a:lnTo>
                    <a:pt x="1447002" y="1502980"/>
                  </a:lnTo>
                  <a:lnTo>
                    <a:pt x="1447002" y="1488755"/>
                  </a:lnTo>
                  <a:lnTo>
                    <a:pt x="1462075" y="1488755"/>
                  </a:lnTo>
                  <a:lnTo>
                    <a:pt x="1462075" y="1460326"/>
                  </a:lnTo>
                  <a:lnTo>
                    <a:pt x="1477148" y="1460326"/>
                  </a:lnTo>
                  <a:lnTo>
                    <a:pt x="1477148" y="1446122"/>
                  </a:lnTo>
                  <a:lnTo>
                    <a:pt x="1492221" y="1446122"/>
                  </a:lnTo>
                  <a:lnTo>
                    <a:pt x="1492221" y="1417734"/>
                  </a:lnTo>
                  <a:lnTo>
                    <a:pt x="1507294" y="1417734"/>
                  </a:lnTo>
                  <a:lnTo>
                    <a:pt x="1522367" y="1417734"/>
                  </a:lnTo>
                  <a:lnTo>
                    <a:pt x="1522367" y="1389372"/>
                  </a:lnTo>
                  <a:lnTo>
                    <a:pt x="1537440" y="1389372"/>
                  </a:lnTo>
                  <a:lnTo>
                    <a:pt x="1552513" y="1389372"/>
                  </a:lnTo>
                  <a:lnTo>
                    <a:pt x="1567586" y="1389372"/>
                  </a:lnTo>
                  <a:lnTo>
                    <a:pt x="1567586" y="1361036"/>
                  </a:lnTo>
                  <a:lnTo>
                    <a:pt x="1582659" y="1361036"/>
                  </a:lnTo>
                  <a:lnTo>
                    <a:pt x="1582659" y="1346878"/>
                  </a:lnTo>
                  <a:lnTo>
                    <a:pt x="1597732" y="1346878"/>
                  </a:lnTo>
                  <a:lnTo>
                    <a:pt x="1642950" y="1346878"/>
                  </a:lnTo>
                  <a:lnTo>
                    <a:pt x="1642950" y="1332726"/>
                  </a:lnTo>
                  <a:lnTo>
                    <a:pt x="1658023" y="1332726"/>
                  </a:lnTo>
                  <a:lnTo>
                    <a:pt x="1673096" y="1332726"/>
                  </a:lnTo>
                  <a:lnTo>
                    <a:pt x="1688169" y="1332726"/>
                  </a:lnTo>
                  <a:lnTo>
                    <a:pt x="1718315" y="1332726"/>
                  </a:lnTo>
                  <a:lnTo>
                    <a:pt x="1718315" y="1304441"/>
                  </a:lnTo>
                  <a:lnTo>
                    <a:pt x="1748461" y="1304441"/>
                  </a:lnTo>
                  <a:lnTo>
                    <a:pt x="1748461" y="1276182"/>
                  </a:lnTo>
                  <a:lnTo>
                    <a:pt x="1778607" y="1276182"/>
                  </a:lnTo>
                  <a:lnTo>
                    <a:pt x="1778607" y="1247948"/>
                  </a:lnTo>
                  <a:lnTo>
                    <a:pt x="1793680" y="1247948"/>
                  </a:lnTo>
                  <a:lnTo>
                    <a:pt x="1793680" y="1205642"/>
                  </a:lnTo>
                  <a:lnTo>
                    <a:pt x="1808753" y="1205642"/>
                  </a:lnTo>
                  <a:lnTo>
                    <a:pt x="1808753" y="1191552"/>
                  </a:lnTo>
                  <a:lnTo>
                    <a:pt x="1823826" y="1191552"/>
                  </a:lnTo>
                  <a:lnTo>
                    <a:pt x="1838899" y="1191552"/>
                  </a:lnTo>
                  <a:lnTo>
                    <a:pt x="1869044" y="1191552"/>
                  </a:lnTo>
                  <a:lnTo>
                    <a:pt x="1869044" y="1177468"/>
                  </a:lnTo>
                  <a:lnTo>
                    <a:pt x="1884117" y="1177468"/>
                  </a:lnTo>
                  <a:lnTo>
                    <a:pt x="1884117" y="1163390"/>
                  </a:lnTo>
                  <a:lnTo>
                    <a:pt x="1899190" y="1163390"/>
                  </a:lnTo>
                  <a:lnTo>
                    <a:pt x="1899190" y="1149319"/>
                  </a:lnTo>
                  <a:lnTo>
                    <a:pt x="1914263" y="1149319"/>
                  </a:lnTo>
                  <a:lnTo>
                    <a:pt x="1929336" y="1149319"/>
                  </a:lnTo>
                  <a:lnTo>
                    <a:pt x="1929336" y="1135253"/>
                  </a:lnTo>
                  <a:lnTo>
                    <a:pt x="1959482" y="1135253"/>
                  </a:lnTo>
                  <a:lnTo>
                    <a:pt x="1959482" y="1107139"/>
                  </a:lnTo>
                  <a:lnTo>
                    <a:pt x="1989628" y="1107139"/>
                  </a:lnTo>
                  <a:lnTo>
                    <a:pt x="2019774" y="1107139"/>
                  </a:lnTo>
                  <a:lnTo>
                    <a:pt x="2019774" y="1065011"/>
                  </a:lnTo>
                  <a:lnTo>
                    <a:pt x="2034847" y="1065011"/>
                  </a:lnTo>
                  <a:lnTo>
                    <a:pt x="2034847" y="1050980"/>
                  </a:lnTo>
                  <a:lnTo>
                    <a:pt x="2049920" y="1050980"/>
                  </a:lnTo>
                  <a:lnTo>
                    <a:pt x="2080066" y="1050980"/>
                  </a:lnTo>
                  <a:lnTo>
                    <a:pt x="2110212" y="1050980"/>
                  </a:lnTo>
                  <a:lnTo>
                    <a:pt x="2110212" y="1008921"/>
                  </a:lnTo>
                  <a:lnTo>
                    <a:pt x="2125285" y="1008921"/>
                  </a:lnTo>
                  <a:lnTo>
                    <a:pt x="2125285" y="980910"/>
                  </a:lnTo>
                  <a:lnTo>
                    <a:pt x="2140357" y="980910"/>
                  </a:lnTo>
                  <a:lnTo>
                    <a:pt x="2170503" y="980910"/>
                  </a:lnTo>
                  <a:lnTo>
                    <a:pt x="2170503" y="966913"/>
                  </a:lnTo>
                  <a:lnTo>
                    <a:pt x="2185576" y="966913"/>
                  </a:lnTo>
                  <a:lnTo>
                    <a:pt x="2185576" y="938936"/>
                  </a:lnTo>
                  <a:lnTo>
                    <a:pt x="2200649" y="938936"/>
                  </a:lnTo>
                  <a:lnTo>
                    <a:pt x="2200649" y="910980"/>
                  </a:lnTo>
                  <a:lnTo>
                    <a:pt x="2215722" y="910980"/>
                  </a:lnTo>
                  <a:lnTo>
                    <a:pt x="2260941" y="910980"/>
                  </a:lnTo>
                  <a:lnTo>
                    <a:pt x="2260941" y="883047"/>
                  </a:lnTo>
                  <a:lnTo>
                    <a:pt x="2276014" y="883047"/>
                  </a:lnTo>
                  <a:lnTo>
                    <a:pt x="2321233" y="883047"/>
                  </a:lnTo>
                  <a:lnTo>
                    <a:pt x="2321233" y="869088"/>
                  </a:lnTo>
                  <a:lnTo>
                    <a:pt x="2336306" y="869088"/>
                  </a:lnTo>
                  <a:lnTo>
                    <a:pt x="2336306" y="855135"/>
                  </a:lnTo>
                  <a:lnTo>
                    <a:pt x="2351379" y="855135"/>
                  </a:lnTo>
                  <a:lnTo>
                    <a:pt x="2381525" y="855135"/>
                  </a:lnTo>
                  <a:lnTo>
                    <a:pt x="2396598" y="855135"/>
                  </a:lnTo>
                  <a:lnTo>
                    <a:pt x="2396598" y="841187"/>
                  </a:lnTo>
                  <a:lnTo>
                    <a:pt x="2426743" y="841187"/>
                  </a:lnTo>
                  <a:lnTo>
                    <a:pt x="2426743" y="827245"/>
                  </a:lnTo>
                  <a:lnTo>
                    <a:pt x="2456889" y="827245"/>
                  </a:lnTo>
                  <a:lnTo>
                    <a:pt x="2502108" y="827245"/>
                  </a:lnTo>
                  <a:lnTo>
                    <a:pt x="2502108" y="813308"/>
                  </a:lnTo>
                  <a:lnTo>
                    <a:pt x="2517181" y="813308"/>
                  </a:lnTo>
                  <a:lnTo>
                    <a:pt x="2517181" y="799376"/>
                  </a:lnTo>
                  <a:lnTo>
                    <a:pt x="2532254" y="799376"/>
                  </a:lnTo>
                  <a:lnTo>
                    <a:pt x="2532254" y="771528"/>
                  </a:lnTo>
                  <a:lnTo>
                    <a:pt x="2547327" y="771528"/>
                  </a:lnTo>
                  <a:lnTo>
                    <a:pt x="2562400" y="771528"/>
                  </a:lnTo>
                  <a:lnTo>
                    <a:pt x="2577473" y="771528"/>
                  </a:lnTo>
                  <a:lnTo>
                    <a:pt x="2592546" y="771528"/>
                  </a:lnTo>
                  <a:lnTo>
                    <a:pt x="2607619" y="771528"/>
                  </a:lnTo>
                  <a:lnTo>
                    <a:pt x="2607619" y="757613"/>
                  </a:lnTo>
                  <a:lnTo>
                    <a:pt x="2637765" y="757613"/>
                  </a:lnTo>
                  <a:lnTo>
                    <a:pt x="2667910" y="757613"/>
                  </a:lnTo>
                  <a:lnTo>
                    <a:pt x="2788494" y="757613"/>
                  </a:lnTo>
                  <a:lnTo>
                    <a:pt x="2803567" y="757613"/>
                  </a:lnTo>
                  <a:lnTo>
                    <a:pt x="2803567" y="743702"/>
                  </a:lnTo>
                  <a:lnTo>
                    <a:pt x="2833713" y="743702"/>
                  </a:lnTo>
                  <a:lnTo>
                    <a:pt x="2833713" y="715897"/>
                  </a:lnTo>
                  <a:lnTo>
                    <a:pt x="2848786" y="715897"/>
                  </a:lnTo>
                  <a:lnTo>
                    <a:pt x="2863859" y="715897"/>
                  </a:lnTo>
                  <a:lnTo>
                    <a:pt x="2894005" y="715897"/>
                  </a:lnTo>
                  <a:lnTo>
                    <a:pt x="2924151" y="715897"/>
                  </a:lnTo>
                  <a:lnTo>
                    <a:pt x="2939223" y="715897"/>
                  </a:lnTo>
                  <a:lnTo>
                    <a:pt x="2939223" y="702002"/>
                  </a:lnTo>
                  <a:lnTo>
                    <a:pt x="2969369" y="702002"/>
                  </a:lnTo>
                  <a:lnTo>
                    <a:pt x="2984442" y="702002"/>
                  </a:lnTo>
                  <a:lnTo>
                    <a:pt x="2984442" y="688112"/>
                  </a:lnTo>
                  <a:lnTo>
                    <a:pt x="3029661" y="688112"/>
                  </a:lnTo>
                  <a:lnTo>
                    <a:pt x="3044734" y="688112"/>
                  </a:lnTo>
                  <a:lnTo>
                    <a:pt x="3059807" y="688112"/>
                  </a:lnTo>
                  <a:lnTo>
                    <a:pt x="3059807" y="674228"/>
                  </a:lnTo>
                  <a:lnTo>
                    <a:pt x="3089953" y="674228"/>
                  </a:lnTo>
                  <a:lnTo>
                    <a:pt x="3089953" y="646474"/>
                  </a:lnTo>
                  <a:lnTo>
                    <a:pt x="3105026" y="646474"/>
                  </a:lnTo>
                  <a:lnTo>
                    <a:pt x="3105026" y="632605"/>
                  </a:lnTo>
                  <a:lnTo>
                    <a:pt x="3120099" y="632605"/>
                  </a:lnTo>
                  <a:lnTo>
                    <a:pt x="3120099" y="618742"/>
                  </a:lnTo>
                  <a:lnTo>
                    <a:pt x="3135172" y="618742"/>
                  </a:lnTo>
                  <a:lnTo>
                    <a:pt x="3135172" y="604883"/>
                  </a:lnTo>
                  <a:lnTo>
                    <a:pt x="3165318" y="604883"/>
                  </a:lnTo>
                  <a:lnTo>
                    <a:pt x="3165318" y="591029"/>
                  </a:lnTo>
                  <a:lnTo>
                    <a:pt x="3210536" y="591029"/>
                  </a:lnTo>
                  <a:lnTo>
                    <a:pt x="3210536" y="577181"/>
                  </a:lnTo>
                  <a:lnTo>
                    <a:pt x="3225609" y="577181"/>
                  </a:lnTo>
                  <a:lnTo>
                    <a:pt x="3225609" y="563337"/>
                  </a:lnTo>
                  <a:lnTo>
                    <a:pt x="3255755" y="563337"/>
                  </a:lnTo>
                  <a:lnTo>
                    <a:pt x="3270828" y="563337"/>
                  </a:lnTo>
                  <a:lnTo>
                    <a:pt x="3285901" y="563337"/>
                  </a:lnTo>
                  <a:lnTo>
                    <a:pt x="3300974" y="563337"/>
                  </a:lnTo>
                  <a:lnTo>
                    <a:pt x="3300974" y="549499"/>
                  </a:lnTo>
                  <a:lnTo>
                    <a:pt x="3331120" y="549499"/>
                  </a:lnTo>
                  <a:lnTo>
                    <a:pt x="3361266" y="549499"/>
                  </a:lnTo>
                  <a:lnTo>
                    <a:pt x="3361266" y="535665"/>
                  </a:lnTo>
                  <a:lnTo>
                    <a:pt x="3376339" y="535665"/>
                  </a:lnTo>
                  <a:lnTo>
                    <a:pt x="3406485" y="535665"/>
                  </a:lnTo>
                  <a:lnTo>
                    <a:pt x="3406485" y="508014"/>
                  </a:lnTo>
                  <a:lnTo>
                    <a:pt x="3436631" y="508014"/>
                  </a:lnTo>
                  <a:lnTo>
                    <a:pt x="3481849" y="508014"/>
                  </a:lnTo>
                  <a:lnTo>
                    <a:pt x="3481849" y="494195"/>
                  </a:lnTo>
                  <a:lnTo>
                    <a:pt x="3496922" y="494195"/>
                  </a:lnTo>
                  <a:lnTo>
                    <a:pt x="3572287" y="494195"/>
                  </a:lnTo>
                  <a:lnTo>
                    <a:pt x="3572287" y="480382"/>
                  </a:lnTo>
                  <a:lnTo>
                    <a:pt x="3587360" y="480382"/>
                  </a:lnTo>
                  <a:lnTo>
                    <a:pt x="3587360" y="466574"/>
                  </a:lnTo>
                  <a:lnTo>
                    <a:pt x="3662725" y="466574"/>
                  </a:lnTo>
                  <a:lnTo>
                    <a:pt x="3662725" y="452770"/>
                  </a:lnTo>
                  <a:lnTo>
                    <a:pt x="3677798" y="452770"/>
                  </a:lnTo>
                  <a:lnTo>
                    <a:pt x="3677798" y="438972"/>
                  </a:lnTo>
                  <a:lnTo>
                    <a:pt x="3768235" y="438972"/>
                  </a:lnTo>
                  <a:lnTo>
                    <a:pt x="3768235" y="425178"/>
                  </a:lnTo>
                  <a:lnTo>
                    <a:pt x="3783308" y="425178"/>
                  </a:lnTo>
                  <a:lnTo>
                    <a:pt x="3783308" y="411390"/>
                  </a:lnTo>
                  <a:lnTo>
                    <a:pt x="3813454" y="411390"/>
                  </a:lnTo>
                  <a:lnTo>
                    <a:pt x="3813454" y="383828"/>
                  </a:lnTo>
                  <a:lnTo>
                    <a:pt x="3828527" y="383828"/>
                  </a:lnTo>
                  <a:lnTo>
                    <a:pt x="3828527" y="370054"/>
                  </a:lnTo>
                  <a:lnTo>
                    <a:pt x="3858673" y="370054"/>
                  </a:lnTo>
                  <a:lnTo>
                    <a:pt x="3858673" y="356285"/>
                  </a:lnTo>
                  <a:lnTo>
                    <a:pt x="3888819" y="356285"/>
                  </a:lnTo>
                  <a:lnTo>
                    <a:pt x="3888819" y="328762"/>
                  </a:lnTo>
                  <a:lnTo>
                    <a:pt x="3918965" y="328762"/>
                  </a:lnTo>
                  <a:lnTo>
                    <a:pt x="3964184" y="328762"/>
                  </a:lnTo>
                  <a:lnTo>
                    <a:pt x="3979257" y="328762"/>
                  </a:lnTo>
                  <a:lnTo>
                    <a:pt x="4009402" y="328762"/>
                  </a:lnTo>
                  <a:lnTo>
                    <a:pt x="4009402" y="315008"/>
                  </a:lnTo>
                  <a:lnTo>
                    <a:pt x="4039548" y="315008"/>
                  </a:lnTo>
                  <a:lnTo>
                    <a:pt x="4054621" y="315008"/>
                  </a:lnTo>
                  <a:lnTo>
                    <a:pt x="4069694" y="315008"/>
                  </a:lnTo>
                  <a:lnTo>
                    <a:pt x="4084767" y="315008"/>
                  </a:lnTo>
                  <a:lnTo>
                    <a:pt x="4129986" y="315008"/>
                  </a:lnTo>
                  <a:lnTo>
                    <a:pt x="4175205" y="315008"/>
                  </a:lnTo>
                  <a:lnTo>
                    <a:pt x="4220424" y="315008"/>
                  </a:lnTo>
                  <a:lnTo>
                    <a:pt x="4265643" y="315008"/>
                  </a:lnTo>
                  <a:lnTo>
                    <a:pt x="4265643" y="301259"/>
                  </a:lnTo>
                  <a:lnTo>
                    <a:pt x="4310861" y="301259"/>
                  </a:lnTo>
                  <a:lnTo>
                    <a:pt x="4325934" y="301259"/>
                  </a:lnTo>
                  <a:lnTo>
                    <a:pt x="4371153" y="301259"/>
                  </a:lnTo>
                  <a:lnTo>
                    <a:pt x="4371153" y="287515"/>
                  </a:lnTo>
                  <a:lnTo>
                    <a:pt x="4401299" y="287515"/>
                  </a:lnTo>
                  <a:lnTo>
                    <a:pt x="4401299" y="273775"/>
                  </a:lnTo>
                  <a:lnTo>
                    <a:pt x="4416372" y="273775"/>
                  </a:lnTo>
                  <a:lnTo>
                    <a:pt x="4416372" y="260041"/>
                  </a:lnTo>
                  <a:lnTo>
                    <a:pt x="4431445" y="260041"/>
                  </a:lnTo>
                  <a:lnTo>
                    <a:pt x="4506810" y="260041"/>
                  </a:lnTo>
                  <a:lnTo>
                    <a:pt x="4521883" y="260041"/>
                  </a:lnTo>
                  <a:lnTo>
                    <a:pt x="4536955" y="260041"/>
                  </a:lnTo>
                  <a:lnTo>
                    <a:pt x="4582174" y="260041"/>
                  </a:lnTo>
                  <a:lnTo>
                    <a:pt x="4582174" y="246311"/>
                  </a:lnTo>
                  <a:lnTo>
                    <a:pt x="4642466" y="246311"/>
                  </a:lnTo>
                  <a:lnTo>
                    <a:pt x="4642466" y="232586"/>
                  </a:lnTo>
                  <a:lnTo>
                    <a:pt x="4657539" y="232586"/>
                  </a:lnTo>
                  <a:lnTo>
                    <a:pt x="4657539" y="218866"/>
                  </a:lnTo>
                  <a:lnTo>
                    <a:pt x="4687685" y="218866"/>
                  </a:lnTo>
                  <a:lnTo>
                    <a:pt x="4702758" y="218866"/>
                  </a:lnTo>
                  <a:lnTo>
                    <a:pt x="4732904" y="218866"/>
                  </a:lnTo>
                  <a:lnTo>
                    <a:pt x="4732904" y="205150"/>
                  </a:lnTo>
                  <a:lnTo>
                    <a:pt x="4747977" y="205150"/>
                  </a:lnTo>
                  <a:lnTo>
                    <a:pt x="4778123" y="205150"/>
                  </a:lnTo>
                  <a:lnTo>
                    <a:pt x="4778123" y="191440"/>
                  </a:lnTo>
                  <a:lnTo>
                    <a:pt x="4793196" y="191440"/>
                  </a:lnTo>
                  <a:lnTo>
                    <a:pt x="4793196" y="177734"/>
                  </a:lnTo>
                  <a:lnTo>
                    <a:pt x="4853487" y="177734"/>
                  </a:lnTo>
                  <a:lnTo>
                    <a:pt x="4853487" y="164034"/>
                  </a:lnTo>
                  <a:lnTo>
                    <a:pt x="4868560" y="164034"/>
                  </a:lnTo>
                  <a:lnTo>
                    <a:pt x="4958998" y="164034"/>
                  </a:lnTo>
                  <a:lnTo>
                    <a:pt x="4958998" y="122960"/>
                  </a:lnTo>
                  <a:lnTo>
                    <a:pt x="4974071" y="122960"/>
                  </a:lnTo>
                  <a:lnTo>
                    <a:pt x="5004217" y="122960"/>
                  </a:lnTo>
                  <a:lnTo>
                    <a:pt x="5049436" y="122960"/>
                  </a:lnTo>
                  <a:lnTo>
                    <a:pt x="5049436" y="95602"/>
                  </a:lnTo>
                  <a:lnTo>
                    <a:pt x="5079581" y="95602"/>
                  </a:lnTo>
                  <a:lnTo>
                    <a:pt x="5094654" y="95602"/>
                  </a:lnTo>
                  <a:lnTo>
                    <a:pt x="5109727" y="95602"/>
                  </a:lnTo>
                  <a:lnTo>
                    <a:pt x="5109727" y="81930"/>
                  </a:lnTo>
                  <a:lnTo>
                    <a:pt x="5124800" y="81930"/>
                  </a:lnTo>
                  <a:lnTo>
                    <a:pt x="5139873" y="81930"/>
                  </a:lnTo>
                  <a:lnTo>
                    <a:pt x="5139873" y="54601"/>
                  </a:lnTo>
                  <a:lnTo>
                    <a:pt x="5290603" y="54601"/>
                  </a:lnTo>
                  <a:lnTo>
                    <a:pt x="5290603" y="40943"/>
                  </a:lnTo>
                  <a:lnTo>
                    <a:pt x="5350894" y="40943"/>
                  </a:lnTo>
                  <a:lnTo>
                    <a:pt x="5350894" y="27291"/>
                  </a:lnTo>
                  <a:lnTo>
                    <a:pt x="5365967" y="27291"/>
                  </a:lnTo>
                  <a:lnTo>
                    <a:pt x="5381040" y="27291"/>
                  </a:lnTo>
                  <a:lnTo>
                    <a:pt x="5411186" y="27291"/>
                  </a:lnTo>
                  <a:lnTo>
                    <a:pt x="5411186" y="13643"/>
                  </a:lnTo>
                  <a:lnTo>
                    <a:pt x="5441332" y="13643"/>
                  </a:lnTo>
                  <a:lnTo>
                    <a:pt x="5441332" y="0"/>
                  </a:lnTo>
                  <a:lnTo>
                    <a:pt x="5486551" y="0"/>
                  </a:lnTo>
                  <a:lnTo>
                    <a:pt x="5501624" y="0"/>
                  </a:lnTo>
                  <a:lnTo>
                    <a:pt x="5501624" y="596545"/>
                  </a:lnTo>
                  <a:lnTo>
                    <a:pt x="5486551" y="596545"/>
                  </a:lnTo>
                  <a:lnTo>
                    <a:pt x="5441332" y="596545"/>
                  </a:lnTo>
                  <a:lnTo>
                    <a:pt x="5441332" y="610086"/>
                  </a:lnTo>
                  <a:lnTo>
                    <a:pt x="5411186" y="610086"/>
                  </a:lnTo>
                  <a:lnTo>
                    <a:pt x="5411186" y="623623"/>
                  </a:lnTo>
                  <a:lnTo>
                    <a:pt x="5381040" y="623623"/>
                  </a:lnTo>
                  <a:lnTo>
                    <a:pt x="5365967" y="623623"/>
                  </a:lnTo>
                  <a:lnTo>
                    <a:pt x="5350894" y="623623"/>
                  </a:lnTo>
                  <a:lnTo>
                    <a:pt x="5350894" y="637156"/>
                  </a:lnTo>
                  <a:lnTo>
                    <a:pt x="5290603" y="637156"/>
                  </a:lnTo>
                  <a:lnTo>
                    <a:pt x="5290603" y="650683"/>
                  </a:lnTo>
                  <a:lnTo>
                    <a:pt x="5139873" y="650683"/>
                  </a:lnTo>
                  <a:lnTo>
                    <a:pt x="5139873" y="677723"/>
                  </a:lnTo>
                  <a:lnTo>
                    <a:pt x="5124800" y="677723"/>
                  </a:lnTo>
                  <a:lnTo>
                    <a:pt x="5109727" y="677723"/>
                  </a:lnTo>
                  <a:lnTo>
                    <a:pt x="5109727" y="691235"/>
                  </a:lnTo>
                  <a:lnTo>
                    <a:pt x="5094654" y="691235"/>
                  </a:lnTo>
                  <a:lnTo>
                    <a:pt x="5079581" y="691235"/>
                  </a:lnTo>
                  <a:lnTo>
                    <a:pt x="5049436" y="691235"/>
                  </a:lnTo>
                  <a:lnTo>
                    <a:pt x="5049436" y="718246"/>
                  </a:lnTo>
                  <a:lnTo>
                    <a:pt x="5004217" y="718246"/>
                  </a:lnTo>
                  <a:lnTo>
                    <a:pt x="4974071" y="718246"/>
                  </a:lnTo>
                  <a:lnTo>
                    <a:pt x="4958998" y="718246"/>
                  </a:lnTo>
                  <a:lnTo>
                    <a:pt x="4958998" y="758724"/>
                  </a:lnTo>
                  <a:lnTo>
                    <a:pt x="4868560" y="758724"/>
                  </a:lnTo>
                  <a:lnTo>
                    <a:pt x="4853487" y="758724"/>
                  </a:lnTo>
                  <a:lnTo>
                    <a:pt x="4853487" y="772207"/>
                  </a:lnTo>
                  <a:lnTo>
                    <a:pt x="4793196" y="772207"/>
                  </a:lnTo>
                  <a:lnTo>
                    <a:pt x="4793196" y="785685"/>
                  </a:lnTo>
                  <a:lnTo>
                    <a:pt x="4778123" y="785685"/>
                  </a:lnTo>
                  <a:lnTo>
                    <a:pt x="4778123" y="799158"/>
                  </a:lnTo>
                  <a:lnTo>
                    <a:pt x="4747977" y="799158"/>
                  </a:lnTo>
                  <a:lnTo>
                    <a:pt x="4732904" y="799158"/>
                  </a:lnTo>
                  <a:lnTo>
                    <a:pt x="4732904" y="812627"/>
                  </a:lnTo>
                  <a:lnTo>
                    <a:pt x="4702758" y="812627"/>
                  </a:lnTo>
                  <a:lnTo>
                    <a:pt x="4687685" y="812627"/>
                  </a:lnTo>
                  <a:lnTo>
                    <a:pt x="4657539" y="812627"/>
                  </a:lnTo>
                  <a:lnTo>
                    <a:pt x="4657539" y="826090"/>
                  </a:lnTo>
                  <a:lnTo>
                    <a:pt x="4642466" y="826090"/>
                  </a:lnTo>
                  <a:lnTo>
                    <a:pt x="4642466" y="839548"/>
                  </a:lnTo>
                  <a:lnTo>
                    <a:pt x="4582174" y="839548"/>
                  </a:lnTo>
                  <a:lnTo>
                    <a:pt x="4582174" y="853002"/>
                  </a:lnTo>
                  <a:lnTo>
                    <a:pt x="4536955" y="853002"/>
                  </a:lnTo>
                  <a:lnTo>
                    <a:pt x="4521883" y="853002"/>
                  </a:lnTo>
                  <a:lnTo>
                    <a:pt x="4506810" y="853002"/>
                  </a:lnTo>
                  <a:lnTo>
                    <a:pt x="4431445" y="853002"/>
                  </a:lnTo>
                  <a:lnTo>
                    <a:pt x="4416372" y="853002"/>
                  </a:lnTo>
                  <a:lnTo>
                    <a:pt x="4416372" y="866450"/>
                  </a:lnTo>
                  <a:lnTo>
                    <a:pt x="4401299" y="866450"/>
                  </a:lnTo>
                  <a:lnTo>
                    <a:pt x="4401299" y="879893"/>
                  </a:lnTo>
                  <a:lnTo>
                    <a:pt x="4371153" y="879893"/>
                  </a:lnTo>
                  <a:lnTo>
                    <a:pt x="4371153" y="893332"/>
                  </a:lnTo>
                  <a:lnTo>
                    <a:pt x="4325934" y="893332"/>
                  </a:lnTo>
                  <a:lnTo>
                    <a:pt x="4310861" y="893332"/>
                  </a:lnTo>
                  <a:lnTo>
                    <a:pt x="4265643" y="893332"/>
                  </a:lnTo>
                  <a:lnTo>
                    <a:pt x="4265643" y="906765"/>
                  </a:lnTo>
                  <a:lnTo>
                    <a:pt x="4220424" y="906765"/>
                  </a:lnTo>
                  <a:lnTo>
                    <a:pt x="4175205" y="906765"/>
                  </a:lnTo>
                  <a:lnTo>
                    <a:pt x="4129986" y="906765"/>
                  </a:lnTo>
                  <a:lnTo>
                    <a:pt x="4084767" y="906765"/>
                  </a:lnTo>
                  <a:lnTo>
                    <a:pt x="4069694" y="906765"/>
                  </a:lnTo>
                  <a:lnTo>
                    <a:pt x="4054621" y="906765"/>
                  </a:lnTo>
                  <a:lnTo>
                    <a:pt x="4039548" y="906765"/>
                  </a:lnTo>
                  <a:lnTo>
                    <a:pt x="4009402" y="906765"/>
                  </a:lnTo>
                  <a:lnTo>
                    <a:pt x="4009402" y="920193"/>
                  </a:lnTo>
                  <a:lnTo>
                    <a:pt x="3979257" y="920193"/>
                  </a:lnTo>
                  <a:lnTo>
                    <a:pt x="3964184" y="920193"/>
                  </a:lnTo>
                  <a:lnTo>
                    <a:pt x="3918965" y="920193"/>
                  </a:lnTo>
                  <a:lnTo>
                    <a:pt x="3888819" y="920193"/>
                  </a:lnTo>
                  <a:lnTo>
                    <a:pt x="3888819" y="947035"/>
                  </a:lnTo>
                  <a:lnTo>
                    <a:pt x="3858673" y="947035"/>
                  </a:lnTo>
                  <a:lnTo>
                    <a:pt x="3858673" y="960449"/>
                  </a:lnTo>
                  <a:lnTo>
                    <a:pt x="3828527" y="960449"/>
                  </a:lnTo>
                  <a:lnTo>
                    <a:pt x="3828527" y="973857"/>
                  </a:lnTo>
                  <a:lnTo>
                    <a:pt x="3813454" y="973857"/>
                  </a:lnTo>
                  <a:lnTo>
                    <a:pt x="3813454" y="1000658"/>
                  </a:lnTo>
                  <a:lnTo>
                    <a:pt x="3783308" y="1000658"/>
                  </a:lnTo>
                  <a:lnTo>
                    <a:pt x="3783308" y="1014052"/>
                  </a:lnTo>
                  <a:lnTo>
                    <a:pt x="3768235" y="1014052"/>
                  </a:lnTo>
                  <a:lnTo>
                    <a:pt x="3768235" y="1027440"/>
                  </a:lnTo>
                  <a:lnTo>
                    <a:pt x="3677798" y="1027440"/>
                  </a:lnTo>
                  <a:lnTo>
                    <a:pt x="3677798" y="1040823"/>
                  </a:lnTo>
                  <a:lnTo>
                    <a:pt x="3662725" y="1040823"/>
                  </a:lnTo>
                  <a:lnTo>
                    <a:pt x="3662725" y="1054201"/>
                  </a:lnTo>
                  <a:lnTo>
                    <a:pt x="3587360" y="1054201"/>
                  </a:lnTo>
                  <a:lnTo>
                    <a:pt x="3587360" y="1067573"/>
                  </a:lnTo>
                  <a:lnTo>
                    <a:pt x="3572287" y="1067573"/>
                  </a:lnTo>
                  <a:lnTo>
                    <a:pt x="3572287" y="1080941"/>
                  </a:lnTo>
                  <a:lnTo>
                    <a:pt x="3496922" y="1080941"/>
                  </a:lnTo>
                  <a:lnTo>
                    <a:pt x="3481849" y="1080941"/>
                  </a:lnTo>
                  <a:lnTo>
                    <a:pt x="3481849" y="1094304"/>
                  </a:lnTo>
                  <a:lnTo>
                    <a:pt x="3436631" y="1094304"/>
                  </a:lnTo>
                  <a:lnTo>
                    <a:pt x="3406485" y="1094304"/>
                  </a:lnTo>
                  <a:lnTo>
                    <a:pt x="3406485" y="1121013"/>
                  </a:lnTo>
                  <a:lnTo>
                    <a:pt x="3376339" y="1121013"/>
                  </a:lnTo>
                  <a:lnTo>
                    <a:pt x="3361266" y="1121013"/>
                  </a:lnTo>
                  <a:lnTo>
                    <a:pt x="3361266" y="1134360"/>
                  </a:lnTo>
                  <a:lnTo>
                    <a:pt x="3331120" y="1134360"/>
                  </a:lnTo>
                  <a:lnTo>
                    <a:pt x="3300974" y="1134360"/>
                  </a:lnTo>
                  <a:lnTo>
                    <a:pt x="3300974" y="1147702"/>
                  </a:lnTo>
                  <a:lnTo>
                    <a:pt x="3285901" y="1147702"/>
                  </a:lnTo>
                  <a:lnTo>
                    <a:pt x="3270828" y="1147702"/>
                  </a:lnTo>
                  <a:lnTo>
                    <a:pt x="3255755" y="1147702"/>
                  </a:lnTo>
                  <a:lnTo>
                    <a:pt x="3225609" y="1147702"/>
                  </a:lnTo>
                  <a:lnTo>
                    <a:pt x="3225609" y="1161039"/>
                  </a:lnTo>
                  <a:lnTo>
                    <a:pt x="3210536" y="1161039"/>
                  </a:lnTo>
                  <a:lnTo>
                    <a:pt x="3210536" y="1174370"/>
                  </a:lnTo>
                  <a:lnTo>
                    <a:pt x="3165318" y="1174370"/>
                  </a:lnTo>
                  <a:lnTo>
                    <a:pt x="3165318" y="1187697"/>
                  </a:lnTo>
                  <a:lnTo>
                    <a:pt x="3135172" y="1187697"/>
                  </a:lnTo>
                  <a:lnTo>
                    <a:pt x="3135172" y="1201018"/>
                  </a:lnTo>
                  <a:lnTo>
                    <a:pt x="3120099" y="1201018"/>
                  </a:lnTo>
                  <a:lnTo>
                    <a:pt x="3120099" y="1214333"/>
                  </a:lnTo>
                  <a:lnTo>
                    <a:pt x="3105026" y="1214333"/>
                  </a:lnTo>
                  <a:lnTo>
                    <a:pt x="3105026" y="1227644"/>
                  </a:lnTo>
                  <a:lnTo>
                    <a:pt x="3089953" y="1227644"/>
                  </a:lnTo>
                  <a:lnTo>
                    <a:pt x="3089953" y="1254249"/>
                  </a:lnTo>
                  <a:lnTo>
                    <a:pt x="3059807" y="1254249"/>
                  </a:lnTo>
                  <a:lnTo>
                    <a:pt x="3059807" y="1267543"/>
                  </a:lnTo>
                  <a:lnTo>
                    <a:pt x="3044734" y="1267543"/>
                  </a:lnTo>
                  <a:lnTo>
                    <a:pt x="3029661" y="1267543"/>
                  </a:lnTo>
                  <a:lnTo>
                    <a:pt x="2984442" y="1267543"/>
                  </a:lnTo>
                  <a:lnTo>
                    <a:pt x="2984442" y="1280833"/>
                  </a:lnTo>
                  <a:lnTo>
                    <a:pt x="2969369" y="1280833"/>
                  </a:lnTo>
                  <a:lnTo>
                    <a:pt x="2939223" y="1280833"/>
                  </a:lnTo>
                  <a:lnTo>
                    <a:pt x="2939223" y="1294117"/>
                  </a:lnTo>
                  <a:lnTo>
                    <a:pt x="2924151" y="1294117"/>
                  </a:lnTo>
                  <a:lnTo>
                    <a:pt x="2894005" y="1294117"/>
                  </a:lnTo>
                  <a:lnTo>
                    <a:pt x="2863859" y="1294117"/>
                  </a:lnTo>
                  <a:lnTo>
                    <a:pt x="2848786" y="1294117"/>
                  </a:lnTo>
                  <a:lnTo>
                    <a:pt x="2833713" y="1294117"/>
                  </a:lnTo>
                  <a:lnTo>
                    <a:pt x="2833713" y="1320668"/>
                  </a:lnTo>
                  <a:lnTo>
                    <a:pt x="2803567" y="1320668"/>
                  </a:lnTo>
                  <a:lnTo>
                    <a:pt x="2803567" y="1333936"/>
                  </a:lnTo>
                  <a:lnTo>
                    <a:pt x="2788494" y="1333936"/>
                  </a:lnTo>
                  <a:lnTo>
                    <a:pt x="2667910" y="1333936"/>
                  </a:lnTo>
                  <a:lnTo>
                    <a:pt x="2637765" y="1333936"/>
                  </a:lnTo>
                  <a:lnTo>
                    <a:pt x="2607619" y="1333936"/>
                  </a:lnTo>
                  <a:lnTo>
                    <a:pt x="2607619" y="1347198"/>
                  </a:lnTo>
                  <a:lnTo>
                    <a:pt x="2592546" y="1347198"/>
                  </a:lnTo>
                  <a:lnTo>
                    <a:pt x="2577473" y="1347198"/>
                  </a:lnTo>
                  <a:lnTo>
                    <a:pt x="2562400" y="1347198"/>
                  </a:lnTo>
                  <a:lnTo>
                    <a:pt x="2547327" y="1347198"/>
                  </a:lnTo>
                  <a:lnTo>
                    <a:pt x="2532254" y="1347198"/>
                  </a:lnTo>
                  <a:lnTo>
                    <a:pt x="2532254" y="1373707"/>
                  </a:lnTo>
                  <a:lnTo>
                    <a:pt x="2517181" y="1373707"/>
                  </a:lnTo>
                  <a:lnTo>
                    <a:pt x="2517181" y="1386953"/>
                  </a:lnTo>
                  <a:lnTo>
                    <a:pt x="2502108" y="1386953"/>
                  </a:lnTo>
                  <a:lnTo>
                    <a:pt x="2502108" y="1400193"/>
                  </a:lnTo>
                  <a:lnTo>
                    <a:pt x="2456889" y="1400193"/>
                  </a:lnTo>
                  <a:lnTo>
                    <a:pt x="2426743" y="1400193"/>
                  </a:lnTo>
                  <a:lnTo>
                    <a:pt x="2426743" y="1413428"/>
                  </a:lnTo>
                  <a:lnTo>
                    <a:pt x="2396598" y="1413428"/>
                  </a:lnTo>
                  <a:lnTo>
                    <a:pt x="2396598" y="1426657"/>
                  </a:lnTo>
                  <a:lnTo>
                    <a:pt x="2381525" y="1426657"/>
                  </a:lnTo>
                  <a:lnTo>
                    <a:pt x="2351379" y="1426657"/>
                  </a:lnTo>
                  <a:lnTo>
                    <a:pt x="2336306" y="1426657"/>
                  </a:lnTo>
                  <a:lnTo>
                    <a:pt x="2336306" y="1439881"/>
                  </a:lnTo>
                  <a:lnTo>
                    <a:pt x="2321233" y="1439881"/>
                  </a:lnTo>
                  <a:lnTo>
                    <a:pt x="2321233" y="1453099"/>
                  </a:lnTo>
                  <a:lnTo>
                    <a:pt x="2276014" y="1453099"/>
                  </a:lnTo>
                  <a:lnTo>
                    <a:pt x="2260941" y="1453099"/>
                  </a:lnTo>
                  <a:lnTo>
                    <a:pt x="2260941" y="1479519"/>
                  </a:lnTo>
                  <a:lnTo>
                    <a:pt x="2215722" y="1479519"/>
                  </a:lnTo>
                  <a:lnTo>
                    <a:pt x="2200649" y="1479519"/>
                  </a:lnTo>
                  <a:lnTo>
                    <a:pt x="2200649" y="1505916"/>
                  </a:lnTo>
                  <a:lnTo>
                    <a:pt x="2185576" y="1505916"/>
                  </a:lnTo>
                  <a:lnTo>
                    <a:pt x="2185576" y="1532290"/>
                  </a:lnTo>
                  <a:lnTo>
                    <a:pt x="2170503" y="1532290"/>
                  </a:lnTo>
                  <a:lnTo>
                    <a:pt x="2170503" y="1545469"/>
                  </a:lnTo>
                  <a:lnTo>
                    <a:pt x="2140357" y="1545469"/>
                  </a:lnTo>
                  <a:lnTo>
                    <a:pt x="2125285" y="1545469"/>
                  </a:lnTo>
                  <a:lnTo>
                    <a:pt x="2125285" y="1571808"/>
                  </a:lnTo>
                  <a:lnTo>
                    <a:pt x="2110212" y="1571808"/>
                  </a:lnTo>
                  <a:lnTo>
                    <a:pt x="2110212" y="1611274"/>
                  </a:lnTo>
                  <a:lnTo>
                    <a:pt x="2080066" y="1611274"/>
                  </a:lnTo>
                  <a:lnTo>
                    <a:pt x="2049920" y="1611274"/>
                  </a:lnTo>
                  <a:lnTo>
                    <a:pt x="2034847" y="1611274"/>
                  </a:lnTo>
                  <a:lnTo>
                    <a:pt x="2034847" y="1624418"/>
                  </a:lnTo>
                  <a:lnTo>
                    <a:pt x="2019774" y="1624418"/>
                  </a:lnTo>
                  <a:lnTo>
                    <a:pt x="2019774" y="1663812"/>
                  </a:lnTo>
                  <a:lnTo>
                    <a:pt x="1989628" y="1663812"/>
                  </a:lnTo>
                  <a:lnTo>
                    <a:pt x="1959482" y="1663812"/>
                  </a:lnTo>
                  <a:lnTo>
                    <a:pt x="1959482" y="1690046"/>
                  </a:lnTo>
                  <a:lnTo>
                    <a:pt x="1929336" y="1690046"/>
                  </a:lnTo>
                  <a:lnTo>
                    <a:pt x="1929336" y="1703153"/>
                  </a:lnTo>
                  <a:lnTo>
                    <a:pt x="1914263" y="1703153"/>
                  </a:lnTo>
                  <a:lnTo>
                    <a:pt x="1899190" y="1703153"/>
                  </a:lnTo>
                  <a:lnTo>
                    <a:pt x="1899190" y="1716254"/>
                  </a:lnTo>
                  <a:lnTo>
                    <a:pt x="1884117" y="1716254"/>
                  </a:lnTo>
                  <a:lnTo>
                    <a:pt x="1884117" y="1729349"/>
                  </a:lnTo>
                  <a:lnTo>
                    <a:pt x="1869044" y="1729349"/>
                  </a:lnTo>
                  <a:lnTo>
                    <a:pt x="1869044" y="1742438"/>
                  </a:lnTo>
                  <a:lnTo>
                    <a:pt x="1838899" y="1742438"/>
                  </a:lnTo>
                  <a:lnTo>
                    <a:pt x="1823826" y="1742438"/>
                  </a:lnTo>
                  <a:lnTo>
                    <a:pt x="1808753" y="1742438"/>
                  </a:lnTo>
                  <a:lnTo>
                    <a:pt x="1808753" y="1755521"/>
                  </a:lnTo>
                  <a:lnTo>
                    <a:pt x="1793680" y="1755521"/>
                  </a:lnTo>
                  <a:lnTo>
                    <a:pt x="1793680" y="1794731"/>
                  </a:lnTo>
                  <a:lnTo>
                    <a:pt x="1778607" y="1794731"/>
                  </a:lnTo>
                  <a:lnTo>
                    <a:pt x="1778607" y="1820840"/>
                  </a:lnTo>
                  <a:lnTo>
                    <a:pt x="1748461" y="1820840"/>
                  </a:lnTo>
                  <a:lnTo>
                    <a:pt x="1748461" y="1846923"/>
                  </a:lnTo>
                  <a:lnTo>
                    <a:pt x="1718315" y="1846923"/>
                  </a:lnTo>
                  <a:lnTo>
                    <a:pt x="1718315" y="1872979"/>
                  </a:lnTo>
                  <a:lnTo>
                    <a:pt x="1688169" y="1872979"/>
                  </a:lnTo>
                  <a:lnTo>
                    <a:pt x="1673096" y="1872979"/>
                  </a:lnTo>
                  <a:lnTo>
                    <a:pt x="1658023" y="1872979"/>
                  </a:lnTo>
                  <a:lnTo>
                    <a:pt x="1642950" y="1872979"/>
                  </a:lnTo>
                  <a:lnTo>
                    <a:pt x="1642950" y="1885998"/>
                  </a:lnTo>
                  <a:lnTo>
                    <a:pt x="1597732" y="1885998"/>
                  </a:lnTo>
                  <a:lnTo>
                    <a:pt x="1582659" y="1885998"/>
                  </a:lnTo>
                  <a:lnTo>
                    <a:pt x="1582659" y="1899010"/>
                  </a:lnTo>
                  <a:lnTo>
                    <a:pt x="1567586" y="1899010"/>
                  </a:lnTo>
                  <a:lnTo>
                    <a:pt x="1567586" y="1925013"/>
                  </a:lnTo>
                  <a:lnTo>
                    <a:pt x="1552513" y="1925013"/>
                  </a:lnTo>
                  <a:lnTo>
                    <a:pt x="1537440" y="1925013"/>
                  </a:lnTo>
                  <a:lnTo>
                    <a:pt x="1522367" y="1925013"/>
                  </a:lnTo>
                  <a:lnTo>
                    <a:pt x="1522367" y="1950990"/>
                  </a:lnTo>
                  <a:lnTo>
                    <a:pt x="1507294" y="1950990"/>
                  </a:lnTo>
                  <a:lnTo>
                    <a:pt x="1492221" y="1950990"/>
                  </a:lnTo>
                  <a:lnTo>
                    <a:pt x="1492221" y="1976939"/>
                  </a:lnTo>
                  <a:lnTo>
                    <a:pt x="1477148" y="1976939"/>
                  </a:lnTo>
                  <a:lnTo>
                    <a:pt x="1477148" y="1989903"/>
                  </a:lnTo>
                  <a:lnTo>
                    <a:pt x="1462075" y="1989903"/>
                  </a:lnTo>
                  <a:lnTo>
                    <a:pt x="1462075" y="2015810"/>
                  </a:lnTo>
                  <a:lnTo>
                    <a:pt x="1447002" y="2015810"/>
                  </a:lnTo>
                  <a:lnTo>
                    <a:pt x="1447002" y="2028753"/>
                  </a:lnTo>
                  <a:lnTo>
                    <a:pt x="1431929" y="2028753"/>
                  </a:lnTo>
                  <a:lnTo>
                    <a:pt x="1431929" y="2041689"/>
                  </a:lnTo>
                  <a:lnTo>
                    <a:pt x="1401783" y="2041689"/>
                  </a:lnTo>
                  <a:lnTo>
                    <a:pt x="1401783" y="2054617"/>
                  </a:lnTo>
                  <a:lnTo>
                    <a:pt x="1386710" y="2054617"/>
                  </a:lnTo>
                  <a:lnTo>
                    <a:pt x="1371637" y="2054617"/>
                  </a:lnTo>
                  <a:lnTo>
                    <a:pt x="1371637" y="2067539"/>
                  </a:lnTo>
                  <a:lnTo>
                    <a:pt x="1341491" y="2067539"/>
                  </a:lnTo>
                  <a:lnTo>
                    <a:pt x="1341491" y="2080452"/>
                  </a:lnTo>
                  <a:lnTo>
                    <a:pt x="1326419" y="2080452"/>
                  </a:lnTo>
                  <a:lnTo>
                    <a:pt x="1311346" y="2080452"/>
                  </a:lnTo>
                  <a:lnTo>
                    <a:pt x="1311346" y="2093359"/>
                  </a:lnTo>
                  <a:lnTo>
                    <a:pt x="1296273" y="2093359"/>
                  </a:lnTo>
                  <a:lnTo>
                    <a:pt x="1296273" y="2106258"/>
                  </a:lnTo>
                  <a:lnTo>
                    <a:pt x="1281200" y="2106258"/>
                  </a:lnTo>
                  <a:lnTo>
                    <a:pt x="1281200" y="2132034"/>
                  </a:lnTo>
                  <a:lnTo>
                    <a:pt x="1266127" y="2132034"/>
                  </a:lnTo>
                  <a:lnTo>
                    <a:pt x="1266127" y="2144910"/>
                  </a:lnTo>
                  <a:lnTo>
                    <a:pt x="1251054" y="2144910"/>
                  </a:lnTo>
                  <a:lnTo>
                    <a:pt x="1251054" y="2170640"/>
                  </a:lnTo>
                  <a:lnTo>
                    <a:pt x="1235981" y="2170640"/>
                  </a:lnTo>
                  <a:lnTo>
                    <a:pt x="1235981" y="2183493"/>
                  </a:lnTo>
                  <a:lnTo>
                    <a:pt x="1220908" y="2183493"/>
                  </a:lnTo>
                  <a:lnTo>
                    <a:pt x="1190762" y="2183493"/>
                  </a:lnTo>
                  <a:lnTo>
                    <a:pt x="1190762" y="2222005"/>
                  </a:lnTo>
                  <a:lnTo>
                    <a:pt x="1175689" y="2222005"/>
                  </a:lnTo>
                  <a:lnTo>
                    <a:pt x="1175689" y="2247639"/>
                  </a:lnTo>
                  <a:lnTo>
                    <a:pt x="1160616" y="2247639"/>
                  </a:lnTo>
                  <a:lnTo>
                    <a:pt x="1160616" y="2273241"/>
                  </a:lnTo>
                  <a:lnTo>
                    <a:pt x="1145543" y="2273241"/>
                  </a:lnTo>
                  <a:lnTo>
                    <a:pt x="1145543" y="2311579"/>
                  </a:lnTo>
                  <a:lnTo>
                    <a:pt x="1130470" y="2311579"/>
                  </a:lnTo>
                  <a:lnTo>
                    <a:pt x="1130470" y="2324342"/>
                  </a:lnTo>
                  <a:lnTo>
                    <a:pt x="1115397" y="2324342"/>
                  </a:lnTo>
                  <a:lnTo>
                    <a:pt x="1100324" y="2324342"/>
                  </a:lnTo>
                  <a:lnTo>
                    <a:pt x="1085251" y="2324342"/>
                  </a:lnTo>
                  <a:lnTo>
                    <a:pt x="1085251" y="2349840"/>
                  </a:lnTo>
                  <a:lnTo>
                    <a:pt x="1070178" y="2349840"/>
                  </a:lnTo>
                  <a:lnTo>
                    <a:pt x="1070178" y="2375303"/>
                  </a:lnTo>
                  <a:lnTo>
                    <a:pt x="1055106" y="2375303"/>
                  </a:lnTo>
                  <a:lnTo>
                    <a:pt x="1055106" y="2388021"/>
                  </a:lnTo>
                  <a:lnTo>
                    <a:pt x="1040033" y="2388021"/>
                  </a:lnTo>
                  <a:lnTo>
                    <a:pt x="1040033" y="2438799"/>
                  </a:lnTo>
                  <a:lnTo>
                    <a:pt x="1009887" y="2438799"/>
                  </a:lnTo>
                  <a:lnTo>
                    <a:pt x="994814" y="2438799"/>
                  </a:lnTo>
                  <a:lnTo>
                    <a:pt x="994814" y="2464131"/>
                  </a:lnTo>
                  <a:lnTo>
                    <a:pt x="979741" y="2464131"/>
                  </a:lnTo>
                  <a:lnTo>
                    <a:pt x="979741" y="2476782"/>
                  </a:lnTo>
                  <a:lnTo>
                    <a:pt x="964668" y="2476782"/>
                  </a:lnTo>
                  <a:lnTo>
                    <a:pt x="964668" y="2489423"/>
                  </a:lnTo>
                  <a:lnTo>
                    <a:pt x="949595" y="2489423"/>
                  </a:lnTo>
                  <a:lnTo>
                    <a:pt x="949595" y="2514675"/>
                  </a:lnTo>
                  <a:lnTo>
                    <a:pt x="934522" y="2514675"/>
                  </a:lnTo>
                  <a:lnTo>
                    <a:pt x="934522" y="2552476"/>
                  </a:lnTo>
                  <a:lnTo>
                    <a:pt x="919449" y="2552476"/>
                  </a:lnTo>
                  <a:lnTo>
                    <a:pt x="919449" y="2565055"/>
                  </a:lnTo>
                  <a:lnTo>
                    <a:pt x="904376" y="2565055"/>
                  </a:lnTo>
                  <a:lnTo>
                    <a:pt x="904376" y="2577623"/>
                  </a:lnTo>
                  <a:lnTo>
                    <a:pt x="889303" y="2577623"/>
                  </a:lnTo>
                  <a:lnTo>
                    <a:pt x="874230" y="2577623"/>
                  </a:lnTo>
                  <a:lnTo>
                    <a:pt x="874230" y="2590180"/>
                  </a:lnTo>
                  <a:lnTo>
                    <a:pt x="859157" y="2590180"/>
                  </a:lnTo>
                  <a:lnTo>
                    <a:pt x="859157" y="2602725"/>
                  </a:lnTo>
                  <a:lnTo>
                    <a:pt x="844084" y="2602725"/>
                  </a:lnTo>
                  <a:lnTo>
                    <a:pt x="844084" y="2615260"/>
                  </a:lnTo>
                  <a:lnTo>
                    <a:pt x="829011" y="2615260"/>
                  </a:lnTo>
                  <a:lnTo>
                    <a:pt x="829011" y="2640294"/>
                  </a:lnTo>
                  <a:lnTo>
                    <a:pt x="813938" y="2640294"/>
                  </a:lnTo>
                  <a:lnTo>
                    <a:pt x="813938" y="2652794"/>
                  </a:lnTo>
                  <a:lnTo>
                    <a:pt x="783793" y="2652794"/>
                  </a:lnTo>
                  <a:lnTo>
                    <a:pt x="768720" y="2652794"/>
                  </a:lnTo>
                  <a:lnTo>
                    <a:pt x="768720" y="2677757"/>
                  </a:lnTo>
                  <a:lnTo>
                    <a:pt x="753647" y="2677757"/>
                  </a:lnTo>
                  <a:lnTo>
                    <a:pt x="753647" y="2690220"/>
                  </a:lnTo>
                  <a:lnTo>
                    <a:pt x="738574" y="2690220"/>
                  </a:lnTo>
                  <a:lnTo>
                    <a:pt x="738574" y="2702670"/>
                  </a:lnTo>
                  <a:lnTo>
                    <a:pt x="723501" y="2702670"/>
                  </a:lnTo>
                  <a:lnTo>
                    <a:pt x="708428" y="2702670"/>
                  </a:lnTo>
                  <a:lnTo>
                    <a:pt x="708428" y="2739945"/>
                  </a:lnTo>
                  <a:lnTo>
                    <a:pt x="693355" y="2739945"/>
                  </a:lnTo>
                  <a:lnTo>
                    <a:pt x="693355" y="2764728"/>
                  </a:lnTo>
                  <a:lnTo>
                    <a:pt x="678282" y="2764728"/>
                  </a:lnTo>
                  <a:lnTo>
                    <a:pt x="678282" y="2777099"/>
                  </a:lnTo>
                  <a:lnTo>
                    <a:pt x="663209" y="2777099"/>
                  </a:lnTo>
                  <a:lnTo>
                    <a:pt x="663209" y="2789456"/>
                  </a:lnTo>
                  <a:lnTo>
                    <a:pt x="648136" y="2789456"/>
                  </a:lnTo>
                  <a:lnTo>
                    <a:pt x="648136" y="2801798"/>
                  </a:lnTo>
                  <a:lnTo>
                    <a:pt x="633063" y="2801798"/>
                  </a:lnTo>
                  <a:lnTo>
                    <a:pt x="633063" y="2826440"/>
                  </a:lnTo>
                  <a:lnTo>
                    <a:pt x="617990" y="2826440"/>
                  </a:lnTo>
                  <a:lnTo>
                    <a:pt x="617990" y="2838738"/>
                  </a:lnTo>
                  <a:lnTo>
                    <a:pt x="602917" y="2838738"/>
                  </a:lnTo>
                  <a:lnTo>
                    <a:pt x="602917" y="2863288"/>
                  </a:lnTo>
                  <a:lnTo>
                    <a:pt x="587844" y="2863288"/>
                  </a:lnTo>
                  <a:lnTo>
                    <a:pt x="587844" y="2875539"/>
                  </a:lnTo>
                  <a:lnTo>
                    <a:pt x="572771" y="2875539"/>
                  </a:lnTo>
                  <a:lnTo>
                    <a:pt x="572771" y="2887774"/>
                  </a:lnTo>
                  <a:lnTo>
                    <a:pt x="542625" y="2887774"/>
                  </a:lnTo>
                  <a:lnTo>
                    <a:pt x="542625" y="2924378"/>
                  </a:lnTo>
                  <a:lnTo>
                    <a:pt x="527553" y="2924378"/>
                  </a:lnTo>
                  <a:lnTo>
                    <a:pt x="512480" y="2924378"/>
                  </a:lnTo>
                  <a:lnTo>
                    <a:pt x="497407" y="2924378"/>
                  </a:lnTo>
                  <a:lnTo>
                    <a:pt x="497407" y="2936544"/>
                  </a:lnTo>
                  <a:lnTo>
                    <a:pt x="482334" y="2936544"/>
                  </a:lnTo>
                  <a:lnTo>
                    <a:pt x="482334" y="2985025"/>
                  </a:lnTo>
                  <a:lnTo>
                    <a:pt x="467261" y="2985025"/>
                  </a:lnTo>
                  <a:lnTo>
                    <a:pt x="437115" y="2985025"/>
                  </a:lnTo>
                  <a:lnTo>
                    <a:pt x="422042" y="2985025"/>
                  </a:lnTo>
                  <a:lnTo>
                    <a:pt x="422042" y="2997097"/>
                  </a:lnTo>
                  <a:lnTo>
                    <a:pt x="406969" y="2997097"/>
                  </a:lnTo>
                  <a:lnTo>
                    <a:pt x="406969" y="3021180"/>
                  </a:lnTo>
                  <a:lnTo>
                    <a:pt x="391896" y="3021180"/>
                  </a:lnTo>
                  <a:lnTo>
                    <a:pt x="376823" y="3021180"/>
                  </a:lnTo>
                  <a:lnTo>
                    <a:pt x="376823" y="3045177"/>
                  </a:lnTo>
                  <a:lnTo>
                    <a:pt x="361750" y="3045177"/>
                  </a:lnTo>
                  <a:lnTo>
                    <a:pt x="361750" y="3057142"/>
                  </a:lnTo>
                  <a:lnTo>
                    <a:pt x="331604" y="3057142"/>
                  </a:lnTo>
                  <a:lnTo>
                    <a:pt x="331604" y="3128427"/>
                  </a:lnTo>
                  <a:lnTo>
                    <a:pt x="316531" y="3128427"/>
                  </a:lnTo>
                  <a:lnTo>
                    <a:pt x="301458" y="3128427"/>
                  </a:lnTo>
                  <a:lnTo>
                    <a:pt x="286385" y="3128427"/>
                  </a:lnTo>
                  <a:lnTo>
                    <a:pt x="286385" y="3140217"/>
                  </a:lnTo>
                  <a:lnTo>
                    <a:pt x="271312" y="3140217"/>
                  </a:lnTo>
                  <a:lnTo>
                    <a:pt x="271312" y="3187083"/>
                  </a:lnTo>
                  <a:lnTo>
                    <a:pt x="256240" y="3187083"/>
                  </a:lnTo>
                  <a:lnTo>
                    <a:pt x="256240" y="3198721"/>
                  </a:lnTo>
                  <a:lnTo>
                    <a:pt x="241167" y="3198721"/>
                  </a:lnTo>
                  <a:lnTo>
                    <a:pt x="241167" y="3210326"/>
                  </a:lnTo>
                  <a:lnTo>
                    <a:pt x="226094" y="3210326"/>
                  </a:lnTo>
                  <a:lnTo>
                    <a:pt x="211021" y="3210326"/>
                  </a:lnTo>
                  <a:lnTo>
                    <a:pt x="211021" y="3256382"/>
                  </a:lnTo>
                  <a:lnTo>
                    <a:pt x="195948" y="3256382"/>
                  </a:lnTo>
                  <a:lnTo>
                    <a:pt x="195948" y="3279171"/>
                  </a:lnTo>
                  <a:lnTo>
                    <a:pt x="180875" y="3279171"/>
                  </a:lnTo>
                  <a:lnTo>
                    <a:pt x="180875" y="3313014"/>
                  </a:lnTo>
                  <a:lnTo>
                    <a:pt x="165802" y="3313014"/>
                  </a:lnTo>
                  <a:lnTo>
                    <a:pt x="165802" y="3324195"/>
                  </a:lnTo>
                  <a:lnTo>
                    <a:pt x="150729" y="3324195"/>
                  </a:lnTo>
                  <a:lnTo>
                    <a:pt x="150729" y="3335321"/>
                  </a:lnTo>
                  <a:lnTo>
                    <a:pt x="135656" y="3335321"/>
                  </a:lnTo>
                  <a:lnTo>
                    <a:pt x="135656" y="3346390"/>
                  </a:lnTo>
                  <a:lnTo>
                    <a:pt x="120583" y="3346390"/>
                  </a:lnTo>
                  <a:lnTo>
                    <a:pt x="120583" y="3400742"/>
                  </a:lnTo>
                  <a:lnTo>
                    <a:pt x="105510" y="3400742"/>
                  </a:lnTo>
                  <a:lnTo>
                    <a:pt x="105510" y="3473003"/>
                  </a:lnTo>
                  <a:lnTo>
                    <a:pt x="90437" y="3473003"/>
                  </a:lnTo>
                  <a:lnTo>
                    <a:pt x="90437" y="3501826"/>
                  </a:lnTo>
                  <a:lnTo>
                    <a:pt x="75364" y="3501826"/>
                  </a:lnTo>
                  <a:lnTo>
                    <a:pt x="75364" y="3510999"/>
                  </a:lnTo>
                  <a:lnTo>
                    <a:pt x="60291" y="3510999"/>
                  </a:lnTo>
                  <a:lnTo>
                    <a:pt x="60291" y="3544236"/>
                  </a:lnTo>
                  <a:lnTo>
                    <a:pt x="45218" y="3544236"/>
                  </a:lnTo>
                  <a:lnTo>
                    <a:pt x="45218" y="3551165"/>
                  </a:lnTo>
                  <a:lnTo>
                    <a:pt x="30145" y="3551165"/>
                  </a:lnTo>
                  <a:lnTo>
                    <a:pt x="30145" y="3561396"/>
                  </a:lnTo>
                  <a:lnTo>
                    <a:pt x="0" y="3561396"/>
                  </a:lnTo>
                  <a:close/>
                </a:path>
              </a:pathLst>
            </a:custGeom>
            <a:solidFill>
              <a:srgbClr val="FF6361">
                <a:alpha val="20000"/>
              </a:srgbClr>
            </a:solidFill>
          </p:spPr>
          <p:txBody>
            <a:bodyPr/>
            <a:lstStyle/>
            <a:p>
              <a:endParaRPr sz="2800"/>
            </a:p>
          </p:txBody>
        </p:sp>
        <p:sp>
          <p:nvSpPr>
            <p:cNvPr id="37" name="pl35">
              <a:extLst>
                <a:ext uri="{FF2B5EF4-FFF2-40B4-BE49-F238E27FC236}">
                  <a16:creationId xmlns:a16="http://schemas.microsoft.com/office/drawing/2014/main" id="{19DEC68D-F2AE-E223-5287-C8F4FBDA899B}"/>
                </a:ext>
              </a:extLst>
            </p:cNvPr>
            <p:cNvSpPr/>
            <p:nvPr/>
          </p:nvSpPr>
          <p:spPr>
            <a:xfrm>
              <a:off x="1835040" y="2352537"/>
              <a:ext cx="5501610" cy="2236805"/>
            </a:xfrm>
            <a:custGeom>
              <a:avLst/>
              <a:gdLst/>
              <a:ahLst/>
              <a:cxnLst/>
              <a:rect l="0" t="0" r="0" b="0"/>
              <a:pathLst>
                <a:path w="5501624" h="3489313">
                  <a:moveTo>
                    <a:pt x="0" y="3489313"/>
                  </a:moveTo>
                  <a:lnTo>
                    <a:pt x="30145" y="3489313"/>
                  </a:lnTo>
                  <a:lnTo>
                    <a:pt x="30145" y="3449724"/>
                  </a:lnTo>
                  <a:lnTo>
                    <a:pt x="45218" y="3449724"/>
                  </a:lnTo>
                  <a:lnTo>
                    <a:pt x="45218" y="3430261"/>
                  </a:lnTo>
                  <a:lnTo>
                    <a:pt x="60291" y="3430261"/>
                  </a:lnTo>
                  <a:lnTo>
                    <a:pt x="60291" y="3356506"/>
                  </a:lnTo>
                  <a:lnTo>
                    <a:pt x="75364" y="3356506"/>
                  </a:lnTo>
                  <a:lnTo>
                    <a:pt x="75364" y="3338790"/>
                  </a:lnTo>
                  <a:lnTo>
                    <a:pt x="90437" y="3338790"/>
                  </a:lnTo>
                  <a:lnTo>
                    <a:pt x="90437" y="3286793"/>
                  </a:lnTo>
                  <a:lnTo>
                    <a:pt x="105510" y="3286793"/>
                  </a:lnTo>
                  <a:lnTo>
                    <a:pt x="105510" y="3169999"/>
                  </a:lnTo>
                  <a:lnTo>
                    <a:pt x="120583" y="3169999"/>
                  </a:lnTo>
                  <a:lnTo>
                    <a:pt x="120583" y="3089094"/>
                  </a:lnTo>
                  <a:lnTo>
                    <a:pt x="135656" y="3089094"/>
                  </a:lnTo>
                  <a:lnTo>
                    <a:pt x="135656" y="3073097"/>
                  </a:lnTo>
                  <a:lnTo>
                    <a:pt x="150729" y="3073097"/>
                  </a:lnTo>
                  <a:lnTo>
                    <a:pt x="150729" y="3057154"/>
                  </a:lnTo>
                  <a:lnTo>
                    <a:pt x="165802" y="3057154"/>
                  </a:lnTo>
                  <a:lnTo>
                    <a:pt x="165802" y="3041261"/>
                  </a:lnTo>
                  <a:lnTo>
                    <a:pt x="180875" y="3041261"/>
                  </a:lnTo>
                  <a:lnTo>
                    <a:pt x="180875" y="2993864"/>
                  </a:lnTo>
                  <a:lnTo>
                    <a:pt x="195948" y="2993864"/>
                  </a:lnTo>
                  <a:lnTo>
                    <a:pt x="195948" y="2962478"/>
                  </a:lnTo>
                  <a:lnTo>
                    <a:pt x="211021" y="2962478"/>
                  </a:lnTo>
                  <a:lnTo>
                    <a:pt x="211021" y="2900155"/>
                  </a:lnTo>
                  <a:lnTo>
                    <a:pt x="226094" y="2900155"/>
                  </a:lnTo>
                  <a:lnTo>
                    <a:pt x="226094" y="2900155"/>
                  </a:lnTo>
                  <a:lnTo>
                    <a:pt x="241167" y="2900155"/>
                  </a:lnTo>
                  <a:lnTo>
                    <a:pt x="241167" y="2884659"/>
                  </a:lnTo>
                  <a:lnTo>
                    <a:pt x="256240" y="2884659"/>
                  </a:lnTo>
                  <a:lnTo>
                    <a:pt x="256240" y="2869195"/>
                  </a:lnTo>
                  <a:lnTo>
                    <a:pt x="271312" y="2869195"/>
                  </a:lnTo>
                  <a:lnTo>
                    <a:pt x="271312" y="2807632"/>
                  </a:lnTo>
                  <a:lnTo>
                    <a:pt x="286385" y="2807632"/>
                  </a:lnTo>
                  <a:lnTo>
                    <a:pt x="286385" y="2792311"/>
                  </a:lnTo>
                  <a:lnTo>
                    <a:pt x="301458" y="2792311"/>
                  </a:lnTo>
                  <a:lnTo>
                    <a:pt x="301458" y="2792311"/>
                  </a:lnTo>
                  <a:lnTo>
                    <a:pt x="316531" y="2792311"/>
                  </a:lnTo>
                  <a:lnTo>
                    <a:pt x="316531" y="2792311"/>
                  </a:lnTo>
                  <a:lnTo>
                    <a:pt x="331604" y="2792311"/>
                  </a:lnTo>
                  <a:lnTo>
                    <a:pt x="331604" y="2700896"/>
                  </a:lnTo>
                  <a:lnTo>
                    <a:pt x="361750" y="2700896"/>
                  </a:lnTo>
                  <a:lnTo>
                    <a:pt x="361750" y="2685740"/>
                  </a:lnTo>
                  <a:lnTo>
                    <a:pt x="376823" y="2685740"/>
                  </a:lnTo>
                  <a:lnTo>
                    <a:pt x="376823" y="2655490"/>
                  </a:lnTo>
                  <a:lnTo>
                    <a:pt x="391896" y="2655490"/>
                  </a:lnTo>
                  <a:lnTo>
                    <a:pt x="391896" y="2655490"/>
                  </a:lnTo>
                  <a:lnTo>
                    <a:pt x="406969" y="2655490"/>
                  </a:lnTo>
                  <a:lnTo>
                    <a:pt x="406969" y="2625321"/>
                  </a:lnTo>
                  <a:lnTo>
                    <a:pt x="422042" y="2625321"/>
                  </a:lnTo>
                  <a:lnTo>
                    <a:pt x="422042" y="2610266"/>
                  </a:lnTo>
                  <a:lnTo>
                    <a:pt x="437115" y="2610266"/>
                  </a:lnTo>
                  <a:lnTo>
                    <a:pt x="437115" y="2610266"/>
                  </a:lnTo>
                  <a:lnTo>
                    <a:pt x="467261" y="2610266"/>
                  </a:lnTo>
                  <a:lnTo>
                    <a:pt x="467261" y="2610266"/>
                  </a:lnTo>
                  <a:lnTo>
                    <a:pt x="482334" y="2610266"/>
                  </a:lnTo>
                  <a:lnTo>
                    <a:pt x="482334" y="2550227"/>
                  </a:lnTo>
                  <a:lnTo>
                    <a:pt x="497407" y="2550227"/>
                  </a:lnTo>
                  <a:lnTo>
                    <a:pt x="497407" y="2535262"/>
                  </a:lnTo>
                  <a:lnTo>
                    <a:pt x="512480" y="2535262"/>
                  </a:lnTo>
                  <a:lnTo>
                    <a:pt x="512480" y="2535262"/>
                  </a:lnTo>
                  <a:lnTo>
                    <a:pt x="527553" y="2535262"/>
                  </a:lnTo>
                  <a:lnTo>
                    <a:pt x="527553" y="2535262"/>
                  </a:lnTo>
                  <a:lnTo>
                    <a:pt x="542625" y="2535262"/>
                  </a:lnTo>
                  <a:lnTo>
                    <a:pt x="542625" y="2490463"/>
                  </a:lnTo>
                  <a:lnTo>
                    <a:pt x="572771" y="2490463"/>
                  </a:lnTo>
                  <a:lnTo>
                    <a:pt x="572771" y="2475562"/>
                  </a:lnTo>
                  <a:lnTo>
                    <a:pt x="587844" y="2475562"/>
                  </a:lnTo>
                  <a:lnTo>
                    <a:pt x="587844" y="2460676"/>
                  </a:lnTo>
                  <a:lnTo>
                    <a:pt x="602917" y="2460676"/>
                  </a:lnTo>
                  <a:lnTo>
                    <a:pt x="602917" y="2430951"/>
                  </a:lnTo>
                  <a:lnTo>
                    <a:pt x="617990" y="2430951"/>
                  </a:lnTo>
                  <a:lnTo>
                    <a:pt x="617990" y="2416110"/>
                  </a:lnTo>
                  <a:lnTo>
                    <a:pt x="633063" y="2416110"/>
                  </a:lnTo>
                  <a:lnTo>
                    <a:pt x="633063" y="2386471"/>
                  </a:lnTo>
                  <a:lnTo>
                    <a:pt x="648136" y="2386471"/>
                  </a:lnTo>
                  <a:lnTo>
                    <a:pt x="648136" y="2371672"/>
                  </a:lnTo>
                  <a:lnTo>
                    <a:pt x="663209" y="2371672"/>
                  </a:lnTo>
                  <a:lnTo>
                    <a:pt x="663209" y="2356887"/>
                  </a:lnTo>
                  <a:lnTo>
                    <a:pt x="678282" y="2356887"/>
                  </a:lnTo>
                  <a:lnTo>
                    <a:pt x="678282" y="2342115"/>
                  </a:lnTo>
                  <a:lnTo>
                    <a:pt x="693355" y="2342115"/>
                  </a:lnTo>
                  <a:lnTo>
                    <a:pt x="693355" y="2312611"/>
                  </a:lnTo>
                  <a:lnTo>
                    <a:pt x="708428" y="2312611"/>
                  </a:lnTo>
                  <a:lnTo>
                    <a:pt x="708428" y="2268450"/>
                  </a:lnTo>
                  <a:lnTo>
                    <a:pt x="723501" y="2268450"/>
                  </a:lnTo>
                  <a:lnTo>
                    <a:pt x="723501" y="2268450"/>
                  </a:lnTo>
                  <a:lnTo>
                    <a:pt x="738574" y="2268450"/>
                  </a:lnTo>
                  <a:lnTo>
                    <a:pt x="738574" y="2253754"/>
                  </a:lnTo>
                  <a:lnTo>
                    <a:pt x="753647" y="2253754"/>
                  </a:lnTo>
                  <a:lnTo>
                    <a:pt x="753647" y="2239070"/>
                  </a:lnTo>
                  <a:lnTo>
                    <a:pt x="768720" y="2239070"/>
                  </a:lnTo>
                  <a:lnTo>
                    <a:pt x="768720" y="2209737"/>
                  </a:lnTo>
                  <a:lnTo>
                    <a:pt x="783793" y="2209737"/>
                  </a:lnTo>
                  <a:lnTo>
                    <a:pt x="783793" y="2209737"/>
                  </a:lnTo>
                  <a:lnTo>
                    <a:pt x="813938" y="2209737"/>
                  </a:lnTo>
                  <a:lnTo>
                    <a:pt x="813938" y="2195087"/>
                  </a:lnTo>
                  <a:lnTo>
                    <a:pt x="829011" y="2195087"/>
                  </a:lnTo>
                  <a:lnTo>
                    <a:pt x="829011" y="2165822"/>
                  </a:lnTo>
                  <a:lnTo>
                    <a:pt x="844084" y="2165822"/>
                  </a:lnTo>
                  <a:lnTo>
                    <a:pt x="844084" y="2151206"/>
                  </a:lnTo>
                  <a:lnTo>
                    <a:pt x="859157" y="2151206"/>
                  </a:lnTo>
                  <a:lnTo>
                    <a:pt x="859157" y="2136601"/>
                  </a:lnTo>
                  <a:lnTo>
                    <a:pt x="874230" y="2136601"/>
                  </a:lnTo>
                  <a:lnTo>
                    <a:pt x="874230" y="2122007"/>
                  </a:lnTo>
                  <a:lnTo>
                    <a:pt x="889303" y="2122007"/>
                  </a:lnTo>
                  <a:lnTo>
                    <a:pt x="889303" y="2122007"/>
                  </a:lnTo>
                  <a:lnTo>
                    <a:pt x="904376" y="2122007"/>
                  </a:lnTo>
                  <a:lnTo>
                    <a:pt x="904376" y="2107423"/>
                  </a:lnTo>
                  <a:lnTo>
                    <a:pt x="919449" y="2107423"/>
                  </a:lnTo>
                  <a:lnTo>
                    <a:pt x="919449" y="2092849"/>
                  </a:lnTo>
                  <a:lnTo>
                    <a:pt x="934522" y="2092849"/>
                  </a:lnTo>
                  <a:lnTo>
                    <a:pt x="934522" y="2049189"/>
                  </a:lnTo>
                  <a:lnTo>
                    <a:pt x="949595" y="2049189"/>
                  </a:lnTo>
                  <a:lnTo>
                    <a:pt x="949595" y="2020132"/>
                  </a:lnTo>
                  <a:lnTo>
                    <a:pt x="964668" y="2020132"/>
                  </a:lnTo>
                  <a:lnTo>
                    <a:pt x="964668" y="2005618"/>
                  </a:lnTo>
                  <a:lnTo>
                    <a:pt x="979741" y="2005618"/>
                  </a:lnTo>
                  <a:lnTo>
                    <a:pt x="979741" y="1991113"/>
                  </a:lnTo>
                  <a:lnTo>
                    <a:pt x="994814" y="1991113"/>
                  </a:lnTo>
                  <a:lnTo>
                    <a:pt x="994814" y="1962133"/>
                  </a:lnTo>
                  <a:lnTo>
                    <a:pt x="1009887" y="1962133"/>
                  </a:lnTo>
                  <a:lnTo>
                    <a:pt x="1009887" y="1962133"/>
                  </a:lnTo>
                  <a:lnTo>
                    <a:pt x="1040033" y="1962133"/>
                  </a:lnTo>
                  <a:lnTo>
                    <a:pt x="1040033" y="1904280"/>
                  </a:lnTo>
                  <a:lnTo>
                    <a:pt x="1055106" y="1904280"/>
                  </a:lnTo>
                  <a:lnTo>
                    <a:pt x="1055106" y="1889840"/>
                  </a:lnTo>
                  <a:lnTo>
                    <a:pt x="1070178" y="1889840"/>
                  </a:lnTo>
                  <a:lnTo>
                    <a:pt x="1070178" y="1860984"/>
                  </a:lnTo>
                  <a:lnTo>
                    <a:pt x="1085251" y="1860984"/>
                  </a:lnTo>
                  <a:lnTo>
                    <a:pt x="1085251" y="1832163"/>
                  </a:lnTo>
                  <a:lnTo>
                    <a:pt x="1100324" y="1832163"/>
                  </a:lnTo>
                  <a:lnTo>
                    <a:pt x="1100324" y="1832163"/>
                  </a:lnTo>
                  <a:lnTo>
                    <a:pt x="1115397" y="1832163"/>
                  </a:lnTo>
                  <a:lnTo>
                    <a:pt x="1115397" y="1832163"/>
                  </a:lnTo>
                  <a:lnTo>
                    <a:pt x="1130470" y="1832163"/>
                  </a:lnTo>
                  <a:lnTo>
                    <a:pt x="1130470" y="1817765"/>
                  </a:lnTo>
                  <a:lnTo>
                    <a:pt x="1145543" y="1817765"/>
                  </a:lnTo>
                  <a:lnTo>
                    <a:pt x="1145543" y="1774620"/>
                  </a:lnTo>
                  <a:lnTo>
                    <a:pt x="1160616" y="1774620"/>
                  </a:lnTo>
                  <a:lnTo>
                    <a:pt x="1160616" y="1745898"/>
                  </a:lnTo>
                  <a:lnTo>
                    <a:pt x="1175689" y="1745898"/>
                  </a:lnTo>
                  <a:lnTo>
                    <a:pt x="1175689" y="1717207"/>
                  </a:lnTo>
                  <a:lnTo>
                    <a:pt x="1190762" y="1717207"/>
                  </a:lnTo>
                  <a:lnTo>
                    <a:pt x="1190762" y="1674228"/>
                  </a:lnTo>
                  <a:lnTo>
                    <a:pt x="1220908" y="1674228"/>
                  </a:lnTo>
                  <a:lnTo>
                    <a:pt x="1220908" y="1674228"/>
                  </a:lnTo>
                  <a:lnTo>
                    <a:pt x="1235981" y="1674228"/>
                  </a:lnTo>
                  <a:lnTo>
                    <a:pt x="1235981" y="1659917"/>
                  </a:lnTo>
                  <a:lnTo>
                    <a:pt x="1251054" y="1659917"/>
                  </a:lnTo>
                  <a:lnTo>
                    <a:pt x="1251054" y="1631318"/>
                  </a:lnTo>
                  <a:lnTo>
                    <a:pt x="1266127" y="1631318"/>
                  </a:lnTo>
                  <a:lnTo>
                    <a:pt x="1266127" y="1617029"/>
                  </a:lnTo>
                  <a:lnTo>
                    <a:pt x="1281200" y="1617029"/>
                  </a:lnTo>
                  <a:lnTo>
                    <a:pt x="1281200" y="1588474"/>
                  </a:lnTo>
                  <a:lnTo>
                    <a:pt x="1296273" y="1588474"/>
                  </a:lnTo>
                  <a:lnTo>
                    <a:pt x="1296273" y="1574207"/>
                  </a:lnTo>
                  <a:lnTo>
                    <a:pt x="1311346" y="1574207"/>
                  </a:lnTo>
                  <a:lnTo>
                    <a:pt x="1311346" y="1559948"/>
                  </a:lnTo>
                  <a:lnTo>
                    <a:pt x="1326419" y="1559948"/>
                  </a:lnTo>
                  <a:lnTo>
                    <a:pt x="1326419" y="1559948"/>
                  </a:lnTo>
                  <a:lnTo>
                    <a:pt x="1341491" y="1559948"/>
                  </a:lnTo>
                  <a:lnTo>
                    <a:pt x="1341491" y="1545695"/>
                  </a:lnTo>
                  <a:lnTo>
                    <a:pt x="1371637" y="1545695"/>
                  </a:lnTo>
                  <a:lnTo>
                    <a:pt x="1371637" y="1531450"/>
                  </a:lnTo>
                  <a:lnTo>
                    <a:pt x="1386710" y="1531450"/>
                  </a:lnTo>
                  <a:lnTo>
                    <a:pt x="1386710" y="1531450"/>
                  </a:lnTo>
                  <a:lnTo>
                    <a:pt x="1401783" y="1531450"/>
                  </a:lnTo>
                  <a:lnTo>
                    <a:pt x="1401783" y="1517211"/>
                  </a:lnTo>
                  <a:lnTo>
                    <a:pt x="1431929" y="1517211"/>
                  </a:lnTo>
                  <a:lnTo>
                    <a:pt x="1431929" y="1502980"/>
                  </a:lnTo>
                  <a:lnTo>
                    <a:pt x="1447002" y="1502980"/>
                  </a:lnTo>
                  <a:lnTo>
                    <a:pt x="1447002" y="1488755"/>
                  </a:lnTo>
                  <a:lnTo>
                    <a:pt x="1462075" y="1488755"/>
                  </a:lnTo>
                  <a:lnTo>
                    <a:pt x="1462075" y="1460326"/>
                  </a:lnTo>
                  <a:lnTo>
                    <a:pt x="1477148" y="1460326"/>
                  </a:lnTo>
                  <a:lnTo>
                    <a:pt x="1477148" y="1446122"/>
                  </a:lnTo>
                  <a:lnTo>
                    <a:pt x="1492221" y="1446122"/>
                  </a:lnTo>
                  <a:lnTo>
                    <a:pt x="1492221" y="1417734"/>
                  </a:lnTo>
                  <a:lnTo>
                    <a:pt x="1507294" y="1417734"/>
                  </a:lnTo>
                  <a:lnTo>
                    <a:pt x="1507294" y="1417734"/>
                  </a:lnTo>
                  <a:lnTo>
                    <a:pt x="1522367" y="1417734"/>
                  </a:lnTo>
                  <a:lnTo>
                    <a:pt x="1522367" y="1389372"/>
                  </a:lnTo>
                  <a:lnTo>
                    <a:pt x="1537440" y="1389372"/>
                  </a:lnTo>
                  <a:lnTo>
                    <a:pt x="1537440" y="1389372"/>
                  </a:lnTo>
                  <a:lnTo>
                    <a:pt x="1552513" y="1389372"/>
                  </a:lnTo>
                  <a:lnTo>
                    <a:pt x="1552513" y="1389372"/>
                  </a:lnTo>
                  <a:lnTo>
                    <a:pt x="1567586" y="1389372"/>
                  </a:lnTo>
                  <a:lnTo>
                    <a:pt x="1567586" y="1361036"/>
                  </a:lnTo>
                  <a:lnTo>
                    <a:pt x="1582659" y="1361036"/>
                  </a:lnTo>
                  <a:lnTo>
                    <a:pt x="1582659" y="1346878"/>
                  </a:lnTo>
                  <a:lnTo>
                    <a:pt x="1597732" y="1346878"/>
                  </a:lnTo>
                  <a:lnTo>
                    <a:pt x="1597732" y="1346878"/>
                  </a:lnTo>
                  <a:lnTo>
                    <a:pt x="1642950" y="1346878"/>
                  </a:lnTo>
                  <a:lnTo>
                    <a:pt x="1642950" y="1332726"/>
                  </a:lnTo>
                  <a:lnTo>
                    <a:pt x="1658023" y="1332726"/>
                  </a:lnTo>
                  <a:lnTo>
                    <a:pt x="1658023" y="1332726"/>
                  </a:lnTo>
                  <a:lnTo>
                    <a:pt x="1673096" y="1332726"/>
                  </a:lnTo>
                  <a:lnTo>
                    <a:pt x="1673096" y="1332726"/>
                  </a:lnTo>
                  <a:lnTo>
                    <a:pt x="1688169" y="1332726"/>
                  </a:lnTo>
                  <a:lnTo>
                    <a:pt x="1688169" y="1332726"/>
                  </a:lnTo>
                  <a:lnTo>
                    <a:pt x="1718315" y="1332726"/>
                  </a:lnTo>
                  <a:lnTo>
                    <a:pt x="1718315" y="1304441"/>
                  </a:lnTo>
                  <a:lnTo>
                    <a:pt x="1748461" y="1304441"/>
                  </a:lnTo>
                  <a:lnTo>
                    <a:pt x="1748461" y="1276182"/>
                  </a:lnTo>
                  <a:lnTo>
                    <a:pt x="1778607" y="1276182"/>
                  </a:lnTo>
                  <a:lnTo>
                    <a:pt x="1778607" y="1247948"/>
                  </a:lnTo>
                  <a:lnTo>
                    <a:pt x="1793680" y="1247948"/>
                  </a:lnTo>
                  <a:lnTo>
                    <a:pt x="1793680" y="1205642"/>
                  </a:lnTo>
                  <a:lnTo>
                    <a:pt x="1808753" y="1205642"/>
                  </a:lnTo>
                  <a:lnTo>
                    <a:pt x="1808753" y="1191552"/>
                  </a:lnTo>
                  <a:lnTo>
                    <a:pt x="1823826" y="1191552"/>
                  </a:lnTo>
                  <a:lnTo>
                    <a:pt x="1823826" y="1191552"/>
                  </a:lnTo>
                  <a:lnTo>
                    <a:pt x="1838899" y="1191552"/>
                  </a:lnTo>
                  <a:lnTo>
                    <a:pt x="1838899" y="1191552"/>
                  </a:lnTo>
                  <a:lnTo>
                    <a:pt x="1869044" y="1191552"/>
                  </a:lnTo>
                  <a:lnTo>
                    <a:pt x="1869044" y="1177468"/>
                  </a:lnTo>
                  <a:lnTo>
                    <a:pt x="1884117" y="1177468"/>
                  </a:lnTo>
                  <a:lnTo>
                    <a:pt x="1884117" y="1163390"/>
                  </a:lnTo>
                  <a:lnTo>
                    <a:pt x="1899190" y="1163390"/>
                  </a:lnTo>
                  <a:lnTo>
                    <a:pt x="1899190" y="1149319"/>
                  </a:lnTo>
                  <a:lnTo>
                    <a:pt x="1914263" y="1149319"/>
                  </a:lnTo>
                  <a:lnTo>
                    <a:pt x="1914263" y="1149319"/>
                  </a:lnTo>
                  <a:lnTo>
                    <a:pt x="1929336" y="1149319"/>
                  </a:lnTo>
                  <a:lnTo>
                    <a:pt x="1929336" y="1135253"/>
                  </a:lnTo>
                  <a:lnTo>
                    <a:pt x="1959482" y="1135253"/>
                  </a:lnTo>
                  <a:lnTo>
                    <a:pt x="1959482" y="1107139"/>
                  </a:lnTo>
                  <a:lnTo>
                    <a:pt x="1989628" y="1107139"/>
                  </a:lnTo>
                  <a:lnTo>
                    <a:pt x="1989628" y="1107139"/>
                  </a:lnTo>
                  <a:lnTo>
                    <a:pt x="2019774" y="1107139"/>
                  </a:lnTo>
                  <a:lnTo>
                    <a:pt x="2019774" y="1065011"/>
                  </a:lnTo>
                  <a:lnTo>
                    <a:pt x="2034847" y="1065011"/>
                  </a:lnTo>
                  <a:lnTo>
                    <a:pt x="2034847" y="1050980"/>
                  </a:lnTo>
                  <a:lnTo>
                    <a:pt x="2049920" y="1050980"/>
                  </a:lnTo>
                  <a:lnTo>
                    <a:pt x="2049920" y="1050980"/>
                  </a:lnTo>
                  <a:lnTo>
                    <a:pt x="2080066" y="1050980"/>
                  </a:lnTo>
                  <a:lnTo>
                    <a:pt x="2080066" y="1050980"/>
                  </a:lnTo>
                  <a:lnTo>
                    <a:pt x="2110212" y="1050980"/>
                  </a:lnTo>
                  <a:lnTo>
                    <a:pt x="2110212" y="1008921"/>
                  </a:lnTo>
                  <a:lnTo>
                    <a:pt x="2125285" y="1008921"/>
                  </a:lnTo>
                  <a:lnTo>
                    <a:pt x="2125285" y="980910"/>
                  </a:lnTo>
                  <a:lnTo>
                    <a:pt x="2140357" y="980910"/>
                  </a:lnTo>
                  <a:lnTo>
                    <a:pt x="2140357" y="980910"/>
                  </a:lnTo>
                  <a:lnTo>
                    <a:pt x="2170503" y="980910"/>
                  </a:lnTo>
                  <a:lnTo>
                    <a:pt x="2170503" y="966913"/>
                  </a:lnTo>
                  <a:lnTo>
                    <a:pt x="2185576" y="966913"/>
                  </a:lnTo>
                  <a:lnTo>
                    <a:pt x="2185576" y="938936"/>
                  </a:lnTo>
                  <a:lnTo>
                    <a:pt x="2200649" y="938936"/>
                  </a:lnTo>
                  <a:lnTo>
                    <a:pt x="2200649" y="910980"/>
                  </a:lnTo>
                  <a:lnTo>
                    <a:pt x="2215722" y="910980"/>
                  </a:lnTo>
                  <a:lnTo>
                    <a:pt x="2215722" y="910980"/>
                  </a:lnTo>
                  <a:lnTo>
                    <a:pt x="2260941" y="910980"/>
                  </a:lnTo>
                  <a:lnTo>
                    <a:pt x="2260941" y="883047"/>
                  </a:lnTo>
                  <a:lnTo>
                    <a:pt x="2276014" y="883047"/>
                  </a:lnTo>
                  <a:lnTo>
                    <a:pt x="2276014" y="883047"/>
                  </a:lnTo>
                  <a:lnTo>
                    <a:pt x="2321233" y="883047"/>
                  </a:lnTo>
                  <a:lnTo>
                    <a:pt x="2321233" y="869088"/>
                  </a:lnTo>
                  <a:lnTo>
                    <a:pt x="2336306" y="869088"/>
                  </a:lnTo>
                  <a:lnTo>
                    <a:pt x="2336306" y="855135"/>
                  </a:lnTo>
                  <a:lnTo>
                    <a:pt x="2351379" y="855135"/>
                  </a:lnTo>
                  <a:lnTo>
                    <a:pt x="2351379" y="855135"/>
                  </a:lnTo>
                  <a:lnTo>
                    <a:pt x="2381525" y="855135"/>
                  </a:lnTo>
                  <a:lnTo>
                    <a:pt x="2381525" y="855135"/>
                  </a:lnTo>
                  <a:lnTo>
                    <a:pt x="2396598" y="855135"/>
                  </a:lnTo>
                  <a:lnTo>
                    <a:pt x="2396598" y="841187"/>
                  </a:lnTo>
                  <a:lnTo>
                    <a:pt x="2426743" y="841187"/>
                  </a:lnTo>
                  <a:lnTo>
                    <a:pt x="2426743" y="827245"/>
                  </a:lnTo>
                  <a:lnTo>
                    <a:pt x="2456889" y="827245"/>
                  </a:lnTo>
                  <a:lnTo>
                    <a:pt x="2456889" y="827245"/>
                  </a:lnTo>
                  <a:lnTo>
                    <a:pt x="2502108" y="827245"/>
                  </a:lnTo>
                  <a:lnTo>
                    <a:pt x="2502108" y="813308"/>
                  </a:lnTo>
                  <a:lnTo>
                    <a:pt x="2517181" y="813308"/>
                  </a:lnTo>
                  <a:lnTo>
                    <a:pt x="2517181" y="799376"/>
                  </a:lnTo>
                  <a:lnTo>
                    <a:pt x="2532254" y="799376"/>
                  </a:lnTo>
                  <a:lnTo>
                    <a:pt x="2532254" y="771528"/>
                  </a:lnTo>
                  <a:lnTo>
                    <a:pt x="2547327" y="771528"/>
                  </a:lnTo>
                  <a:lnTo>
                    <a:pt x="2547327" y="771528"/>
                  </a:lnTo>
                  <a:lnTo>
                    <a:pt x="2562400" y="771528"/>
                  </a:lnTo>
                  <a:lnTo>
                    <a:pt x="2562400" y="771528"/>
                  </a:lnTo>
                  <a:lnTo>
                    <a:pt x="2577473" y="771528"/>
                  </a:lnTo>
                  <a:lnTo>
                    <a:pt x="2577473" y="771528"/>
                  </a:lnTo>
                  <a:lnTo>
                    <a:pt x="2592546" y="771528"/>
                  </a:lnTo>
                  <a:lnTo>
                    <a:pt x="2592546" y="771528"/>
                  </a:lnTo>
                  <a:lnTo>
                    <a:pt x="2607619" y="771528"/>
                  </a:lnTo>
                  <a:lnTo>
                    <a:pt x="2607619" y="757613"/>
                  </a:lnTo>
                  <a:lnTo>
                    <a:pt x="2637765" y="757613"/>
                  </a:lnTo>
                  <a:lnTo>
                    <a:pt x="2637765" y="757613"/>
                  </a:lnTo>
                  <a:lnTo>
                    <a:pt x="2667910" y="757613"/>
                  </a:lnTo>
                  <a:lnTo>
                    <a:pt x="2667910" y="757613"/>
                  </a:lnTo>
                  <a:lnTo>
                    <a:pt x="2788494" y="757613"/>
                  </a:lnTo>
                  <a:lnTo>
                    <a:pt x="2788494" y="757613"/>
                  </a:lnTo>
                  <a:lnTo>
                    <a:pt x="2803567" y="757613"/>
                  </a:lnTo>
                  <a:lnTo>
                    <a:pt x="2803567" y="743702"/>
                  </a:lnTo>
                  <a:lnTo>
                    <a:pt x="2833713" y="743702"/>
                  </a:lnTo>
                  <a:lnTo>
                    <a:pt x="2833713" y="715897"/>
                  </a:lnTo>
                  <a:lnTo>
                    <a:pt x="2848786" y="715897"/>
                  </a:lnTo>
                  <a:lnTo>
                    <a:pt x="2848786" y="715897"/>
                  </a:lnTo>
                  <a:lnTo>
                    <a:pt x="2863859" y="715897"/>
                  </a:lnTo>
                  <a:lnTo>
                    <a:pt x="2863859" y="715897"/>
                  </a:lnTo>
                  <a:lnTo>
                    <a:pt x="2894005" y="715897"/>
                  </a:lnTo>
                  <a:lnTo>
                    <a:pt x="2894005" y="715897"/>
                  </a:lnTo>
                  <a:lnTo>
                    <a:pt x="2924151" y="715897"/>
                  </a:lnTo>
                  <a:lnTo>
                    <a:pt x="2924151" y="715897"/>
                  </a:lnTo>
                  <a:lnTo>
                    <a:pt x="2939223" y="715897"/>
                  </a:lnTo>
                  <a:lnTo>
                    <a:pt x="2939223" y="702002"/>
                  </a:lnTo>
                  <a:lnTo>
                    <a:pt x="2969369" y="702002"/>
                  </a:lnTo>
                  <a:lnTo>
                    <a:pt x="2969369" y="702002"/>
                  </a:lnTo>
                  <a:lnTo>
                    <a:pt x="2984442" y="702002"/>
                  </a:lnTo>
                  <a:lnTo>
                    <a:pt x="2984442" y="688112"/>
                  </a:lnTo>
                  <a:lnTo>
                    <a:pt x="3029661" y="688112"/>
                  </a:lnTo>
                  <a:lnTo>
                    <a:pt x="3029661" y="688112"/>
                  </a:lnTo>
                  <a:lnTo>
                    <a:pt x="3044734" y="688112"/>
                  </a:lnTo>
                  <a:lnTo>
                    <a:pt x="3044734" y="688112"/>
                  </a:lnTo>
                  <a:lnTo>
                    <a:pt x="3059807" y="688112"/>
                  </a:lnTo>
                  <a:lnTo>
                    <a:pt x="3059807" y="674228"/>
                  </a:lnTo>
                  <a:lnTo>
                    <a:pt x="3089953" y="674228"/>
                  </a:lnTo>
                  <a:lnTo>
                    <a:pt x="3089953" y="646474"/>
                  </a:lnTo>
                  <a:lnTo>
                    <a:pt x="3105026" y="646474"/>
                  </a:lnTo>
                  <a:lnTo>
                    <a:pt x="3105026" y="632605"/>
                  </a:lnTo>
                  <a:lnTo>
                    <a:pt x="3120099" y="632605"/>
                  </a:lnTo>
                  <a:lnTo>
                    <a:pt x="3120099" y="618742"/>
                  </a:lnTo>
                  <a:lnTo>
                    <a:pt x="3135172" y="618742"/>
                  </a:lnTo>
                  <a:lnTo>
                    <a:pt x="3135172" y="604883"/>
                  </a:lnTo>
                  <a:lnTo>
                    <a:pt x="3165318" y="604883"/>
                  </a:lnTo>
                  <a:lnTo>
                    <a:pt x="3165318" y="591029"/>
                  </a:lnTo>
                  <a:lnTo>
                    <a:pt x="3210536" y="591029"/>
                  </a:lnTo>
                  <a:lnTo>
                    <a:pt x="3210536" y="577181"/>
                  </a:lnTo>
                  <a:lnTo>
                    <a:pt x="3225609" y="577181"/>
                  </a:lnTo>
                  <a:lnTo>
                    <a:pt x="3225609" y="563337"/>
                  </a:lnTo>
                  <a:lnTo>
                    <a:pt x="3255755" y="563337"/>
                  </a:lnTo>
                  <a:lnTo>
                    <a:pt x="3255755" y="563337"/>
                  </a:lnTo>
                  <a:lnTo>
                    <a:pt x="3270828" y="563337"/>
                  </a:lnTo>
                  <a:lnTo>
                    <a:pt x="3270828" y="563337"/>
                  </a:lnTo>
                  <a:lnTo>
                    <a:pt x="3285901" y="563337"/>
                  </a:lnTo>
                  <a:lnTo>
                    <a:pt x="3285901" y="563337"/>
                  </a:lnTo>
                  <a:lnTo>
                    <a:pt x="3300974" y="563337"/>
                  </a:lnTo>
                  <a:lnTo>
                    <a:pt x="3300974" y="549499"/>
                  </a:lnTo>
                  <a:lnTo>
                    <a:pt x="3331120" y="549499"/>
                  </a:lnTo>
                  <a:lnTo>
                    <a:pt x="3331120" y="549499"/>
                  </a:lnTo>
                  <a:lnTo>
                    <a:pt x="3361266" y="549499"/>
                  </a:lnTo>
                  <a:lnTo>
                    <a:pt x="3361266" y="535665"/>
                  </a:lnTo>
                  <a:lnTo>
                    <a:pt x="3376339" y="535665"/>
                  </a:lnTo>
                  <a:lnTo>
                    <a:pt x="3376339" y="535665"/>
                  </a:lnTo>
                  <a:lnTo>
                    <a:pt x="3406485" y="535665"/>
                  </a:lnTo>
                  <a:lnTo>
                    <a:pt x="3406485" y="508014"/>
                  </a:lnTo>
                  <a:lnTo>
                    <a:pt x="3436631" y="508014"/>
                  </a:lnTo>
                  <a:lnTo>
                    <a:pt x="3436631" y="508014"/>
                  </a:lnTo>
                  <a:lnTo>
                    <a:pt x="3481849" y="508014"/>
                  </a:lnTo>
                  <a:lnTo>
                    <a:pt x="3481849" y="494195"/>
                  </a:lnTo>
                  <a:lnTo>
                    <a:pt x="3496922" y="494195"/>
                  </a:lnTo>
                  <a:lnTo>
                    <a:pt x="3496922" y="494195"/>
                  </a:lnTo>
                  <a:lnTo>
                    <a:pt x="3572287" y="494195"/>
                  </a:lnTo>
                  <a:lnTo>
                    <a:pt x="3572287" y="480382"/>
                  </a:lnTo>
                  <a:lnTo>
                    <a:pt x="3587360" y="480382"/>
                  </a:lnTo>
                  <a:lnTo>
                    <a:pt x="3587360" y="466574"/>
                  </a:lnTo>
                  <a:lnTo>
                    <a:pt x="3662725" y="466574"/>
                  </a:lnTo>
                  <a:lnTo>
                    <a:pt x="3662725" y="452770"/>
                  </a:lnTo>
                  <a:lnTo>
                    <a:pt x="3677798" y="452770"/>
                  </a:lnTo>
                  <a:lnTo>
                    <a:pt x="3677798" y="438972"/>
                  </a:lnTo>
                  <a:lnTo>
                    <a:pt x="3768235" y="438972"/>
                  </a:lnTo>
                  <a:lnTo>
                    <a:pt x="3768235" y="425178"/>
                  </a:lnTo>
                  <a:lnTo>
                    <a:pt x="3783308" y="425178"/>
                  </a:lnTo>
                  <a:lnTo>
                    <a:pt x="3783308" y="411390"/>
                  </a:lnTo>
                  <a:lnTo>
                    <a:pt x="3813454" y="411390"/>
                  </a:lnTo>
                  <a:lnTo>
                    <a:pt x="3813454" y="383828"/>
                  </a:lnTo>
                  <a:lnTo>
                    <a:pt x="3828527" y="383828"/>
                  </a:lnTo>
                  <a:lnTo>
                    <a:pt x="3828527" y="370054"/>
                  </a:lnTo>
                  <a:lnTo>
                    <a:pt x="3858673" y="370054"/>
                  </a:lnTo>
                  <a:lnTo>
                    <a:pt x="3858673" y="356285"/>
                  </a:lnTo>
                  <a:lnTo>
                    <a:pt x="3888819" y="356285"/>
                  </a:lnTo>
                  <a:lnTo>
                    <a:pt x="3888819" y="328762"/>
                  </a:lnTo>
                  <a:lnTo>
                    <a:pt x="3918965" y="328762"/>
                  </a:lnTo>
                  <a:lnTo>
                    <a:pt x="3918965" y="328762"/>
                  </a:lnTo>
                  <a:lnTo>
                    <a:pt x="3964184" y="328762"/>
                  </a:lnTo>
                  <a:lnTo>
                    <a:pt x="3964184" y="328762"/>
                  </a:lnTo>
                  <a:lnTo>
                    <a:pt x="3979257" y="328762"/>
                  </a:lnTo>
                  <a:lnTo>
                    <a:pt x="3979257" y="328762"/>
                  </a:lnTo>
                  <a:lnTo>
                    <a:pt x="4009402" y="328762"/>
                  </a:lnTo>
                  <a:lnTo>
                    <a:pt x="4009402" y="315008"/>
                  </a:lnTo>
                  <a:lnTo>
                    <a:pt x="4039548" y="315008"/>
                  </a:lnTo>
                  <a:lnTo>
                    <a:pt x="4039548" y="315008"/>
                  </a:lnTo>
                  <a:lnTo>
                    <a:pt x="4054621" y="315008"/>
                  </a:lnTo>
                  <a:lnTo>
                    <a:pt x="4054621" y="315008"/>
                  </a:lnTo>
                  <a:lnTo>
                    <a:pt x="4069694" y="315008"/>
                  </a:lnTo>
                  <a:lnTo>
                    <a:pt x="4069694" y="315008"/>
                  </a:lnTo>
                  <a:lnTo>
                    <a:pt x="4084767" y="315008"/>
                  </a:lnTo>
                  <a:lnTo>
                    <a:pt x="4084767" y="315008"/>
                  </a:lnTo>
                  <a:lnTo>
                    <a:pt x="4129986" y="315008"/>
                  </a:lnTo>
                  <a:lnTo>
                    <a:pt x="4129986" y="315008"/>
                  </a:lnTo>
                  <a:lnTo>
                    <a:pt x="4175205" y="315008"/>
                  </a:lnTo>
                  <a:lnTo>
                    <a:pt x="4175205" y="315008"/>
                  </a:lnTo>
                  <a:lnTo>
                    <a:pt x="4220424" y="315008"/>
                  </a:lnTo>
                  <a:lnTo>
                    <a:pt x="4220424" y="315008"/>
                  </a:lnTo>
                  <a:lnTo>
                    <a:pt x="4265643" y="315008"/>
                  </a:lnTo>
                  <a:lnTo>
                    <a:pt x="4265643" y="301259"/>
                  </a:lnTo>
                  <a:lnTo>
                    <a:pt x="4310861" y="301259"/>
                  </a:lnTo>
                  <a:lnTo>
                    <a:pt x="4310861" y="301259"/>
                  </a:lnTo>
                  <a:lnTo>
                    <a:pt x="4325934" y="301259"/>
                  </a:lnTo>
                  <a:lnTo>
                    <a:pt x="4325934" y="301259"/>
                  </a:lnTo>
                  <a:lnTo>
                    <a:pt x="4371153" y="301259"/>
                  </a:lnTo>
                  <a:lnTo>
                    <a:pt x="4371153" y="287515"/>
                  </a:lnTo>
                  <a:lnTo>
                    <a:pt x="4401299" y="287515"/>
                  </a:lnTo>
                  <a:lnTo>
                    <a:pt x="4401299" y="273775"/>
                  </a:lnTo>
                  <a:lnTo>
                    <a:pt x="4416372" y="273775"/>
                  </a:lnTo>
                  <a:lnTo>
                    <a:pt x="4416372" y="260041"/>
                  </a:lnTo>
                  <a:lnTo>
                    <a:pt x="4431445" y="260041"/>
                  </a:lnTo>
                  <a:lnTo>
                    <a:pt x="4431445" y="260041"/>
                  </a:lnTo>
                  <a:lnTo>
                    <a:pt x="4506810" y="260041"/>
                  </a:lnTo>
                  <a:lnTo>
                    <a:pt x="4506810" y="260041"/>
                  </a:lnTo>
                  <a:lnTo>
                    <a:pt x="4521883" y="260041"/>
                  </a:lnTo>
                  <a:lnTo>
                    <a:pt x="4521883" y="260041"/>
                  </a:lnTo>
                  <a:lnTo>
                    <a:pt x="4536955" y="260041"/>
                  </a:lnTo>
                  <a:lnTo>
                    <a:pt x="4536955" y="260041"/>
                  </a:lnTo>
                  <a:lnTo>
                    <a:pt x="4582174" y="260041"/>
                  </a:lnTo>
                  <a:lnTo>
                    <a:pt x="4582174" y="246311"/>
                  </a:lnTo>
                  <a:lnTo>
                    <a:pt x="4642466" y="246311"/>
                  </a:lnTo>
                  <a:lnTo>
                    <a:pt x="4642466" y="232586"/>
                  </a:lnTo>
                  <a:lnTo>
                    <a:pt x="4657539" y="232586"/>
                  </a:lnTo>
                  <a:lnTo>
                    <a:pt x="4657539" y="218866"/>
                  </a:lnTo>
                  <a:lnTo>
                    <a:pt x="4687685" y="218866"/>
                  </a:lnTo>
                  <a:lnTo>
                    <a:pt x="4687685" y="218866"/>
                  </a:lnTo>
                  <a:lnTo>
                    <a:pt x="4702758" y="218866"/>
                  </a:lnTo>
                  <a:lnTo>
                    <a:pt x="4702758" y="218866"/>
                  </a:lnTo>
                  <a:lnTo>
                    <a:pt x="4732904" y="218866"/>
                  </a:lnTo>
                  <a:lnTo>
                    <a:pt x="4732904" y="205150"/>
                  </a:lnTo>
                  <a:lnTo>
                    <a:pt x="4747977" y="205150"/>
                  </a:lnTo>
                  <a:lnTo>
                    <a:pt x="4747977" y="205150"/>
                  </a:lnTo>
                  <a:lnTo>
                    <a:pt x="4778123" y="205150"/>
                  </a:lnTo>
                  <a:lnTo>
                    <a:pt x="4778123" y="191440"/>
                  </a:lnTo>
                  <a:lnTo>
                    <a:pt x="4793196" y="191440"/>
                  </a:lnTo>
                  <a:lnTo>
                    <a:pt x="4793196" y="177734"/>
                  </a:lnTo>
                  <a:lnTo>
                    <a:pt x="4853487" y="177734"/>
                  </a:lnTo>
                  <a:lnTo>
                    <a:pt x="4853487" y="164034"/>
                  </a:lnTo>
                  <a:lnTo>
                    <a:pt x="4868560" y="164034"/>
                  </a:lnTo>
                  <a:lnTo>
                    <a:pt x="4868560" y="164034"/>
                  </a:lnTo>
                  <a:lnTo>
                    <a:pt x="4958998" y="164034"/>
                  </a:lnTo>
                  <a:lnTo>
                    <a:pt x="4958998" y="122960"/>
                  </a:lnTo>
                  <a:lnTo>
                    <a:pt x="4974071" y="122960"/>
                  </a:lnTo>
                  <a:lnTo>
                    <a:pt x="4974071" y="122960"/>
                  </a:lnTo>
                  <a:lnTo>
                    <a:pt x="5004217" y="122960"/>
                  </a:lnTo>
                  <a:lnTo>
                    <a:pt x="5004217" y="122960"/>
                  </a:lnTo>
                  <a:lnTo>
                    <a:pt x="5049436" y="122960"/>
                  </a:lnTo>
                  <a:lnTo>
                    <a:pt x="5049436" y="95602"/>
                  </a:lnTo>
                  <a:lnTo>
                    <a:pt x="5079581" y="95602"/>
                  </a:lnTo>
                  <a:lnTo>
                    <a:pt x="5079581" y="95602"/>
                  </a:lnTo>
                  <a:lnTo>
                    <a:pt x="5094654" y="95602"/>
                  </a:lnTo>
                  <a:lnTo>
                    <a:pt x="5094654" y="95602"/>
                  </a:lnTo>
                  <a:lnTo>
                    <a:pt x="5109727" y="95602"/>
                  </a:lnTo>
                  <a:lnTo>
                    <a:pt x="5109727" y="81930"/>
                  </a:lnTo>
                  <a:lnTo>
                    <a:pt x="5124800" y="81930"/>
                  </a:lnTo>
                  <a:lnTo>
                    <a:pt x="5124800" y="81930"/>
                  </a:lnTo>
                  <a:lnTo>
                    <a:pt x="5139873" y="81930"/>
                  </a:lnTo>
                  <a:lnTo>
                    <a:pt x="5139873" y="54601"/>
                  </a:lnTo>
                  <a:lnTo>
                    <a:pt x="5290603" y="54601"/>
                  </a:lnTo>
                  <a:lnTo>
                    <a:pt x="5290603" y="40943"/>
                  </a:lnTo>
                  <a:lnTo>
                    <a:pt x="5350894" y="40943"/>
                  </a:lnTo>
                  <a:lnTo>
                    <a:pt x="5350894" y="27291"/>
                  </a:lnTo>
                  <a:lnTo>
                    <a:pt x="5365967" y="27291"/>
                  </a:lnTo>
                  <a:lnTo>
                    <a:pt x="5365967" y="27291"/>
                  </a:lnTo>
                  <a:lnTo>
                    <a:pt x="5381040" y="27291"/>
                  </a:lnTo>
                  <a:lnTo>
                    <a:pt x="5381040" y="27291"/>
                  </a:lnTo>
                  <a:lnTo>
                    <a:pt x="5411186" y="27291"/>
                  </a:lnTo>
                  <a:lnTo>
                    <a:pt x="5411186" y="13643"/>
                  </a:lnTo>
                  <a:lnTo>
                    <a:pt x="5441332" y="13643"/>
                  </a:lnTo>
                  <a:lnTo>
                    <a:pt x="5441332" y="0"/>
                  </a:lnTo>
                  <a:lnTo>
                    <a:pt x="5486551" y="0"/>
                  </a:lnTo>
                  <a:lnTo>
                    <a:pt x="5486551" y="0"/>
                  </a:lnTo>
                  <a:lnTo>
                    <a:pt x="5501624" y="0"/>
                  </a:lnTo>
                  <a:lnTo>
                    <a:pt x="5501624" y="0"/>
                  </a:lnTo>
                </a:path>
              </a:pathLst>
            </a:custGeom>
          </p:spPr>
          <p:txBody>
            <a:bodyPr/>
            <a:lstStyle/>
            <a:p>
              <a:endParaRPr sz="2800"/>
            </a:p>
          </p:txBody>
        </p:sp>
        <p:sp>
          <p:nvSpPr>
            <p:cNvPr id="38" name="pl36">
              <a:extLst>
                <a:ext uri="{FF2B5EF4-FFF2-40B4-BE49-F238E27FC236}">
                  <a16:creationId xmlns:a16="http://schemas.microsoft.com/office/drawing/2014/main" id="{DB16D330-64E0-3C82-80D9-958CAB1822E6}"/>
                </a:ext>
              </a:extLst>
            </p:cNvPr>
            <p:cNvSpPr/>
            <p:nvPr/>
          </p:nvSpPr>
          <p:spPr>
            <a:xfrm>
              <a:off x="1835040" y="2734949"/>
              <a:ext cx="5501610" cy="1900602"/>
            </a:xfrm>
            <a:custGeom>
              <a:avLst/>
              <a:gdLst/>
              <a:ahLst/>
              <a:cxnLst/>
              <a:rect l="0" t="0" r="0" b="0"/>
              <a:pathLst>
                <a:path w="5501624" h="2964851">
                  <a:moveTo>
                    <a:pt x="5501624" y="0"/>
                  </a:moveTo>
                  <a:lnTo>
                    <a:pt x="5501624" y="0"/>
                  </a:lnTo>
                  <a:lnTo>
                    <a:pt x="5486551" y="0"/>
                  </a:lnTo>
                  <a:lnTo>
                    <a:pt x="5486551" y="0"/>
                  </a:lnTo>
                  <a:lnTo>
                    <a:pt x="5441332" y="0"/>
                  </a:lnTo>
                  <a:lnTo>
                    <a:pt x="5441332" y="13541"/>
                  </a:lnTo>
                  <a:lnTo>
                    <a:pt x="5411186" y="13541"/>
                  </a:lnTo>
                  <a:lnTo>
                    <a:pt x="5411186" y="27078"/>
                  </a:lnTo>
                  <a:lnTo>
                    <a:pt x="5381040" y="27078"/>
                  </a:lnTo>
                  <a:lnTo>
                    <a:pt x="5381040" y="27078"/>
                  </a:lnTo>
                  <a:lnTo>
                    <a:pt x="5365967" y="27078"/>
                  </a:lnTo>
                  <a:lnTo>
                    <a:pt x="5365967" y="27078"/>
                  </a:lnTo>
                  <a:lnTo>
                    <a:pt x="5350894" y="27078"/>
                  </a:lnTo>
                  <a:lnTo>
                    <a:pt x="5350894" y="40610"/>
                  </a:lnTo>
                  <a:lnTo>
                    <a:pt x="5290603" y="40610"/>
                  </a:lnTo>
                  <a:lnTo>
                    <a:pt x="5290603" y="54138"/>
                  </a:lnTo>
                  <a:lnTo>
                    <a:pt x="5139873" y="54138"/>
                  </a:lnTo>
                  <a:lnTo>
                    <a:pt x="5139873" y="81177"/>
                  </a:lnTo>
                  <a:lnTo>
                    <a:pt x="5124800" y="81177"/>
                  </a:lnTo>
                  <a:lnTo>
                    <a:pt x="5124800" y="81177"/>
                  </a:lnTo>
                  <a:lnTo>
                    <a:pt x="5109727" y="81177"/>
                  </a:lnTo>
                  <a:lnTo>
                    <a:pt x="5109727" y="94690"/>
                  </a:lnTo>
                  <a:lnTo>
                    <a:pt x="5094654" y="94690"/>
                  </a:lnTo>
                  <a:lnTo>
                    <a:pt x="5094654" y="94690"/>
                  </a:lnTo>
                  <a:lnTo>
                    <a:pt x="5079581" y="94690"/>
                  </a:lnTo>
                  <a:lnTo>
                    <a:pt x="5079581" y="94690"/>
                  </a:lnTo>
                  <a:lnTo>
                    <a:pt x="5049436" y="94690"/>
                  </a:lnTo>
                  <a:lnTo>
                    <a:pt x="5049436" y="121701"/>
                  </a:lnTo>
                  <a:lnTo>
                    <a:pt x="5004217" y="121701"/>
                  </a:lnTo>
                  <a:lnTo>
                    <a:pt x="5004217" y="121701"/>
                  </a:lnTo>
                  <a:lnTo>
                    <a:pt x="4974071" y="121701"/>
                  </a:lnTo>
                  <a:lnTo>
                    <a:pt x="4974071" y="121701"/>
                  </a:lnTo>
                  <a:lnTo>
                    <a:pt x="4958998" y="121701"/>
                  </a:lnTo>
                  <a:lnTo>
                    <a:pt x="4958998" y="162179"/>
                  </a:lnTo>
                  <a:lnTo>
                    <a:pt x="4868560" y="162179"/>
                  </a:lnTo>
                  <a:lnTo>
                    <a:pt x="4868560" y="162179"/>
                  </a:lnTo>
                  <a:lnTo>
                    <a:pt x="4853487" y="162179"/>
                  </a:lnTo>
                  <a:lnTo>
                    <a:pt x="4853487" y="175662"/>
                  </a:lnTo>
                  <a:lnTo>
                    <a:pt x="4793196" y="175662"/>
                  </a:lnTo>
                  <a:lnTo>
                    <a:pt x="4793196" y="189140"/>
                  </a:lnTo>
                  <a:lnTo>
                    <a:pt x="4778123" y="189140"/>
                  </a:lnTo>
                  <a:lnTo>
                    <a:pt x="4778123" y="202613"/>
                  </a:lnTo>
                  <a:lnTo>
                    <a:pt x="4747977" y="202613"/>
                  </a:lnTo>
                  <a:lnTo>
                    <a:pt x="4747977" y="202613"/>
                  </a:lnTo>
                  <a:lnTo>
                    <a:pt x="4732904" y="202613"/>
                  </a:lnTo>
                  <a:lnTo>
                    <a:pt x="4732904" y="216082"/>
                  </a:lnTo>
                  <a:lnTo>
                    <a:pt x="4702758" y="216082"/>
                  </a:lnTo>
                  <a:lnTo>
                    <a:pt x="4702758" y="216082"/>
                  </a:lnTo>
                  <a:lnTo>
                    <a:pt x="4687685" y="216082"/>
                  </a:lnTo>
                  <a:lnTo>
                    <a:pt x="4687685" y="216082"/>
                  </a:lnTo>
                  <a:lnTo>
                    <a:pt x="4657539" y="216082"/>
                  </a:lnTo>
                  <a:lnTo>
                    <a:pt x="4657539" y="229545"/>
                  </a:lnTo>
                  <a:lnTo>
                    <a:pt x="4642466" y="229545"/>
                  </a:lnTo>
                  <a:lnTo>
                    <a:pt x="4642466" y="243003"/>
                  </a:lnTo>
                  <a:lnTo>
                    <a:pt x="4582174" y="243003"/>
                  </a:lnTo>
                  <a:lnTo>
                    <a:pt x="4582174" y="256456"/>
                  </a:lnTo>
                  <a:lnTo>
                    <a:pt x="4536955" y="256456"/>
                  </a:lnTo>
                  <a:lnTo>
                    <a:pt x="4536955" y="256456"/>
                  </a:lnTo>
                  <a:lnTo>
                    <a:pt x="4521883" y="256456"/>
                  </a:lnTo>
                  <a:lnTo>
                    <a:pt x="4521883" y="256456"/>
                  </a:lnTo>
                  <a:lnTo>
                    <a:pt x="4506810" y="256456"/>
                  </a:lnTo>
                  <a:lnTo>
                    <a:pt x="4506810" y="256456"/>
                  </a:lnTo>
                  <a:lnTo>
                    <a:pt x="4431445" y="256456"/>
                  </a:lnTo>
                  <a:lnTo>
                    <a:pt x="4431445" y="256456"/>
                  </a:lnTo>
                  <a:lnTo>
                    <a:pt x="4416372" y="256456"/>
                  </a:lnTo>
                  <a:lnTo>
                    <a:pt x="4416372" y="269905"/>
                  </a:lnTo>
                  <a:lnTo>
                    <a:pt x="4401299" y="269905"/>
                  </a:lnTo>
                  <a:lnTo>
                    <a:pt x="4401299" y="283348"/>
                  </a:lnTo>
                  <a:lnTo>
                    <a:pt x="4371153" y="283348"/>
                  </a:lnTo>
                  <a:lnTo>
                    <a:pt x="4371153" y="296786"/>
                  </a:lnTo>
                  <a:lnTo>
                    <a:pt x="4325934" y="296786"/>
                  </a:lnTo>
                  <a:lnTo>
                    <a:pt x="4325934" y="296786"/>
                  </a:lnTo>
                  <a:lnTo>
                    <a:pt x="4310861" y="296786"/>
                  </a:lnTo>
                  <a:lnTo>
                    <a:pt x="4310861" y="296786"/>
                  </a:lnTo>
                  <a:lnTo>
                    <a:pt x="4265643" y="296786"/>
                  </a:lnTo>
                  <a:lnTo>
                    <a:pt x="4265643" y="310220"/>
                  </a:lnTo>
                  <a:lnTo>
                    <a:pt x="4220424" y="310220"/>
                  </a:lnTo>
                  <a:lnTo>
                    <a:pt x="4220424" y="310220"/>
                  </a:lnTo>
                  <a:lnTo>
                    <a:pt x="4175205" y="310220"/>
                  </a:lnTo>
                  <a:lnTo>
                    <a:pt x="4175205" y="310220"/>
                  </a:lnTo>
                  <a:lnTo>
                    <a:pt x="4129986" y="310220"/>
                  </a:lnTo>
                  <a:lnTo>
                    <a:pt x="4129986" y="310220"/>
                  </a:lnTo>
                  <a:lnTo>
                    <a:pt x="4084767" y="310220"/>
                  </a:lnTo>
                  <a:lnTo>
                    <a:pt x="4084767" y="310220"/>
                  </a:lnTo>
                  <a:lnTo>
                    <a:pt x="4069694" y="310220"/>
                  </a:lnTo>
                  <a:lnTo>
                    <a:pt x="4069694" y="310220"/>
                  </a:lnTo>
                  <a:lnTo>
                    <a:pt x="4054621" y="310220"/>
                  </a:lnTo>
                  <a:lnTo>
                    <a:pt x="4054621" y="310220"/>
                  </a:lnTo>
                  <a:lnTo>
                    <a:pt x="4039548" y="310220"/>
                  </a:lnTo>
                  <a:lnTo>
                    <a:pt x="4039548" y="310220"/>
                  </a:lnTo>
                  <a:lnTo>
                    <a:pt x="4009402" y="310220"/>
                  </a:lnTo>
                  <a:lnTo>
                    <a:pt x="4009402" y="323648"/>
                  </a:lnTo>
                  <a:lnTo>
                    <a:pt x="3979257" y="323648"/>
                  </a:lnTo>
                  <a:lnTo>
                    <a:pt x="3979257" y="323648"/>
                  </a:lnTo>
                  <a:lnTo>
                    <a:pt x="3964184" y="323648"/>
                  </a:lnTo>
                  <a:lnTo>
                    <a:pt x="3964184" y="323648"/>
                  </a:lnTo>
                  <a:lnTo>
                    <a:pt x="3918965" y="323648"/>
                  </a:lnTo>
                  <a:lnTo>
                    <a:pt x="3918965" y="323648"/>
                  </a:lnTo>
                  <a:lnTo>
                    <a:pt x="3888819" y="323648"/>
                  </a:lnTo>
                  <a:lnTo>
                    <a:pt x="3888819" y="350490"/>
                  </a:lnTo>
                  <a:lnTo>
                    <a:pt x="3858673" y="350490"/>
                  </a:lnTo>
                  <a:lnTo>
                    <a:pt x="3858673" y="363903"/>
                  </a:lnTo>
                  <a:lnTo>
                    <a:pt x="3828527" y="363903"/>
                  </a:lnTo>
                  <a:lnTo>
                    <a:pt x="3828527" y="377312"/>
                  </a:lnTo>
                  <a:lnTo>
                    <a:pt x="3813454" y="377312"/>
                  </a:lnTo>
                  <a:lnTo>
                    <a:pt x="3813454" y="404113"/>
                  </a:lnTo>
                  <a:lnTo>
                    <a:pt x="3783308" y="404113"/>
                  </a:lnTo>
                  <a:lnTo>
                    <a:pt x="3783308" y="417506"/>
                  </a:lnTo>
                  <a:lnTo>
                    <a:pt x="3768235" y="417506"/>
                  </a:lnTo>
                  <a:lnTo>
                    <a:pt x="3768235" y="430895"/>
                  </a:lnTo>
                  <a:lnTo>
                    <a:pt x="3677798" y="430895"/>
                  </a:lnTo>
                  <a:lnTo>
                    <a:pt x="3677798" y="444278"/>
                  </a:lnTo>
                  <a:lnTo>
                    <a:pt x="3662725" y="444278"/>
                  </a:lnTo>
                  <a:lnTo>
                    <a:pt x="3662725" y="457655"/>
                  </a:lnTo>
                  <a:lnTo>
                    <a:pt x="3587360" y="457655"/>
                  </a:lnTo>
                  <a:lnTo>
                    <a:pt x="3587360" y="471028"/>
                  </a:lnTo>
                  <a:lnTo>
                    <a:pt x="3572287" y="471028"/>
                  </a:lnTo>
                  <a:lnTo>
                    <a:pt x="3572287" y="484396"/>
                  </a:lnTo>
                  <a:lnTo>
                    <a:pt x="3496922" y="484396"/>
                  </a:lnTo>
                  <a:lnTo>
                    <a:pt x="3496922" y="484396"/>
                  </a:lnTo>
                  <a:lnTo>
                    <a:pt x="3481849" y="484396"/>
                  </a:lnTo>
                  <a:lnTo>
                    <a:pt x="3481849" y="497758"/>
                  </a:lnTo>
                  <a:lnTo>
                    <a:pt x="3436631" y="497758"/>
                  </a:lnTo>
                  <a:lnTo>
                    <a:pt x="3436631" y="497758"/>
                  </a:lnTo>
                  <a:lnTo>
                    <a:pt x="3406485" y="497758"/>
                  </a:lnTo>
                  <a:lnTo>
                    <a:pt x="3406485" y="524468"/>
                  </a:lnTo>
                  <a:lnTo>
                    <a:pt x="3376339" y="524468"/>
                  </a:lnTo>
                  <a:lnTo>
                    <a:pt x="3376339" y="524468"/>
                  </a:lnTo>
                  <a:lnTo>
                    <a:pt x="3361266" y="524468"/>
                  </a:lnTo>
                  <a:lnTo>
                    <a:pt x="3361266" y="537815"/>
                  </a:lnTo>
                  <a:lnTo>
                    <a:pt x="3331120" y="537815"/>
                  </a:lnTo>
                  <a:lnTo>
                    <a:pt x="3331120" y="537815"/>
                  </a:lnTo>
                  <a:lnTo>
                    <a:pt x="3300974" y="537815"/>
                  </a:lnTo>
                  <a:lnTo>
                    <a:pt x="3300974" y="551157"/>
                  </a:lnTo>
                  <a:lnTo>
                    <a:pt x="3285901" y="551157"/>
                  </a:lnTo>
                  <a:lnTo>
                    <a:pt x="3285901" y="551157"/>
                  </a:lnTo>
                  <a:lnTo>
                    <a:pt x="3270828" y="551157"/>
                  </a:lnTo>
                  <a:lnTo>
                    <a:pt x="3270828" y="551157"/>
                  </a:lnTo>
                  <a:lnTo>
                    <a:pt x="3255755" y="551157"/>
                  </a:lnTo>
                  <a:lnTo>
                    <a:pt x="3255755" y="551157"/>
                  </a:lnTo>
                  <a:lnTo>
                    <a:pt x="3225609" y="551157"/>
                  </a:lnTo>
                  <a:lnTo>
                    <a:pt x="3225609" y="564494"/>
                  </a:lnTo>
                  <a:lnTo>
                    <a:pt x="3210536" y="564494"/>
                  </a:lnTo>
                  <a:lnTo>
                    <a:pt x="3210536" y="577825"/>
                  </a:lnTo>
                  <a:lnTo>
                    <a:pt x="3165318" y="577825"/>
                  </a:lnTo>
                  <a:lnTo>
                    <a:pt x="3165318" y="591151"/>
                  </a:lnTo>
                  <a:lnTo>
                    <a:pt x="3135172" y="591151"/>
                  </a:lnTo>
                  <a:lnTo>
                    <a:pt x="3135172" y="604472"/>
                  </a:lnTo>
                  <a:lnTo>
                    <a:pt x="3120099" y="604472"/>
                  </a:lnTo>
                  <a:lnTo>
                    <a:pt x="3120099" y="617788"/>
                  </a:lnTo>
                  <a:lnTo>
                    <a:pt x="3105026" y="617788"/>
                  </a:lnTo>
                  <a:lnTo>
                    <a:pt x="3105026" y="631099"/>
                  </a:lnTo>
                  <a:lnTo>
                    <a:pt x="3089953" y="631099"/>
                  </a:lnTo>
                  <a:lnTo>
                    <a:pt x="3089953" y="657704"/>
                  </a:lnTo>
                  <a:lnTo>
                    <a:pt x="3059807" y="657704"/>
                  </a:lnTo>
                  <a:lnTo>
                    <a:pt x="3059807" y="670998"/>
                  </a:lnTo>
                  <a:lnTo>
                    <a:pt x="3044734" y="670998"/>
                  </a:lnTo>
                  <a:lnTo>
                    <a:pt x="3044734" y="670998"/>
                  </a:lnTo>
                  <a:lnTo>
                    <a:pt x="3029661" y="670998"/>
                  </a:lnTo>
                  <a:lnTo>
                    <a:pt x="3029661" y="670998"/>
                  </a:lnTo>
                  <a:lnTo>
                    <a:pt x="2984442" y="670998"/>
                  </a:lnTo>
                  <a:lnTo>
                    <a:pt x="2984442" y="684288"/>
                  </a:lnTo>
                  <a:lnTo>
                    <a:pt x="2969369" y="684288"/>
                  </a:lnTo>
                  <a:lnTo>
                    <a:pt x="2969369" y="684288"/>
                  </a:lnTo>
                  <a:lnTo>
                    <a:pt x="2939223" y="684288"/>
                  </a:lnTo>
                  <a:lnTo>
                    <a:pt x="2939223" y="697571"/>
                  </a:lnTo>
                  <a:lnTo>
                    <a:pt x="2924151" y="697571"/>
                  </a:lnTo>
                  <a:lnTo>
                    <a:pt x="2924151" y="697571"/>
                  </a:lnTo>
                  <a:lnTo>
                    <a:pt x="2894005" y="697571"/>
                  </a:lnTo>
                  <a:lnTo>
                    <a:pt x="2894005" y="697571"/>
                  </a:lnTo>
                  <a:lnTo>
                    <a:pt x="2863859" y="697571"/>
                  </a:lnTo>
                  <a:lnTo>
                    <a:pt x="2863859" y="697571"/>
                  </a:lnTo>
                  <a:lnTo>
                    <a:pt x="2848786" y="697571"/>
                  </a:lnTo>
                  <a:lnTo>
                    <a:pt x="2848786" y="697571"/>
                  </a:lnTo>
                  <a:lnTo>
                    <a:pt x="2833713" y="697571"/>
                  </a:lnTo>
                  <a:lnTo>
                    <a:pt x="2833713" y="724123"/>
                  </a:lnTo>
                  <a:lnTo>
                    <a:pt x="2803567" y="724123"/>
                  </a:lnTo>
                  <a:lnTo>
                    <a:pt x="2803567" y="737391"/>
                  </a:lnTo>
                  <a:lnTo>
                    <a:pt x="2788494" y="737391"/>
                  </a:lnTo>
                  <a:lnTo>
                    <a:pt x="2788494" y="737391"/>
                  </a:lnTo>
                  <a:lnTo>
                    <a:pt x="2667910" y="737391"/>
                  </a:lnTo>
                  <a:lnTo>
                    <a:pt x="2667910" y="737391"/>
                  </a:lnTo>
                  <a:lnTo>
                    <a:pt x="2637765" y="737391"/>
                  </a:lnTo>
                  <a:lnTo>
                    <a:pt x="2637765" y="737391"/>
                  </a:lnTo>
                  <a:lnTo>
                    <a:pt x="2607619" y="737391"/>
                  </a:lnTo>
                  <a:lnTo>
                    <a:pt x="2607619" y="750653"/>
                  </a:lnTo>
                  <a:lnTo>
                    <a:pt x="2592546" y="750653"/>
                  </a:lnTo>
                  <a:lnTo>
                    <a:pt x="2592546" y="750653"/>
                  </a:lnTo>
                  <a:lnTo>
                    <a:pt x="2577473" y="750653"/>
                  </a:lnTo>
                  <a:lnTo>
                    <a:pt x="2577473" y="750653"/>
                  </a:lnTo>
                  <a:lnTo>
                    <a:pt x="2562400" y="750653"/>
                  </a:lnTo>
                  <a:lnTo>
                    <a:pt x="2562400" y="750653"/>
                  </a:lnTo>
                  <a:lnTo>
                    <a:pt x="2547327" y="750653"/>
                  </a:lnTo>
                  <a:lnTo>
                    <a:pt x="2547327" y="750653"/>
                  </a:lnTo>
                  <a:lnTo>
                    <a:pt x="2532254" y="750653"/>
                  </a:lnTo>
                  <a:lnTo>
                    <a:pt x="2532254" y="777161"/>
                  </a:lnTo>
                  <a:lnTo>
                    <a:pt x="2517181" y="777161"/>
                  </a:lnTo>
                  <a:lnTo>
                    <a:pt x="2517181" y="790407"/>
                  </a:lnTo>
                  <a:lnTo>
                    <a:pt x="2502108" y="790407"/>
                  </a:lnTo>
                  <a:lnTo>
                    <a:pt x="2502108" y="803648"/>
                  </a:lnTo>
                  <a:lnTo>
                    <a:pt x="2456889" y="803648"/>
                  </a:lnTo>
                  <a:lnTo>
                    <a:pt x="2456889" y="803648"/>
                  </a:lnTo>
                  <a:lnTo>
                    <a:pt x="2426743" y="803648"/>
                  </a:lnTo>
                  <a:lnTo>
                    <a:pt x="2426743" y="816883"/>
                  </a:lnTo>
                  <a:lnTo>
                    <a:pt x="2396598" y="816883"/>
                  </a:lnTo>
                  <a:lnTo>
                    <a:pt x="2396598" y="830112"/>
                  </a:lnTo>
                  <a:lnTo>
                    <a:pt x="2381525" y="830112"/>
                  </a:lnTo>
                  <a:lnTo>
                    <a:pt x="2381525" y="830112"/>
                  </a:lnTo>
                  <a:lnTo>
                    <a:pt x="2351379" y="830112"/>
                  </a:lnTo>
                  <a:lnTo>
                    <a:pt x="2351379" y="830112"/>
                  </a:lnTo>
                  <a:lnTo>
                    <a:pt x="2336306" y="830112"/>
                  </a:lnTo>
                  <a:lnTo>
                    <a:pt x="2336306" y="843336"/>
                  </a:lnTo>
                  <a:lnTo>
                    <a:pt x="2321233" y="843336"/>
                  </a:lnTo>
                  <a:lnTo>
                    <a:pt x="2321233" y="856554"/>
                  </a:lnTo>
                  <a:lnTo>
                    <a:pt x="2276014" y="856554"/>
                  </a:lnTo>
                  <a:lnTo>
                    <a:pt x="2276014" y="856554"/>
                  </a:lnTo>
                  <a:lnTo>
                    <a:pt x="2260941" y="856554"/>
                  </a:lnTo>
                  <a:lnTo>
                    <a:pt x="2260941" y="882974"/>
                  </a:lnTo>
                  <a:lnTo>
                    <a:pt x="2215722" y="882974"/>
                  </a:lnTo>
                  <a:lnTo>
                    <a:pt x="2215722" y="882974"/>
                  </a:lnTo>
                  <a:lnTo>
                    <a:pt x="2200649" y="882974"/>
                  </a:lnTo>
                  <a:lnTo>
                    <a:pt x="2200649" y="909371"/>
                  </a:lnTo>
                  <a:lnTo>
                    <a:pt x="2185576" y="909371"/>
                  </a:lnTo>
                  <a:lnTo>
                    <a:pt x="2185576" y="935745"/>
                  </a:lnTo>
                  <a:lnTo>
                    <a:pt x="2170503" y="935745"/>
                  </a:lnTo>
                  <a:lnTo>
                    <a:pt x="2170503" y="948924"/>
                  </a:lnTo>
                  <a:lnTo>
                    <a:pt x="2140357" y="948924"/>
                  </a:lnTo>
                  <a:lnTo>
                    <a:pt x="2140357" y="948924"/>
                  </a:lnTo>
                  <a:lnTo>
                    <a:pt x="2125285" y="948924"/>
                  </a:lnTo>
                  <a:lnTo>
                    <a:pt x="2125285" y="975263"/>
                  </a:lnTo>
                  <a:lnTo>
                    <a:pt x="2110212" y="975263"/>
                  </a:lnTo>
                  <a:lnTo>
                    <a:pt x="2110212" y="1014729"/>
                  </a:lnTo>
                  <a:lnTo>
                    <a:pt x="2080066" y="1014729"/>
                  </a:lnTo>
                  <a:lnTo>
                    <a:pt x="2080066" y="1014729"/>
                  </a:lnTo>
                  <a:lnTo>
                    <a:pt x="2049920" y="1014729"/>
                  </a:lnTo>
                  <a:lnTo>
                    <a:pt x="2049920" y="1014729"/>
                  </a:lnTo>
                  <a:lnTo>
                    <a:pt x="2034847" y="1014729"/>
                  </a:lnTo>
                  <a:lnTo>
                    <a:pt x="2034847" y="1027873"/>
                  </a:lnTo>
                  <a:lnTo>
                    <a:pt x="2019774" y="1027873"/>
                  </a:lnTo>
                  <a:lnTo>
                    <a:pt x="2019774" y="1067267"/>
                  </a:lnTo>
                  <a:lnTo>
                    <a:pt x="1989628" y="1067267"/>
                  </a:lnTo>
                  <a:lnTo>
                    <a:pt x="1989628" y="1067267"/>
                  </a:lnTo>
                  <a:lnTo>
                    <a:pt x="1959482" y="1067267"/>
                  </a:lnTo>
                  <a:lnTo>
                    <a:pt x="1959482" y="1093500"/>
                  </a:lnTo>
                  <a:lnTo>
                    <a:pt x="1929336" y="1093500"/>
                  </a:lnTo>
                  <a:lnTo>
                    <a:pt x="1929336" y="1106608"/>
                  </a:lnTo>
                  <a:lnTo>
                    <a:pt x="1914263" y="1106608"/>
                  </a:lnTo>
                  <a:lnTo>
                    <a:pt x="1914263" y="1106608"/>
                  </a:lnTo>
                  <a:lnTo>
                    <a:pt x="1899190" y="1106608"/>
                  </a:lnTo>
                  <a:lnTo>
                    <a:pt x="1899190" y="1119709"/>
                  </a:lnTo>
                  <a:lnTo>
                    <a:pt x="1884117" y="1119709"/>
                  </a:lnTo>
                  <a:lnTo>
                    <a:pt x="1884117" y="1132804"/>
                  </a:lnTo>
                  <a:lnTo>
                    <a:pt x="1869044" y="1132804"/>
                  </a:lnTo>
                  <a:lnTo>
                    <a:pt x="1869044" y="1145893"/>
                  </a:lnTo>
                  <a:lnTo>
                    <a:pt x="1838899" y="1145893"/>
                  </a:lnTo>
                  <a:lnTo>
                    <a:pt x="1838899" y="1145893"/>
                  </a:lnTo>
                  <a:lnTo>
                    <a:pt x="1823826" y="1145893"/>
                  </a:lnTo>
                  <a:lnTo>
                    <a:pt x="1823826" y="1145893"/>
                  </a:lnTo>
                  <a:lnTo>
                    <a:pt x="1808753" y="1145893"/>
                  </a:lnTo>
                  <a:lnTo>
                    <a:pt x="1808753" y="1158976"/>
                  </a:lnTo>
                  <a:lnTo>
                    <a:pt x="1793680" y="1158976"/>
                  </a:lnTo>
                  <a:lnTo>
                    <a:pt x="1793680" y="1198186"/>
                  </a:lnTo>
                  <a:lnTo>
                    <a:pt x="1778607" y="1198186"/>
                  </a:lnTo>
                  <a:lnTo>
                    <a:pt x="1778607" y="1224295"/>
                  </a:lnTo>
                  <a:lnTo>
                    <a:pt x="1748461" y="1224295"/>
                  </a:lnTo>
                  <a:lnTo>
                    <a:pt x="1748461" y="1250378"/>
                  </a:lnTo>
                  <a:lnTo>
                    <a:pt x="1718315" y="1250378"/>
                  </a:lnTo>
                  <a:lnTo>
                    <a:pt x="1718315" y="1276434"/>
                  </a:lnTo>
                  <a:lnTo>
                    <a:pt x="1688169" y="1276434"/>
                  </a:lnTo>
                  <a:lnTo>
                    <a:pt x="1688169" y="1276434"/>
                  </a:lnTo>
                  <a:lnTo>
                    <a:pt x="1673096" y="1276434"/>
                  </a:lnTo>
                  <a:lnTo>
                    <a:pt x="1673096" y="1276434"/>
                  </a:lnTo>
                  <a:lnTo>
                    <a:pt x="1658023" y="1276434"/>
                  </a:lnTo>
                  <a:lnTo>
                    <a:pt x="1658023" y="1276434"/>
                  </a:lnTo>
                  <a:lnTo>
                    <a:pt x="1642950" y="1276434"/>
                  </a:lnTo>
                  <a:lnTo>
                    <a:pt x="1642950" y="1289453"/>
                  </a:lnTo>
                  <a:lnTo>
                    <a:pt x="1597732" y="1289453"/>
                  </a:lnTo>
                  <a:lnTo>
                    <a:pt x="1597732" y="1289453"/>
                  </a:lnTo>
                  <a:lnTo>
                    <a:pt x="1582659" y="1289453"/>
                  </a:lnTo>
                  <a:lnTo>
                    <a:pt x="1582659" y="1302465"/>
                  </a:lnTo>
                  <a:lnTo>
                    <a:pt x="1567586" y="1302465"/>
                  </a:lnTo>
                  <a:lnTo>
                    <a:pt x="1567586" y="1328468"/>
                  </a:lnTo>
                  <a:lnTo>
                    <a:pt x="1552513" y="1328468"/>
                  </a:lnTo>
                  <a:lnTo>
                    <a:pt x="1552513" y="1328468"/>
                  </a:lnTo>
                  <a:lnTo>
                    <a:pt x="1537440" y="1328468"/>
                  </a:lnTo>
                  <a:lnTo>
                    <a:pt x="1537440" y="1328468"/>
                  </a:lnTo>
                  <a:lnTo>
                    <a:pt x="1522367" y="1328468"/>
                  </a:lnTo>
                  <a:lnTo>
                    <a:pt x="1522367" y="1354445"/>
                  </a:lnTo>
                  <a:lnTo>
                    <a:pt x="1507294" y="1354445"/>
                  </a:lnTo>
                  <a:lnTo>
                    <a:pt x="1507294" y="1354445"/>
                  </a:lnTo>
                  <a:lnTo>
                    <a:pt x="1492221" y="1354445"/>
                  </a:lnTo>
                  <a:lnTo>
                    <a:pt x="1492221" y="1380394"/>
                  </a:lnTo>
                  <a:lnTo>
                    <a:pt x="1477148" y="1380394"/>
                  </a:lnTo>
                  <a:lnTo>
                    <a:pt x="1477148" y="1393358"/>
                  </a:lnTo>
                  <a:lnTo>
                    <a:pt x="1462075" y="1393358"/>
                  </a:lnTo>
                  <a:lnTo>
                    <a:pt x="1462075" y="1419265"/>
                  </a:lnTo>
                  <a:lnTo>
                    <a:pt x="1447002" y="1419265"/>
                  </a:lnTo>
                  <a:lnTo>
                    <a:pt x="1447002" y="1432208"/>
                  </a:lnTo>
                  <a:lnTo>
                    <a:pt x="1431929" y="1432208"/>
                  </a:lnTo>
                  <a:lnTo>
                    <a:pt x="1431929" y="1445144"/>
                  </a:lnTo>
                  <a:lnTo>
                    <a:pt x="1401783" y="1445144"/>
                  </a:lnTo>
                  <a:lnTo>
                    <a:pt x="1401783" y="1458072"/>
                  </a:lnTo>
                  <a:lnTo>
                    <a:pt x="1386710" y="1458072"/>
                  </a:lnTo>
                  <a:lnTo>
                    <a:pt x="1386710" y="1458072"/>
                  </a:lnTo>
                  <a:lnTo>
                    <a:pt x="1371637" y="1458072"/>
                  </a:lnTo>
                  <a:lnTo>
                    <a:pt x="1371637" y="1470993"/>
                  </a:lnTo>
                  <a:lnTo>
                    <a:pt x="1341491" y="1470993"/>
                  </a:lnTo>
                  <a:lnTo>
                    <a:pt x="1341491" y="1483907"/>
                  </a:lnTo>
                  <a:lnTo>
                    <a:pt x="1326419" y="1483907"/>
                  </a:lnTo>
                  <a:lnTo>
                    <a:pt x="1326419" y="1483907"/>
                  </a:lnTo>
                  <a:lnTo>
                    <a:pt x="1311346" y="1483907"/>
                  </a:lnTo>
                  <a:lnTo>
                    <a:pt x="1311346" y="1496814"/>
                  </a:lnTo>
                  <a:lnTo>
                    <a:pt x="1296273" y="1496814"/>
                  </a:lnTo>
                  <a:lnTo>
                    <a:pt x="1296273" y="1509713"/>
                  </a:lnTo>
                  <a:lnTo>
                    <a:pt x="1281200" y="1509713"/>
                  </a:lnTo>
                  <a:lnTo>
                    <a:pt x="1281200" y="1535489"/>
                  </a:lnTo>
                  <a:lnTo>
                    <a:pt x="1266127" y="1535489"/>
                  </a:lnTo>
                  <a:lnTo>
                    <a:pt x="1266127" y="1548365"/>
                  </a:lnTo>
                  <a:lnTo>
                    <a:pt x="1251054" y="1548365"/>
                  </a:lnTo>
                  <a:lnTo>
                    <a:pt x="1251054" y="1574095"/>
                  </a:lnTo>
                  <a:lnTo>
                    <a:pt x="1235981" y="1574095"/>
                  </a:lnTo>
                  <a:lnTo>
                    <a:pt x="1235981" y="1586948"/>
                  </a:lnTo>
                  <a:lnTo>
                    <a:pt x="1220908" y="1586948"/>
                  </a:lnTo>
                  <a:lnTo>
                    <a:pt x="1220908" y="1586948"/>
                  </a:lnTo>
                  <a:lnTo>
                    <a:pt x="1190762" y="1586948"/>
                  </a:lnTo>
                  <a:lnTo>
                    <a:pt x="1190762" y="1625460"/>
                  </a:lnTo>
                  <a:lnTo>
                    <a:pt x="1175689" y="1625460"/>
                  </a:lnTo>
                  <a:lnTo>
                    <a:pt x="1175689" y="1651094"/>
                  </a:lnTo>
                  <a:lnTo>
                    <a:pt x="1160616" y="1651094"/>
                  </a:lnTo>
                  <a:lnTo>
                    <a:pt x="1160616" y="1676695"/>
                  </a:lnTo>
                  <a:lnTo>
                    <a:pt x="1145543" y="1676695"/>
                  </a:lnTo>
                  <a:lnTo>
                    <a:pt x="1145543" y="1715034"/>
                  </a:lnTo>
                  <a:lnTo>
                    <a:pt x="1130470" y="1715034"/>
                  </a:lnTo>
                  <a:lnTo>
                    <a:pt x="1130470" y="1727797"/>
                  </a:lnTo>
                  <a:lnTo>
                    <a:pt x="1115397" y="1727797"/>
                  </a:lnTo>
                  <a:lnTo>
                    <a:pt x="1115397" y="1727797"/>
                  </a:lnTo>
                  <a:lnTo>
                    <a:pt x="1100324" y="1727797"/>
                  </a:lnTo>
                  <a:lnTo>
                    <a:pt x="1100324" y="1727797"/>
                  </a:lnTo>
                  <a:lnTo>
                    <a:pt x="1085251" y="1727797"/>
                  </a:lnTo>
                  <a:lnTo>
                    <a:pt x="1085251" y="1753295"/>
                  </a:lnTo>
                  <a:lnTo>
                    <a:pt x="1070178" y="1753295"/>
                  </a:lnTo>
                  <a:lnTo>
                    <a:pt x="1070178" y="1778758"/>
                  </a:lnTo>
                  <a:lnTo>
                    <a:pt x="1055106" y="1778758"/>
                  </a:lnTo>
                  <a:lnTo>
                    <a:pt x="1055106" y="1791476"/>
                  </a:lnTo>
                  <a:lnTo>
                    <a:pt x="1040033" y="1791476"/>
                  </a:lnTo>
                  <a:lnTo>
                    <a:pt x="1040033" y="1842254"/>
                  </a:lnTo>
                  <a:lnTo>
                    <a:pt x="1009887" y="1842254"/>
                  </a:lnTo>
                  <a:lnTo>
                    <a:pt x="1009887" y="1842254"/>
                  </a:lnTo>
                  <a:lnTo>
                    <a:pt x="994814" y="1842254"/>
                  </a:lnTo>
                  <a:lnTo>
                    <a:pt x="994814" y="1867586"/>
                  </a:lnTo>
                  <a:lnTo>
                    <a:pt x="979741" y="1867586"/>
                  </a:lnTo>
                  <a:lnTo>
                    <a:pt x="979741" y="1880237"/>
                  </a:lnTo>
                  <a:lnTo>
                    <a:pt x="964668" y="1880237"/>
                  </a:lnTo>
                  <a:lnTo>
                    <a:pt x="964668" y="1892878"/>
                  </a:lnTo>
                  <a:lnTo>
                    <a:pt x="949595" y="1892878"/>
                  </a:lnTo>
                  <a:lnTo>
                    <a:pt x="949595" y="1918130"/>
                  </a:lnTo>
                  <a:lnTo>
                    <a:pt x="934522" y="1918130"/>
                  </a:lnTo>
                  <a:lnTo>
                    <a:pt x="934522" y="1955931"/>
                  </a:lnTo>
                  <a:lnTo>
                    <a:pt x="919449" y="1955931"/>
                  </a:lnTo>
                  <a:lnTo>
                    <a:pt x="919449" y="1968509"/>
                  </a:lnTo>
                  <a:lnTo>
                    <a:pt x="904376" y="1968509"/>
                  </a:lnTo>
                  <a:lnTo>
                    <a:pt x="904376" y="1981077"/>
                  </a:lnTo>
                  <a:lnTo>
                    <a:pt x="889303" y="1981077"/>
                  </a:lnTo>
                  <a:lnTo>
                    <a:pt x="889303" y="1981077"/>
                  </a:lnTo>
                  <a:lnTo>
                    <a:pt x="874230" y="1981077"/>
                  </a:lnTo>
                  <a:lnTo>
                    <a:pt x="874230" y="1993634"/>
                  </a:lnTo>
                  <a:lnTo>
                    <a:pt x="859157" y="1993634"/>
                  </a:lnTo>
                  <a:lnTo>
                    <a:pt x="859157" y="2006180"/>
                  </a:lnTo>
                  <a:lnTo>
                    <a:pt x="844084" y="2006180"/>
                  </a:lnTo>
                  <a:lnTo>
                    <a:pt x="844084" y="2018715"/>
                  </a:lnTo>
                  <a:lnTo>
                    <a:pt x="829011" y="2018715"/>
                  </a:lnTo>
                  <a:lnTo>
                    <a:pt x="829011" y="2043749"/>
                  </a:lnTo>
                  <a:lnTo>
                    <a:pt x="813938" y="2043749"/>
                  </a:lnTo>
                  <a:lnTo>
                    <a:pt x="813938" y="2056249"/>
                  </a:lnTo>
                  <a:lnTo>
                    <a:pt x="783793" y="2056249"/>
                  </a:lnTo>
                  <a:lnTo>
                    <a:pt x="783793" y="2056249"/>
                  </a:lnTo>
                  <a:lnTo>
                    <a:pt x="768720" y="2056249"/>
                  </a:lnTo>
                  <a:lnTo>
                    <a:pt x="768720" y="2081211"/>
                  </a:lnTo>
                  <a:lnTo>
                    <a:pt x="753647" y="2081211"/>
                  </a:lnTo>
                  <a:lnTo>
                    <a:pt x="753647" y="2093674"/>
                  </a:lnTo>
                  <a:lnTo>
                    <a:pt x="738574" y="2093674"/>
                  </a:lnTo>
                  <a:lnTo>
                    <a:pt x="738574" y="2106125"/>
                  </a:lnTo>
                  <a:lnTo>
                    <a:pt x="723501" y="2106125"/>
                  </a:lnTo>
                  <a:lnTo>
                    <a:pt x="723501" y="2106125"/>
                  </a:lnTo>
                  <a:lnTo>
                    <a:pt x="708428" y="2106125"/>
                  </a:lnTo>
                  <a:lnTo>
                    <a:pt x="708428" y="2143399"/>
                  </a:lnTo>
                  <a:lnTo>
                    <a:pt x="693355" y="2143399"/>
                  </a:lnTo>
                  <a:lnTo>
                    <a:pt x="693355" y="2168183"/>
                  </a:lnTo>
                  <a:lnTo>
                    <a:pt x="678282" y="2168183"/>
                  </a:lnTo>
                  <a:lnTo>
                    <a:pt x="678282" y="2180554"/>
                  </a:lnTo>
                  <a:lnTo>
                    <a:pt x="663209" y="2180554"/>
                  </a:lnTo>
                  <a:lnTo>
                    <a:pt x="663209" y="2192910"/>
                  </a:lnTo>
                  <a:lnTo>
                    <a:pt x="648136" y="2192910"/>
                  </a:lnTo>
                  <a:lnTo>
                    <a:pt x="648136" y="2205253"/>
                  </a:lnTo>
                  <a:lnTo>
                    <a:pt x="633063" y="2205253"/>
                  </a:lnTo>
                  <a:lnTo>
                    <a:pt x="633063" y="2229895"/>
                  </a:lnTo>
                  <a:lnTo>
                    <a:pt x="617990" y="2229895"/>
                  </a:lnTo>
                  <a:lnTo>
                    <a:pt x="617990" y="2242193"/>
                  </a:lnTo>
                  <a:lnTo>
                    <a:pt x="602917" y="2242193"/>
                  </a:lnTo>
                  <a:lnTo>
                    <a:pt x="602917" y="2266743"/>
                  </a:lnTo>
                  <a:lnTo>
                    <a:pt x="587844" y="2266743"/>
                  </a:lnTo>
                  <a:lnTo>
                    <a:pt x="587844" y="2278994"/>
                  </a:lnTo>
                  <a:lnTo>
                    <a:pt x="572771" y="2278994"/>
                  </a:lnTo>
                  <a:lnTo>
                    <a:pt x="572771" y="2291229"/>
                  </a:lnTo>
                  <a:lnTo>
                    <a:pt x="542625" y="2291229"/>
                  </a:lnTo>
                  <a:lnTo>
                    <a:pt x="542625" y="2327833"/>
                  </a:lnTo>
                  <a:lnTo>
                    <a:pt x="527553" y="2327833"/>
                  </a:lnTo>
                  <a:lnTo>
                    <a:pt x="527553" y="2327833"/>
                  </a:lnTo>
                  <a:lnTo>
                    <a:pt x="512480" y="2327833"/>
                  </a:lnTo>
                  <a:lnTo>
                    <a:pt x="512480" y="2327833"/>
                  </a:lnTo>
                  <a:lnTo>
                    <a:pt x="497407" y="2327833"/>
                  </a:lnTo>
                  <a:lnTo>
                    <a:pt x="497407" y="2339999"/>
                  </a:lnTo>
                  <a:lnTo>
                    <a:pt x="482334" y="2339999"/>
                  </a:lnTo>
                  <a:lnTo>
                    <a:pt x="482334" y="2388480"/>
                  </a:lnTo>
                  <a:lnTo>
                    <a:pt x="467261" y="2388480"/>
                  </a:lnTo>
                  <a:lnTo>
                    <a:pt x="467261" y="2388480"/>
                  </a:lnTo>
                  <a:lnTo>
                    <a:pt x="437115" y="2388480"/>
                  </a:lnTo>
                  <a:lnTo>
                    <a:pt x="437115" y="2388480"/>
                  </a:lnTo>
                  <a:lnTo>
                    <a:pt x="422042" y="2388480"/>
                  </a:lnTo>
                  <a:lnTo>
                    <a:pt x="422042" y="2400552"/>
                  </a:lnTo>
                  <a:lnTo>
                    <a:pt x="406969" y="2400552"/>
                  </a:lnTo>
                  <a:lnTo>
                    <a:pt x="406969" y="2424634"/>
                  </a:lnTo>
                  <a:lnTo>
                    <a:pt x="391896" y="2424634"/>
                  </a:lnTo>
                  <a:lnTo>
                    <a:pt x="391896" y="2424634"/>
                  </a:lnTo>
                  <a:lnTo>
                    <a:pt x="376823" y="2424634"/>
                  </a:lnTo>
                  <a:lnTo>
                    <a:pt x="376823" y="2448632"/>
                  </a:lnTo>
                  <a:lnTo>
                    <a:pt x="361750" y="2448632"/>
                  </a:lnTo>
                  <a:lnTo>
                    <a:pt x="361750" y="2460597"/>
                  </a:lnTo>
                  <a:lnTo>
                    <a:pt x="331604" y="2460597"/>
                  </a:lnTo>
                  <a:lnTo>
                    <a:pt x="331604" y="2531882"/>
                  </a:lnTo>
                  <a:lnTo>
                    <a:pt x="316531" y="2531882"/>
                  </a:lnTo>
                  <a:lnTo>
                    <a:pt x="316531" y="2531882"/>
                  </a:lnTo>
                  <a:lnTo>
                    <a:pt x="301458" y="2531882"/>
                  </a:lnTo>
                  <a:lnTo>
                    <a:pt x="301458" y="2531882"/>
                  </a:lnTo>
                  <a:lnTo>
                    <a:pt x="286385" y="2531882"/>
                  </a:lnTo>
                  <a:lnTo>
                    <a:pt x="286385" y="2543672"/>
                  </a:lnTo>
                  <a:lnTo>
                    <a:pt x="271312" y="2543672"/>
                  </a:lnTo>
                  <a:lnTo>
                    <a:pt x="271312" y="2590538"/>
                  </a:lnTo>
                  <a:lnTo>
                    <a:pt x="256240" y="2590538"/>
                  </a:lnTo>
                  <a:lnTo>
                    <a:pt x="256240" y="2602176"/>
                  </a:lnTo>
                  <a:lnTo>
                    <a:pt x="241167" y="2602176"/>
                  </a:lnTo>
                  <a:lnTo>
                    <a:pt x="241167" y="2613781"/>
                  </a:lnTo>
                  <a:lnTo>
                    <a:pt x="226094" y="2613781"/>
                  </a:lnTo>
                  <a:lnTo>
                    <a:pt x="226094" y="2613781"/>
                  </a:lnTo>
                  <a:lnTo>
                    <a:pt x="211021" y="2613781"/>
                  </a:lnTo>
                  <a:lnTo>
                    <a:pt x="211021" y="2659837"/>
                  </a:lnTo>
                  <a:lnTo>
                    <a:pt x="195948" y="2659837"/>
                  </a:lnTo>
                  <a:lnTo>
                    <a:pt x="195948" y="2682626"/>
                  </a:lnTo>
                  <a:lnTo>
                    <a:pt x="180875" y="2682626"/>
                  </a:lnTo>
                  <a:lnTo>
                    <a:pt x="180875" y="2716469"/>
                  </a:lnTo>
                  <a:lnTo>
                    <a:pt x="165802" y="2716469"/>
                  </a:lnTo>
                  <a:lnTo>
                    <a:pt x="165802" y="2727649"/>
                  </a:lnTo>
                  <a:lnTo>
                    <a:pt x="150729" y="2727649"/>
                  </a:lnTo>
                  <a:lnTo>
                    <a:pt x="150729" y="2738776"/>
                  </a:lnTo>
                  <a:lnTo>
                    <a:pt x="135656" y="2738776"/>
                  </a:lnTo>
                  <a:lnTo>
                    <a:pt x="135656" y="2749845"/>
                  </a:lnTo>
                  <a:lnTo>
                    <a:pt x="120583" y="2749845"/>
                  </a:lnTo>
                  <a:lnTo>
                    <a:pt x="120583" y="2804197"/>
                  </a:lnTo>
                  <a:lnTo>
                    <a:pt x="105510" y="2804197"/>
                  </a:lnTo>
                  <a:lnTo>
                    <a:pt x="105510" y="2876458"/>
                  </a:lnTo>
                  <a:lnTo>
                    <a:pt x="90437" y="2876458"/>
                  </a:lnTo>
                  <a:lnTo>
                    <a:pt x="90437" y="2905280"/>
                  </a:lnTo>
                  <a:lnTo>
                    <a:pt x="75364" y="2905280"/>
                  </a:lnTo>
                  <a:lnTo>
                    <a:pt x="75364" y="2914454"/>
                  </a:lnTo>
                  <a:lnTo>
                    <a:pt x="60291" y="2914454"/>
                  </a:lnTo>
                  <a:lnTo>
                    <a:pt x="60291" y="2947691"/>
                  </a:lnTo>
                  <a:lnTo>
                    <a:pt x="45218" y="2947691"/>
                  </a:lnTo>
                  <a:lnTo>
                    <a:pt x="45218" y="2954620"/>
                  </a:lnTo>
                  <a:lnTo>
                    <a:pt x="30145" y="2954620"/>
                  </a:lnTo>
                  <a:lnTo>
                    <a:pt x="30145" y="2964851"/>
                  </a:lnTo>
                  <a:lnTo>
                    <a:pt x="0" y="2964851"/>
                  </a:lnTo>
                </a:path>
              </a:pathLst>
            </a:custGeom>
          </p:spPr>
          <p:txBody>
            <a:bodyPr/>
            <a:lstStyle/>
            <a:p>
              <a:endParaRPr sz="2800"/>
            </a:p>
          </p:txBody>
        </p:sp>
        <p:sp>
          <p:nvSpPr>
            <p:cNvPr id="39" name="pg37">
              <a:extLst>
                <a:ext uri="{FF2B5EF4-FFF2-40B4-BE49-F238E27FC236}">
                  <a16:creationId xmlns:a16="http://schemas.microsoft.com/office/drawing/2014/main" id="{386350C8-CE85-6011-EEFC-64C2FD443414}"/>
                </a:ext>
              </a:extLst>
            </p:cNvPr>
            <p:cNvSpPr/>
            <p:nvPr/>
          </p:nvSpPr>
          <p:spPr>
            <a:xfrm>
              <a:off x="1835040" y="2820879"/>
              <a:ext cx="5501610" cy="1814575"/>
            </a:xfrm>
            <a:custGeom>
              <a:avLst/>
              <a:gdLst/>
              <a:ahLst/>
              <a:cxnLst/>
              <a:rect l="0" t="0" r="0" b="0"/>
              <a:pathLst>
                <a:path w="5501624" h="2830653">
                  <a:moveTo>
                    <a:pt x="0" y="2750317"/>
                  </a:moveTo>
                  <a:lnTo>
                    <a:pt x="30145" y="2750317"/>
                  </a:lnTo>
                  <a:lnTo>
                    <a:pt x="45218" y="2750317"/>
                  </a:lnTo>
                  <a:lnTo>
                    <a:pt x="60291" y="2750317"/>
                  </a:lnTo>
                  <a:lnTo>
                    <a:pt x="75364" y="2750317"/>
                  </a:lnTo>
                  <a:lnTo>
                    <a:pt x="75364" y="2705944"/>
                  </a:lnTo>
                  <a:lnTo>
                    <a:pt x="90437" y="2705944"/>
                  </a:lnTo>
                  <a:lnTo>
                    <a:pt x="90437" y="2684168"/>
                  </a:lnTo>
                  <a:lnTo>
                    <a:pt x="105510" y="2684168"/>
                  </a:lnTo>
                  <a:lnTo>
                    <a:pt x="105510" y="2621764"/>
                  </a:lnTo>
                  <a:lnTo>
                    <a:pt x="120583" y="2621764"/>
                  </a:lnTo>
                  <a:lnTo>
                    <a:pt x="120583" y="2562306"/>
                  </a:lnTo>
                  <a:lnTo>
                    <a:pt x="135656" y="2562306"/>
                  </a:lnTo>
                  <a:lnTo>
                    <a:pt x="135656" y="2542938"/>
                  </a:lnTo>
                  <a:lnTo>
                    <a:pt x="150729" y="2542938"/>
                  </a:lnTo>
                  <a:lnTo>
                    <a:pt x="150729" y="2504728"/>
                  </a:lnTo>
                  <a:lnTo>
                    <a:pt x="165802" y="2504728"/>
                  </a:lnTo>
                  <a:lnTo>
                    <a:pt x="165802" y="2485849"/>
                  </a:lnTo>
                  <a:lnTo>
                    <a:pt x="180875" y="2485849"/>
                  </a:lnTo>
                  <a:lnTo>
                    <a:pt x="195948" y="2485849"/>
                  </a:lnTo>
                  <a:lnTo>
                    <a:pt x="195948" y="2448476"/>
                  </a:lnTo>
                  <a:lnTo>
                    <a:pt x="211021" y="2448476"/>
                  </a:lnTo>
                  <a:lnTo>
                    <a:pt x="211021" y="2429961"/>
                  </a:lnTo>
                  <a:lnTo>
                    <a:pt x="226094" y="2429961"/>
                  </a:lnTo>
                  <a:lnTo>
                    <a:pt x="226094" y="2393227"/>
                  </a:lnTo>
                  <a:lnTo>
                    <a:pt x="241167" y="2393227"/>
                  </a:lnTo>
                  <a:lnTo>
                    <a:pt x="241167" y="2320768"/>
                  </a:lnTo>
                  <a:lnTo>
                    <a:pt x="256240" y="2320768"/>
                  </a:lnTo>
                  <a:lnTo>
                    <a:pt x="256240" y="2284963"/>
                  </a:lnTo>
                  <a:lnTo>
                    <a:pt x="271312" y="2284963"/>
                  </a:lnTo>
                  <a:lnTo>
                    <a:pt x="286385" y="2284963"/>
                  </a:lnTo>
                  <a:lnTo>
                    <a:pt x="301458" y="2284963"/>
                  </a:lnTo>
                  <a:lnTo>
                    <a:pt x="301458" y="2267153"/>
                  </a:lnTo>
                  <a:lnTo>
                    <a:pt x="316531" y="2267153"/>
                  </a:lnTo>
                  <a:lnTo>
                    <a:pt x="331604" y="2267153"/>
                  </a:lnTo>
                  <a:lnTo>
                    <a:pt x="331604" y="2161406"/>
                  </a:lnTo>
                  <a:lnTo>
                    <a:pt x="361750" y="2161406"/>
                  </a:lnTo>
                  <a:lnTo>
                    <a:pt x="361750" y="2126527"/>
                  </a:lnTo>
                  <a:lnTo>
                    <a:pt x="376823" y="2126527"/>
                  </a:lnTo>
                  <a:lnTo>
                    <a:pt x="391896" y="2126527"/>
                  </a:lnTo>
                  <a:lnTo>
                    <a:pt x="391896" y="2091809"/>
                  </a:lnTo>
                  <a:lnTo>
                    <a:pt x="406969" y="2091809"/>
                  </a:lnTo>
                  <a:lnTo>
                    <a:pt x="406969" y="2074506"/>
                  </a:lnTo>
                  <a:lnTo>
                    <a:pt x="422042" y="2074506"/>
                  </a:lnTo>
                  <a:lnTo>
                    <a:pt x="437115" y="2074506"/>
                  </a:lnTo>
                  <a:lnTo>
                    <a:pt x="467261" y="2074506"/>
                  </a:lnTo>
                  <a:lnTo>
                    <a:pt x="467261" y="2040006"/>
                  </a:lnTo>
                  <a:lnTo>
                    <a:pt x="482334" y="2040006"/>
                  </a:lnTo>
                  <a:lnTo>
                    <a:pt x="497407" y="2040006"/>
                  </a:lnTo>
                  <a:lnTo>
                    <a:pt x="512480" y="2040006"/>
                  </a:lnTo>
                  <a:lnTo>
                    <a:pt x="512480" y="1988504"/>
                  </a:lnTo>
                  <a:lnTo>
                    <a:pt x="527553" y="1988504"/>
                  </a:lnTo>
                  <a:lnTo>
                    <a:pt x="527553" y="1971399"/>
                  </a:lnTo>
                  <a:lnTo>
                    <a:pt x="542625" y="1971399"/>
                  </a:lnTo>
                  <a:lnTo>
                    <a:pt x="572771" y="1971399"/>
                  </a:lnTo>
                  <a:lnTo>
                    <a:pt x="572771" y="1954323"/>
                  </a:lnTo>
                  <a:lnTo>
                    <a:pt x="587844" y="1954323"/>
                  </a:lnTo>
                  <a:lnTo>
                    <a:pt x="602917" y="1954323"/>
                  </a:lnTo>
                  <a:lnTo>
                    <a:pt x="602917" y="1886296"/>
                  </a:lnTo>
                  <a:lnTo>
                    <a:pt x="617990" y="1886296"/>
                  </a:lnTo>
                  <a:lnTo>
                    <a:pt x="617990" y="1869355"/>
                  </a:lnTo>
                  <a:lnTo>
                    <a:pt x="633063" y="1869355"/>
                  </a:lnTo>
                  <a:lnTo>
                    <a:pt x="648136" y="1869355"/>
                  </a:lnTo>
                  <a:lnTo>
                    <a:pt x="648136" y="1852438"/>
                  </a:lnTo>
                  <a:lnTo>
                    <a:pt x="663209" y="1852438"/>
                  </a:lnTo>
                  <a:lnTo>
                    <a:pt x="663209" y="1818677"/>
                  </a:lnTo>
                  <a:lnTo>
                    <a:pt x="678282" y="1818677"/>
                  </a:lnTo>
                  <a:lnTo>
                    <a:pt x="693355" y="1818677"/>
                  </a:lnTo>
                  <a:lnTo>
                    <a:pt x="708428" y="1818677"/>
                  </a:lnTo>
                  <a:lnTo>
                    <a:pt x="708428" y="1785009"/>
                  </a:lnTo>
                  <a:lnTo>
                    <a:pt x="723501" y="1785009"/>
                  </a:lnTo>
                  <a:lnTo>
                    <a:pt x="723501" y="1717931"/>
                  </a:lnTo>
                  <a:lnTo>
                    <a:pt x="738574" y="1717931"/>
                  </a:lnTo>
                  <a:lnTo>
                    <a:pt x="738574" y="1701212"/>
                  </a:lnTo>
                  <a:lnTo>
                    <a:pt x="753647" y="1701212"/>
                  </a:lnTo>
                  <a:lnTo>
                    <a:pt x="768720" y="1701212"/>
                  </a:lnTo>
                  <a:lnTo>
                    <a:pt x="783793" y="1701212"/>
                  </a:lnTo>
                  <a:lnTo>
                    <a:pt x="783793" y="1667834"/>
                  </a:lnTo>
                  <a:lnTo>
                    <a:pt x="813938" y="1667834"/>
                  </a:lnTo>
                  <a:lnTo>
                    <a:pt x="813938" y="1651174"/>
                  </a:lnTo>
                  <a:lnTo>
                    <a:pt x="829011" y="1651174"/>
                  </a:lnTo>
                  <a:lnTo>
                    <a:pt x="844084" y="1651174"/>
                  </a:lnTo>
                  <a:lnTo>
                    <a:pt x="844084" y="1634531"/>
                  </a:lnTo>
                  <a:lnTo>
                    <a:pt x="859157" y="1634531"/>
                  </a:lnTo>
                  <a:lnTo>
                    <a:pt x="859157" y="1617907"/>
                  </a:lnTo>
                  <a:lnTo>
                    <a:pt x="874230" y="1617907"/>
                  </a:lnTo>
                  <a:lnTo>
                    <a:pt x="874230" y="1584712"/>
                  </a:lnTo>
                  <a:lnTo>
                    <a:pt x="889303" y="1584712"/>
                  </a:lnTo>
                  <a:lnTo>
                    <a:pt x="904376" y="1584712"/>
                  </a:lnTo>
                  <a:lnTo>
                    <a:pt x="904376" y="1568140"/>
                  </a:lnTo>
                  <a:lnTo>
                    <a:pt x="919449" y="1568140"/>
                  </a:lnTo>
                  <a:lnTo>
                    <a:pt x="934522" y="1568140"/>
                  </a:lnTo>
                  <a:lnTo>
                    <a:pt x="934522" y="1551586"/>
                  </a:lnTo>
                  <a:lnTo>
                    <a:pt x="949595" y="1551586"/>
                  </a:lnTo>
                  <a:lnTo>
                    <a:pt x="964668" y="1551586"/>
                  </a:lnTo>
                  <a:lnTo>
                    <a:pt x="964668" y="1535047"/>
                  </a:lnTo>
                  <a:lnTo>
                    <a:pt x="979741" y="1535047"/>
                  </a:lnTo>
                  <a:lnTo>
                    <a:pt x="994814" y="1535047"/>
                  </a:lnTo>
                  <a:lnTo>
                    <a:pt x="1009887" y="1535047"/>
                  </a:lnTo>
                  <a:lnTo>
                    <a:pt x="1009887" y="1502019"/>
                  </a:lnTo>
                  <a:lnTo>
                    <a:pt x="1040033" y="1502019"/>
                  </a:lnTo>
                  <a:lnTo>
                    <a:pt x="1040033" y="1485528"/>
                  </a:lnTo>
                  <a:lnTo>
                    <a:pt x="1055106" y="1485528"/>
                  </a:lnTo>
                  <a:lnTo>
                    <a:pt x="1055106" y="1469053"/>
                  </a:lnTo>
                  <a:lnTo>
                    <a:pt x="1070178" y="1469053"/>
                  </a:lnTo>
                  <a:lnTo>
                    <a:pt x="1070178" y="1452593"/>
                  </a:lnTo>
                  <a:lnTo>
                    <a:pt x="1085251" y="1452593"/>
                  </a:lnTo>
                  <a:lnTo>
                    <a:pt x="1100324" y="1452593"/>
                  </a:lnTo>
                  <a:lnTo>
                    <a:pt x="1100324" y="1436148"/>
                  </a:lnTo>
                  <a:lnTo>
                    <a:pt x="1115397" y="1436148"/>
                  </a:lnTo>
                  <a:lnTo>
                    <a:pt x="1130470" y="1436148"/>
                  </a:lnTo>
                  <a:lnTo>
                    <a:pt x="1145543" y="1436148"/>
                  </a:lnTo>
                  <a:lnTo>
                    <a:pt x="1145543" y="1419718"/>
                  </a:lnTo>
                  <a:lnTo>
                    <a:pt x="1160616" y="1419718"/>
                  </a:lnTo>
                  <a:lnTo>
                    <a:pt x="1175689" y="1419718"/>
                  </a:lnTo>
                  <a:lnTo>
                    <a:pt x="1190762" y="1419718"/>
                  </a:lnTo>
                  <a:lnTo>
                    <a:pt x="1190762" y="1386900"/>
                  </a:lnTo>
                  <a:lnTo>
                    <a:pt x="1220908" y="1386900"/>
                  </a:lnTo>
                  <a:lnTo>
                    <a:pt x="1220908" y="1370512"/>
                  </a:lnTo>
                  <a:lnTo>
                    <a:pt x="1235981" y="1370512"/>
                  </a:lnTo>
                  <a:lnTo>
                    <a:pt x="1235981" y="1354138"/>
                  </a:lnTo>
                  <a:lnTo>
                    <a:pt x="1251054" y="1354138"/>
                  </a:lnTo>
                  <a:lnTo>
                    <a:pt x="1251054" y="1337778"/>
                  </a:lnTo>
                  <a:lnTo>
                    <a:pt x="1266127" y="1337778"/>
                  </a:lnTo>
                  <a:lnTo>
                    <a:pt x="1266127" y="1321431"/>
                  </a:lnTo>
                  <a:lnTo>
                    <a:pt x="1281200" y="1321431"/>
                  </a:lnTo>
                  <a:lnTo>
                    <a:pt x="1296273" y="1321431"/>
                  </a:lnTo>
                  <a:lnTo>
                    <a:pt x="1311346" y="1321431"/>
                  </a:lnTo>
                  <a:lnTo>
                    <a:pt x="1311346" y="1305098"/>
                  </a:lnTo>
                  <a:lnTo>
                    <a:pt x="1326419" y="1305098"/>
                  </a:lnTo>
                  <a:lnTo>
                    <a:pt x="1341491" y="1305098"/>
                  </a:lnTo>
                  <a:lnTo>
                    <a:pt x="1341491" y="1288777"/>
                  </a:lnTo>
                  <a:lnTo>
                    <a:pt x="1371637" y="1288777"/>
                  </a:lnTo>
                  <a:lnTo>
                    <a:pt x="1386710" y="1288777"/>
                  </a:lnTo>
                  <a:lnTo>
                    <a:pt x="1386710" y="1256175"/>
                  </a:lnTo>
                  <a:lnTo>
                    <a:pt x="1401783" y="1256175"/>
                  </a:lnTo>
                  <a:lnTo>
                    <a:pt x="1431929" y="1256175"/>
                  </a:lnTo>
                  <a:lnTo>
                    <a:pt x="1447002" y="1256175"/>
                  </a:lnTo>
                  <a:lnTo>
                    <a:pt x="1447002" y="1207365"/>
                  </a:lnTo>
                  <a:lnTo>
                    <a:pt x="1462075" y="1207365"/>
                  </a:lnTo>
                  <a:lnTo>
                    <a:pt x="1462075" y="1191120"/>
                  </a:lnTo>
                  <a:lnTo>
                    <a:pt x="1477148" y="1191120"/>
                  </a:lnTo>
                  <a:lnTo>
                    <a:pt x="1492221" y="1191120"/>
                  </a:lnTo>
                  <a:lnTo>
                    <a:pt x="1492221" y="1174886"/>
                  </a:lnTo>
                  <a:lnTo>
                    <a:pt x="1507294" y="1174886"/>
                  </a:lnTo>
                  <a:lnTo>
                    <a:pt x="1507294" y="1126256"/>
                  </a:lnTo>
                  <a:lnTo>
                    <a:pt x="1522367" y="1126256"/>
                  </a:lnTo>
                  <a:lnTo>
                    <a:pt x="1537440" y="1126256"/>
                  </a:lnTo>
                  <a:lnTo>
                    <a:pt x="1552513" y="1126256"/>
                  </a:lnTo>
                  <a:lnTo>
                    <a:pt x="1552513" y="1110068"/>
                  </a:lnTo>
                  <a:lnTo>
                    <a:pt x="1567586" y="1110068"/>
                  </a:lnTo>
                  <a:lnTo>
                    <a:pt x="1582659" y="1110068"/>
                  </a:lnTo>
                  <a:lnTo>
                    <a:pt x="1597732" y="1110068"/>
                  </a:lnTo>
                  <a:lnTo>
                    <a:pt x="1597732" y="1093892"/>
                  </a:lnTo>
                  <a:lnTo>
                    <a:pt x="1642950" y="1093892"/>
                  </a:lnTo>
                  <a:lnTo>
                    <a:pt x="1658023" y="1093892"/>
                  </a:lnTo>
                  <a:lnTo>
                    <a:pt x="1658023" y="1061574"/>
                  </a:lnTo>
                  <a:lnTo>
                    <a:pt x="1673096" y="1061574"/>
                  </a:lnTo>
                  <a:lnTo>
                    <a:pt x="1673096" y="1045431"/>
                  </a:lnTo>
                  <a:lnTo>
                    <a:pt x="1688169" y="1045431"/>
                  </a:lnTo>
                  <a:lnTo>
                    <a:pt x="1688169" y="1013177"/>
                  </a:lnTo>
                  <a:lnTo>
                    <a:pt x="1718315" y="1013177"/>
                  </a:lnTo>
                  <a:lnTo>
                    <a:pt x="1748461" y="1013177"/>
                  </a:lnTo>
                  <a:lnTo>
                    <a:pt x="1778607" y="1013177"/>
                  </a:lnTo>
                  <a:lnTo>
                    <a:pt x="1793680" y="1013177"/>
                  </a:lnTo>
                  <a:lnTo>
                    <a:pt x="1793680" y="964876"/>
                  </a:lnTo>
                  <a:lnTo>
                    <a:pt x="1808753" y="964876"/>
                  </a:lnTo>
                  <a:lnTo>
                    <a:pt x="1808753" y="948796"/>
                  </a:lnTo>
                  <a:lnTo>
                    <a:pt x="1823826" y="948796"/>
                  </a:lnTo>
                  <a:lnTo>
                    <a:pt x="1823826" y="932726"/>
                  </a:lnTo>
                  <a:lnTo>
                    <a:pt x="1838899" y="932726"/>
                  </a:lnTo>
                  <a:lnTo>
                    <a:pt x="1838899" y="916666"/>
                  </a:lnTo>
                  <a:lnTo>
                    <a:pt x="1869044" y="916666"/>
                  </a:lnTo>
                  <a:lnTo>
                    <a:pt x="1884117" y="916666"/>
                  </a:lnTo>
                  <a:lnTo>
                    <a:pt x="1899190" y="916666"/>
                  </a:lnTo>
                  <a:lnTo>
                    <a:pt x="1914263" y="916666"/>
                  </a:lnTo>
                  <a:lnTo>
                    <a:pt x="1914263" y="900616"/>
                  </a:lnTo>
                  <a:lnTo>
                    <a:pt x="1929336" y="900616"/>
                  </a:lnTo>
                  <a:lnTo>
                    <a:pt x="1929336" y="884577"/>
                  </a:lnTo>
                  <a:lnTo>
                    <a:pt x="1959482" y="884577"/>
                  </a:lnTo>
                  <a:lnTo>
                    <a:pt x="1959482" y="868546"/>
                  </a:lnTo>
                  <a:lnTo>
                    <a:pt x="1989628" y="868546"/>
                  </a:lnTo>
                  <a:lnTo>
                    <a:pt x="1989628" y="852526"/>
                  </a:lnTo>
                  <a:lnTo>
                    <a:pt x="2019774" y="852526"/>
                  </a:lnTo>
                  <a:lnTo>
                    <a:pt x="2019774" y="820514"/>
                  </a:lnTo>
                  <a:lnTo>
                    <a:pt x="2034847" y="820514"/>
                  </a:lnTo>
                  <a:lnTo>
                    <a:pt x="2049920" y="820514"/>
                  </a:lnTo>
                  <a:lnTo>
                    <a:pt x="2080066" y="820514"/>
                  </a:lnTo>
                  <a:lnTo>
                    <a:pt x="2080066" y="804522"/>
                  </a:lnTo>
                  <a:lnTo>
                    <a:pt x="2110212" y="804522"/>
                  </a:lnTo>
                  <a:lnTo>
                    <a:pt x="2125285" y="804522"/>
                  </a:lnTo>
                  <a:lnTo>
                    <a:pt x="2125285" y="788539"/>
                  </a:lnTo>
                  <a:lnTo>
                    <a:pt x="2140357" y="788539"/>
                  </a:lnTo>
                  <a:lnTo>
                    <a:pt x="2140357" y="772566"/>
                  </a:lnTo>
                  <a:lnTo>
                    <a:pt x="2170503" y="772566"/>
                  </a:lnTo>
                  <a:lnTo>
                    <a:pt x="2185576" y="772566"/>
                  </a:lnTo>
                  <a:lnTo>
                    <a:pt x="2185576" y="756602"/>
                  </a:lnTo>
                  <a:lnTo>
                    <a:pt x="2200649" y="756602"/>
                  </a:lnTo>
                  <a:lnTo>
                    <a:pt x="2200649" y="724701"/>
                  </a:lnTo>
                  <a:lnTo>
                    <a:pt x="2215722" y="724701"/>
                  </a:lnTo>
                  <a:lnTo>
                    <a:pt x="2215722" y="708765"/>
                  </a:lnTo>
                  <a:lnTo>
                    <a:pt x="2260941" y="708765"/>
                  </a:lnTo>
                  <a:lnTo>
                    <a:pt x="2276014" y="708765"/>
                  </a:lnTo>
                  <a:lnTo>
                    <a:pt x="2276014" y="692837"/>
                  </a:lnTo>
                  <a:lnTo>
                    <a:pt x="2321233" y="692837"/>
                  </a:lnTo>
                  <a:lnTo>
                    <a:pt x="2336306" y="692837"/>
                  </a:lnTo>
                  <a:lnTo>
                    <a:pt x="2351379" y="692837"/>
                  </a:lnTo>
                  <a:lnTo>
                    <a:pt x="2381525" y="692837"/>
                  </a:lnTo>
                  <a:lnTo>
                    <a:pt x="2396598" y="692837"/>
                  </a:lnTo>
                  <a:lnTo>
                    <a:pt x="2396598" y="676918"/>
                  </a:lnTo>
                  <a:lnTo>
                    <a:pt x="2426743" y="676918"/>
                  </a:lnTo>
                  <a:lnTo>
                    <a:pt x="2456889" y="676918"/>
                  </a:lnTo>
                  <a:lnTo>
                    <a:pt x="2502108" y="676918"/>
                  </a:lnTo>
                  <a:lnTo>
                    <a:pt x="2517181" y="676918"/>
                  </a:lnTo>
                  <a:lnTo>
                    <a:pt x="2532254" y="676918"/>
                  </a:lnTo>
                  <a:lnTo>
                    <a:pt x="2547327" y="676918"/>
                  </a:lnTo>
                  <a:lnTo>
                    <a:pt x="2547327" y="661007"/>
                  </a:lnTo>
                  <a:lnTo>
                    <a:pt x="2562400" y="661007"/>
                  </a:lnTo>
                  <a:lnTo>
                    <a:pt x="2577473" y="661007"/>
                  </a:lnTo>
                  <a:lnTo>
                    <a:pt x="2577473" y="645106"/>
                  </a:lnTo>
                  <a:lnTo>
                    <a:pt x="2592546" y="645106"/>
                  </a:lnTo>
                  <a:lnTo>
                    <a:pt x="2592546" y="629213"/>
                  </a:lnTo>
                  <a:lnTo>
                    <a:pt x="2607619" y="629213"/>
                  </a:lnTo>
                  <a:lnTo>
                    <a:pt x="2637765" y="629213"/>
                  </a:lnTo>
                  <a:lnTo>
                    <a:pt x="2667910" y="629213"/>
                  </a:lnTo>
                  <a:lnTo>
                    <a:pt x="2667910" y="613329"/>
                  </a:lnTo>
                  <a:lnTo>
                    <a:pt x="2788494" y="613329"/>
                  </a:lnTo>
                  <a:lnTo>
                    <a:pt x="2788494" y="597453"/>
                  </a:lnTo>
                  <a:lnTo>
                    <a:pt x="2803567" y="597453"/>
                  </a:lnTo>
                  <a:lnTo>
                    <a:pt x="2833713" y="597453"/>
                  </a:lnTo>
                  <a:lnTo>
                    <a:pt x="2833713" y="581585"/>
                  </a:lnTo>
                  <a:lnTo>
                    <a:pt x="2848786" y="581585"/>
                  </a:lnTo>
                  <a:lnTo>
                    <a:pt x="2848786" y="549876"/>
                  </a:lnTo>
                  <a:lnTo>
                    <a:pt x="2863859" y="549876"/>
                  </a:lnTo>
                  <a:lnTo>
                    <a:pt x="2863859" y="534033"/>
                  </a:lnTo>
                  <a:lnTo>
                    <a:pt x="2894005" y="534033"/>
                  </a:lnTo>
                  <a:lnTo>
                    <a:pt x="2924151" y="534033"/>
                  </a:lnTo>
                  <a:lnTo>
                    <a:pt x="2924151" y="502373"/>
                  </a:lnTo>
                  <a:lnTo>
                    <a:pt x="2939223" y="502373"/>
                  </a:lnTo>
                  <a:lnTo>
                    <a:pt x="2939223" y="470746"/>
                  </a:lnTo>
                  <a:lnTo>
                    <a:pt x="2969369" y="470746"/>
                  </a:lnTo>
                  <a:lnTo>
                    <a:pt x="2969369" y="454944"/>
                  </a:lnTo>
                  <a:lnTo>
                    <a:pt x="2984442" y="454944"/>
                  </a:lnTo>
                  <a:lnTo>
                    <a:pt x="3029661" y="454944"/>
                  </a:lnTo>
                  <a:lnTo>
                    <a:pt x="3044734" y="454944"/>
                  </a:lnTo>
                  <a:lnTo>
                    <a:pt x="3059807" y="454944"/>
                  </a:lnTo>
                  <a:lnTo>
                    <a:pt x="3089953" y="454944"/>
                  </a:lnTo>
                  <a:lnTo>
                    <a:pt x="3105026" y="454944"/>
                  </a:lnTo>
                  <a:lnTo>
                    <a:pt x="3120099" y="454944"/>
                  </a:lnTo>
                  <a:lnTo>
                    <a:pt x="3120099" y="439151"/>
                  </a:lnTo>
                  <a:lnTo>
                    <a:pt x="3135172" y="439151"/>
                  </a:lnTo>
                  <a:lnTo>
                    <a:pt x="3165318" y="439151"/>
                  </a:lnTo>
                  <a:lnTo>
                    <a:pt x="3210536" y="439151"/>
                  </a:lnTo>
                  <a:lnTo>
                    <a:pt x="3225609" y="439151"/>
                  </a:lnTo>
                  <a:lnTo>
                    <a:pt x="3255755" y="439151"/>
                  </a:lnTo>
                  <a:lnTo>
                    <a:pt x="3255755" y="423365"/>
                  </a:lnTo>
                  <a:lnTo>
                    <a:pt x="3270828" y="423365"/>
                  </a:lnTo>
                  <a:lnTo>
                    <a:pt x="3285901" y="423365"/>
                  </a:lnTo>
                  <a:lnTo>
                    <a:pt x="3285901" y="407587"/>
                  </a:lnTo>
                  <a:lnTo>
                    <a:pt x="3300974" y="407587"/>
                  </a:lnTo>
                  <a:lnTo>
                    <a:pt x="3331120" y="407587"/>
                  </a:lnTo>
                  <a:lnTo>
                    <a:pt x="3361266" y="407587"/>
                  </a:lnTo>
                  <a:lnTo>
                    <a:pt x="3376339" y="407587"/>
                  </a:lnTo>
                  <a:lnTo>
                    <a:pt x="3376339" y="376055"/>
                  </a:lnTo>
                  <a:lnTo>
                    <a:pt x="3406485" y="376055"/>
                  </a:lnTo>
                  <a:lnTo>
                    <a:pt x="3436631" y="376055"/>
                  </a:lnTo>
                  <a:lnTo>
                    <a:pt x="3436631" y="360300"/>
                  </a:lnTo>
                  <a:lnTo>
                    <a:pt x="3481849" y="360300"/>
                  </a:lnTo>
                  <a:lnTo>
                    <a:pt x="3496922" y="360300"/>
                  </a:lnTo>
                  <a:lnTo>
                    <a:pt x="3496922" y="344554"/>
                  </a:lnTo>
                  <a:lnTo>
                    <a:pt x="3572287" y="344554"/>
                  </a:lnTo>
                  <a:lnTo>
                    <a:pt x="3587360" y="344554"/>
                  </a:lnTo>
                  <a:lnTo>
                    <a:pt x="3662725" y="344554"/>
                  </a:lnTo>
                  <a:lnTo>
                    <a:pt x="3677798" y="344554"/>
                  </a:lnTo>
                  <a:lnTo>
                    <a:pt x="3768235" y="344554"/>
                  </a:lnTo>
                  <a:lnTo>
                    <a:pt x="3783308" y="344554"/>
                  </a:lnTo>
                  <a:lnTo>
                    <a:pt x="3813454" y="344554"/>
                  </a:lnTo>
                  <a:lnTo>
                    <a:pt x="3828527" y="344554"/>
                  </a:lnTo>
                  <a:lnTo>
                    <a:pt x="3858673" y="344554"/>
                  </a:lnTo>
                  <a:lnTo>
                    <a:pt x="3888819" y="344554"/>
                  </a:lnTo>
                  <a:lnTo>
                    <a:pt x="3918965" y="344554"/>
                  </a:lnTo>
                  <a:lnTo>
                    <a:pt x="3964184" y="344554"/>
                  </a:lnTo>
                  <a:lnTo>
                    <a:pt x="3979257" y="344554"/>
                  </a:lnTo>
                  <a:lnTo>
                    <a:pt x="3979257" y="328815"/>
                  </a:lnTo>
                  <a:lnTo>
                    <a:pt x="4009402" y="328815"/>
                  </a:lnTo>
                  <a:lnTo>
                    <a:pt x="4039548" y="328815"/>
                  </a:lnTo>
                  <a:lnTo>
                    <a:pt x="4039548" y="313083"/>
                  </a:lnTo>
                  <a:lnTo>
                    <a:pt x="4054621" y="313083"/>
                  </a:lnTo>
                  <a:lnTo>
                    <a:pt x="4069694" y="313083"/>
                  </a:lnTo>
                  <a:lnTo>
                    <a:pt x="4084767" y="313083"/>
                  </a:lnTo>
                  <a:lnTo>
                    <a:pt x="4084767" y="297359"/>
                  </a:lnTo>
                  <a:lnTo>
                    <a:pt x="4129986" y="297359"/>
                  </a:lnTo>
                  <a:lnTo>
                    <a:pt x="4175205" y="297359"/>
                  </a:lnTo>
                  <a:lnTo>
                    <a:pt x="4220424" y="297359"/>
                  </a:lnTo>
                  <a:lnTo>
                    <a:pt x="4220424" y="281643"/>
                  </a:lnTo>
                  <a:lnTo>
                    <a:pt x="4265643" y="281643"/>
                  </a:lnTo>
                  <a:lnTo>
                    <a:pt x="4310861" y="281643"/>
                  </a:lnTo>
                  <a:lnTo>
                    <a:pt x="4310861" y="265934"/>
                  </a:lnTo>
                  <a:lnTo>
                    <a:pt x="4325934" y="265934"/>
                  </a:lnTo>
                  <a:lnTo>
                    <a:pt x="4325934" y="250232"/>
                  </a:lnTo>
                  <a:lnTo>
                    <a:pt x="4371153" y="250232"/>
                  </a:lnTo>
                  <a:lnTo>
                    <a:pt x="4401299" y="250232"/>
                  </a:lnTo>
                  <a:lnTo>
                    <a:pt x="4416372" y="250232"/>
                  </a:lnTo>
                  <a:lnTo>
                    <a:pt x="4431445" y="250232"/>
                  </a:lnTo>
                  <a:lnTo>
                    <a:pt x="4431445" y="234538"/>
                  </a:lnTo>
                  <a:lnTo>
                    <a:pt x="4506810" y="234538"/>
                  </a:lnTo>
                  <a:lnTo>
                    <a:pt x="4521883" y="234538"/>
                  </a:lnTo>
                  <a:lnTo>
                    <a:pt x="4521883" y="218852"/>
                  </a:lnTo>
                  <a:lnTo>
                    <a:pt x="4536955" y="218852"/>
                  </a:lnTo>
                  <a:lnTo>
                    <a:pt x="4536955" y="203173"/>
                  </a:lnTo>
                  <a:lnTo>
                    <a:pt x="4582174" y="203173"/>
                  </a:lnTo>
                  <a:lnTo>
                    <a:pt x="4642466" y="203173"/>
                  </a:lnTo>
                  <a:lnTo>
                    <a:pt x="4657539" y="203173"/>
                  </a:lnTo>
                  <a:lnTo>
                    <a:pt x="4687685" y="203173"/>
                  </a:lnTo>
                  <a:lnTo>
                    <a:pt x="4687685" y="187501"/>
                  </a:lnTo>
                  <a:lnTo>
                    <a:pt x="4702758" y="187501"/>
                  </a:lnTo>
                  <a:lnTo>
                    <a:pt x="4702758" y="171836"/>
                  </a:lnTo>
                  <a:lnTo>
                    <a:pt x="4732904" y="171836"/>
                  </a:lnTo>
                  <a:lnTo>
                    <a:pt x="4732904" y="156179"/>
                  </a:lnTo>
                  <a:lnTo>
                    <a:pt x="4747977" y="156179"/>
                  </a:lnTo>
                  <a:lnTo>
                    <a:pt x="4778123" y="156179"/>
                  </a:lnTo>
                  <a:lnTo>
                    <a:pt x="4793196" y="156179"/>
                  </a:lnTo>
                  <a:lnTo>
                    <a:pt x="4853487" y="156179"/>
                  </a:lnTo>
                  <a:lnTo>
                    <a:pt x="4853487" y="124886"/>
                  </a:lnTo>
                  <a:lnTo>
                    <a:pt x="4868560" y="124886"/>
                  </a:lnTo>
                  <a:lnTo>
                    <a:pt x="4868560" y="93622"/>
                  </a:lnTo>
                  <a:lnTo>
                    <a:pt x="4958998" y="93622"/>
                  </a:lnTo>
                  <a:lnTo>
                    <a:pt x="4974071" y="93622"/>
                  </a:lnTo>
                  <a:lnTo>
                    <a:pt x="4974071" y="78001"/>
                  </a:lnTo>
                  <a:lnTo>
                    <a:pt x="5004217" y="78001"/>
                  </a:lnTo>
                  <a:lnTo>
                    <a:pt x="5049436" y="78001"/>
                  </a:lnTo>
                  <a:lnTo>
                    <a:pt x="5079581" y="78001"/>
                  </a:lnTo>
                  <a:lnTo>
                    <a:pt x="5079581" y="46779"/>
                  </a:lnTo>
                  <a:lnTo>
                    <a:pt x="5094654" y="46779"/>
                  </a:lnTo>
                  <a:lnTo>
                    <a:pt x="5094654" y="31179"/>
                  </a:lnTo>
                  <a:lnTo>
                    <a:pt x="5109727" y="31179"/>
                  </a:lnTo>
                  <a:lnTo>
                    <a:pt x="5124800" y="31179"/>
                  </a:lnTo>
                  <a:lnTo>
                    <a:pt x="5124800" y="15586"/>
                  </a:lnTo>
                  <a:lnTo>
                    <a:pt x="5139873" y="15586"/>
                  </a:lnTo>
                  <a:lnTo>
                    <a:pt x="5290603" y="15586"/>
                  </a:lnTo>
                  <a:lnTo>
                    <a:pt x="5350894" y="15586"/>
                  </a:lnTo>
                  <a:lnTo>
                    <a:pt x="5365967" y="15586"/>
                  </a:lnTo>
                  <a:lnTo>
                    <a:pt x="5381040" y="15586"/>
                  </a:lnTo>
                  <a:lnTo>
                    <a:pt x="5411186" y="15586"/>
                  </a:lnTo>
                  <a:lnTo>
                    <a:pt x="5441332" y="15586"/>
                  </a:lnTo>
                  <a:lnTo>
                    <a:pt x="5486551" y="15586"/>
                  </a:lnTo>
                  <a:lnTo>
                    <a:pt x="5486551" y="0"/>
                  </a:lnTo>
                  <a:lnTo>
                    <a:pt x="5501624" y="0"/>
                  </a:lnTo>
                  <a:lnTo>
                    <a:pt x="5501624" y="610285"/>
                  </a:lnTo>
                  <a:lnTo>
                    <a:pt x="5486551" y="610285"/>
                  </a:lnTo>
                  <a:lnTo>
                    <a:pt x="5486551" y="625104"/>
                  </a:lnTo>
                  <a:lnTo>
                    <a:pt x="5441332" y="625104"/>
                  </a:lnTo>
                  <a:lnTo>
                    <a:pt x="5411186" y="625104"/>
                  </a:lnTo>
                  <a:lnTo>
                    <a:pt x="5381040" y="625104"/>
                  </a:lnTo>
                  <a:lnTo>
                    <a:pt x="5365967" y="625104"/>
                  </a:lnTo>
                  <a:lnTo>
                    <a:pt x="5350894" y="625104"/>
                  </a:lnTo>
                  <a:lnTo>
                    <a:pt x="5290603" y="625104"/>
                  </a:lnTo>
                  <a:lnTo>
                    <a:pt x="5139873" y="625104"/>
                  </a:lnTo>
                  <a:lnTo>
                    <a:pt x="5124800" y="625104"/>
                  </a:lnTo>
                  <a:lnTo>
                    <a:pt x="5124800" y="639916"/>
                  </a:lnTo>
                  <a:lnTo>
                    <a:pt x="5109727" y="639916"/>
                  </a:lnTo>
                  <a:lnTo>
                    <a:pt x="5094654" y="639916"/>
                  </a:lnTo>
                  <a:lnTo>
                    <a:pt x="5094654" y="654721"/>
                  </a:lnTo>
                  <a:lnTo>
                    <a:pt x="5079581" y="654721"/>
                  </a:lnTo>
                  <a:lnTo>
                    <a:pt x="5079581" y="684309"/>
                  </a:lnTo>
                  <a:lnTo>
                    <a:pt x="5049436" y="684309"/>
                  </a:lnTo>
                  <a:lnTo>
                    <a:pt x="5004217" y="684309"/>
                  </a:lnTo>
                  <a:lnTo>
                    <a:pt x="4974071" y="684309"/>
                  </a:lnTo>
                  <a:lnTo>
                    <a:pt x="4974071" y="699092"/>
                  </a:lnTo>
                  <a:lnTo>
                    <a:pt x="4958998" y="699092"/>
                  </a:lnTo>
                  <a:lnTo>
                    <a:pt x="4868560" y="699092"/>
                  </a:lnTo>
                  <a:lnTo>
                    <a:pt x="4868560" y="728636"/>
                  </a:lnTo>
                  <a:lnTo>
                    <a:pt x="4853487" y="728636"/>
                  </a:lnTo>
                  <a:lnTo>
                    <a:pt x="4853487" y="758150"/>
                  </a:lnTo>
                  <a:lnTo>
                    <a:pt x="4793196" y="758150"/>
                  </a:lnTo>
                  <a:lnTo>
                    <a:pt x="4778123" y="758150"/>
                  </a:lnTo>
                  <a:lnTo>
                    <a:pt x="4747977" y="758150"/>
                  </a:lnTo>
                  <a:lnTo>
                    <a:pt x="4732904" y="758150"/>
                  </a:lnTo>
                  <a:lnTo>
                    <a:pt x="4732904" y="772896"/>
                  </a:lnTo>
                  <a:lnTo>
                    <a:pt x="4702758" y="772896"/>
                  </a:lnTo>
                  <a:lnTo>
                    <a:pt x="4702758" y="787634"/>
                  </a:lnTo>
                  <a:lnTo>
                    <a:pt x="4687685" y="787634"/>
                  </a:lnTo>
                  <a:lnTo>
                    <a:pt x="4687685" y="802365"/>
                  </a:lnTo>
                  <a:lnTo>
                    <a:pt x="4657539" y="802365"/>
                  </a:lnTo>
                  <a:lnTo>
                    <a:pt x="4642466" y="802365"/>
                  </a:lnTo>
                  <a:lnTo>
                    <a:pt x="4582174" y="802365"/>
                  </a:lnTo>
                  <a:lnTo>
                    <a:pt x="4536955" y="802365"/>
                  </a:lnTo>
                  <a:lnTo>
                    <a:pt x="4536955" y="817088"/>
                  </a:lnTo>
                  <a:lnTo>
                    <a:pt x="4521883" y="817088"/>
                  </a:lnTo>
                  <a:lnTo>
                    <a:pt x="4521883" y="831804"/>
                  </a:lnTo>
                  <a:lnTo>
                    <a:pt x="4506810" y="831804"/>
                  </a:lnTo>
                  <a:lnTo>
                    <a:pt x="4431445" y="831804"/>
                  </a:lnTo>
                  <a:lnTo>
                    <a:pt x="4431445" y="846512"/>
                  </a:lnTo>
                  <a:lnTo>
                    <a:pt x="4416372" y="846512"/>
                  </a:lnTo>
                  <a:lnTo>
                    <a:pt x="4401299" y="846512"/>
                  </a:lnTo>
                  <a:lnTo>
                    <a:pt x="4371153" y="846512"/>
                  </a:lnTo>
                  <a:lnTo>
                    <a:pt x="4325934" y="846512"/>
                  </a:lnTo>
                  <a:lnTo>
                    <a:pt x="4325934" y="861212"/>
                  </a:lnTo>
                  <a:lnTo>
                    <a:pt x="4310861" y="861212"/>
                  </a:lnTo>
                  <a:lnTo>
                    <a:pt x="4310861" y="875905"/>
                  </a:lnTo>
                  <a:lnTo>
                    <a:pt x="4265643" y="875905"/>
                  </a:lnTo>
                  <a:lnTo>
                    <a:pt x="4220424" y="875905"/>
                  </a:lnTo>
                  <a:lnTo>
                    <a:pt x="4220424" y="890589"/>
                  </a:lnTo>
                  <a:lnTo>
                    <a:pt x="4175205" y="890589"/>
                  </a:lnTo>
                  <a:lnTo>
                    <a:pt x="4129986" y="890589"/>
                  </a:lnTo>
                  <a:lnTo>
                    <a:pt x="4084767" y="890589"/>
                  </a:lnTo>
                  <a:lnTo>
                    <a:pt x="4084767" y="905266"/>
                  </a:lnTo>
                  <a:lnTo>
                    <a:pt x="4069694" y="905266"/>
                  </a:lnTo>
                  <a:lnTo>
                    <a:pt x="4054621" y="905266"/>
                  </a:lnTo>
                  <a:lnTo>
                    <a:pt x="4039548" y="905266"/>
                  </a:lnTo>
                  <a:lnTo>
                    <a:pt x="4039548" y="919936"/>
                  </a:lnTo>
                  <a:lnTo>
                    <a:pt x="4009402" y="919936"/>
                  </a:lnTo>
                  <a:lnTo>
                    <a:pt x="3979257" y="919936"/>
                  </a:lnTo>
                  <a:lnTo>
                    <a:pt x="3979257" y="934597"/>
                  </a:lnTo>
                  <a:lnTo>
                    <a:pt x="3964184" y="934597"/>
                  </a:lnTo>
                  <a:lnTo>
                    <a:pt x="3918965" y="934597"/>
                  </a:lnTo>
                  <a:lnTo>
                    <a:pt x="3888819" y="934597"/>
                  </a:lnTo>
                  <a:lnTo>
                    <a:pt x="3858673" y="934597"/>
                  </a:lnTo>
                  <a:lnTo>
                    <a:pt x="3828527" y="934597"/>
                  </a:lnTo>
                  <a:lnTo>
                    <a:pt x="3813454" y="934597"/>
                  </a:lnTo>
                  <a:lnTo>
                    <a:pt x="3783308" y="934597"/>
                  </a:lnTo>
                  <a:lnTo>
                    <a:pt x="3768235" y="934597"/>
                  </a:lnTo>
                  <a:lnTo>
                    <a:pt x="3677798" y="934597"/>
                  </a:lnTo>
                  <a:lnTo>
                    <a:pt x="3662725" y="934597"/>
                  </a:lnTo>
                  <a:lnTo>
                    <a:pt x="3587360" y="934597"/>
                  </a:lnTo>
                  <a:lnTo>
                    <a:pt x="3572287" y="934597"/>
                  </a:lnTo>
                  <a:lnTo>
                    <a:pt x="3496922" y="934597"/>
                  </a:lnTo>
                  <a:lnTo>
                    <a:pt x="3496922" y="949250"/>
                  </a:lnTo>
                  <a:lnTo>
                    <a:pt x="3481849" y="949250"/>
                  </a:lnTo>
                  <a:lnTo>
                    <a:pt x="3436631" y="949250"/>
                  </a:lnTo>
                  <a:lnTo>
                    <a:pt x="3436631" y="963896"/>
                  </a:lnTo>
                  <a:lnTo>
                    <a:pt x="3406485" y="963896"/>
                  </a:lnTo>
                  <a:lnTo>
                    <a:pt x="3376339" y="963896"/>
                  </a:lnTo>
                  <a:lnTo>
                    <a:pt x="3376339" y="993162"/>
                  </a:lnTo>
                  <a:lnTo>
                    <a:pt x="3361266" y="993162"/>
                  </a:lnTo>
                  <a:lnTo>
                    <a:pt x="3331120" y="993162"/>
                  </a:lnTo>
                  <a:lnTo>
                    <a:pt x="3300974" y="993162"/>
                  </a:lnTo>
                  <a:lnTo>
                    <a:pt x="3285901" y="993162"/>
                  </a:lnTo>
                  <a:lnTo>
                    <a:pt x="3285901" y="1007783"/>
                  </a:lnTo>
                  <a:lnTo>
                    <a:pt x="3270828" y="1007783"/>
                  </a:lnTo>
                  <a:lnTo>
                    <a:pt x="3255755" y="1007783"/>
                  </a:lnTo>
                  <a:lnTo>
                    <a:pt x="3255755" y="1022396"/>
                  </a:lnTo>
                  <a:lnTo>
                    <a:pt x="3225609" y="1022396"/>
                  </a:lnTo>
                  <a:lnTo>
                    <a:pt x="3210536" y="1022396"/>
                  </a:lnTo>
                  <a:lnTo>
                    <a:pt x="3165318" y="1022396"/>
                  </a:lnTo>
                  <a:lnTo>
                    <a:pt x="3135172" y="1022396"/>
                  </a:lnTo>
                  <a:lnTo>
                    <a:pt x="3120099" y="1022396"/>
                  </a:lnTo>
                  <a:lnTo>
                    <a:pt x="3120099" y="1037001"/>
                  </a:lnTo>
                  <a:lnTo>
                    <a:pt x="3105026" y="1037001"/>
                  </a:lnTo>
                  <a:lnTo>
                    <a:pt x="3089953" y="1037001"/>
                  </a:lnTo>
                  <a:lnTo>
                    <a:pt x="3059807" y="1037001"/>
                  </a:lnTo>
                  <a:lnTo>
                    <a:pt x="3044734" y="1037001"/>
                  </a:lnTo>
                  <a:lnTo>
                    <a:pt x="3029661" y="1037001"/>
                  </a:lnTo>
                  <a:lnTo>
                    <a:pt x="2984442" y="1037001"/>
                  </a:lnTo>
                  <a:lnTo>
                    <a:pt x="2969369" y="1037001"/>
                  </a:lnTo>
                  <a:lnTo>
                    <a:pt x="2969369" y="1051598"/>
                  </a:lnTo>
                  <a:lnTo>
                    <a:pt x="2939223" y="1051598"/>
                  </a:lnTo>
                  <a:lnTo>
                    <a:pt x="2939223" y="1080766"/>
                  </a:lnTo>
                  <a:lnTo>
                    <a:pt x="2924151" y="1080766"/>
                  </a:lnTo>
                  <a:lnTo>
                    <a:pt x="2924151" y="1109900"/>
                  </a:lnTo>
                  <a:lnTo>
                    <a:pt x="2894005" y="1109900"/>
                  </a:lnTo>
                  <a:lnTo>
                    <a:pt x="2863859" y="1109900"/>
                  </a:lnTo>
                  <a:lnTo>
                    <a:pt x="2863859" y="1124454"/>
                  </a:lnTo>
                  <a:lnTo>
                    <a:pt x="2848786" y="1124454"/>
                  </a:lnTo>
                  <a:lnTo>
                    <a:pt x="2848786" y="1153537"/>
                  </a:lnTo>
                  <a:lnTo>
                    <a:pt x="2833713" y="1153537"/>
                  </a:lnTo>
                  <a:lnTo>
                    <a:pt x="2833713" y="1168065"/>
                  </a:lnTo>
                  <a:lnTo>
                    <a:pt x="2803567" y="1168065"/>
                  </a:lnTo>
                  <a:lnTo>
                    <a:pt x="2788494" y="1168065"/>
                  </a:lnTo>
                  <a:lnTo>
                    <a:pt x="2788494" y="1182584"/>
                  </a:lnTo>
                  <a:lnTo>
                    <a:pt x="2667910" y="1182584"/>
                  </a:lnTo>
                  <a:lnTo>
                    <a:pt x="2667910" y="1197095"/>
                  </a:lnTo>
                  <a:lnTo>
                    <a:pt x="2637765" y="1197095"/>
                  </a:lnTo>
                  <a:lnTo>
                    <a:pt x="2607619" y="1197095"/>
                  </a:lnTo>
                  <a:lnTo>
                    <a:pt x="2592546" y="1197095"/>
                  </a:lnTo>
                  <a:lnTo>
                    <a:pt x="2592546" y="1211596"/>
                  </a:lnTo>
                  <a:lnTo>
                    <a:pt x="2577473" y="1211596"/>
                  </a:lnTo>
                  <a:lnTo>
                    <a:pt x="2577473" y="1226089"/>
                  </a:lnTo>
                  <a:lnTo>
                    <a:pt x="2562400" y="1226089"/>
                  </a:lnTo>
                  <a:lnTo>
                    <a:pt x="2547327" y="1226089"/>
                  </a:lnTo>
                  <a:lnTo>
                    <a:pt x="2547327" y="1240573"/>
                  </a:lnTo>
                  <a:lnTo>
                    <a:pt x="2532254" y="1240573"/>
                  </a:lnTo>
                  <a:lnTo>
                    <a:pt x="2517181" y="1240573"/>
                  </a:lnTo>
                  <a:lnTo>
                    <a:pt x="2502108" y="1240573"/>
                  </a:lnTo>
                  <a:lnTo>
                    <a:pt x="2456889" y="1240573"/>
                  </a:lnTo>
                  <a:lnTo>
                    <a:pt x="2426743" y="1240573"/>
                  </a:lnTo>
                  <a:lnTo>
                    <a:pt x="2396598" y="1240573"/>
                  </a:lnTo>
                  <a:lnTo>
                    <a:pt x="2396598" y="1255047"/>
                  </a:lnTo>
                  <a:lnTo>
                    <a:pt x="2381525" y="1255047"/>
                  </a:lnTo>
                  <a:lnTo>
                    <a:pt x="2351379" y="1255047"/>
                  </a:lnTo>
                  <a:lnTo>
                    <a:pt x="2336306" y="1255047"/>
                  </a:lnTo>
                  <a:lnTo>
                    <a:pt x="2321233" y="1255047"/>
                  </a:lnTo>
                  <a:lnTo>
                    <a:pt x="2276014" y="1255047"/>
                  </a:lnTo>
                  <a:lnTo>
                    <a:pt x="2276014" y="1269513"/>
                  </a:lnTo>
                  <a:lnTo>
                    <a:pt x="2260941" y="1269513"/>
                  </a:lnTo>
                  <a:lnTo>
                    <a:pt x="2215722" y="1269513"/>
                  </a:lnTo>
                  <a:lnTo>
                    <a:pt x="2215722" y="1283969"/>
                  </a:lnTo>
                  <a:lnTo>
                    <a:pt x="2200649" y="1283969"/>
                  </a:lnTo>
                  <a:lnTo>
                    <a:pt x="2200649" y="1312853"/>
                  </a:lnTo>
                  <a:lnTo>
                    <a:pt x="2185576" y="1312853"/>
                  </a:lnTo>
                  <a:lnTo>
                    <a:pt x="2185576" y="1327280"/>
                  </a:lnTo>
                  <a:lnTo>
                    <a:pt x="2170503" y="1327280"/>
                  </a:lnTo>
                  <a:lnTo>
                    <a:pt x="2140357" y="1327280"/>
                  </a:lnTo>
                  <a:lnTo>
                    <a:pt x="2140357" y="1341699"/>
                  </a:lnTo>
                  <a:lnTo>
                    <a:pt x="2125285" y="1341699"/>
                  </a:lnTo>
                  <a:lnTo>
                    <a:pt x="2125285" y="1356107"/>
                  </a:lnTo>
                  <a:lnTo>
                    <a:pt x="2110212" y="1356107"/>
                  </a:lnTo>
                  <a:lnTo>
                    <a:pt x="2080066" y="1356107"/>
                  </a:lnTo>
                  <a:lnTo>
                    <a:pt x="2080066" y="1370506"/>
                  </a:lnTo>
                  <a:lnTo>
                    <a:pt x="2049920" y="1370506"/>
                  </a:lnTo>
                  <a:lnTo>
                    <a:pt x="2034847" y="1370506"/>
                  </a:lnTo>
                  <a:lnTo>
                    <a:pt x="2019774" y="1370506"/>
                  </a:lnTo>
                  <a:lnTo>
                    <a:pt x="2019774" y="1399274"/>
                  </a:lnTo>
                  <a:lnTo>
                    <a:pt x="1989628" y="1399274"/>
                  </a:lnTo>
                  <a:lnTo>
                    <a:pt x="1989628" y="1413643"/>
                  </a:lnTo>
                  <a:lnTo>
                    <a:pt x="1959482" y="1413643"/>
                  </a:lnTo>
                  <a:lnTo>
                    <a:pt x="1959482" y="1428002"/>
                  </a:lnTo>
                  <a:lnTo>
                    <a:pt x="1929336" y="1428002"/>
                  </a:lnTo>
                  <a:lnTo>
                    <a:pt x="1929336" y="1442350"/>
                  </a:lnTo>
                  <a:lnTo>
                    <a:pt x="1914263" y="1442350"/>
                  </a:lnTo>
                  <a:lnTo>
                    <a:pt x="1914263" y="1456689"/>
                  </a:lnTo>
                  <a:lnTo>
                    <a:pt x="1899190" y="1456689"/>
                  </a:lnTo>
                  <a:lnTo>
                    <a:pt x="1884117" y="1456689"/>
                  </a:lnTo>
                  <a:lnTo>
                    <a:pt x="1869044" y="1456689"/>
                  </a:lnTo>
                  <a:lnTo>
                    <a:pt x="1838899" y="1456689"/>
                  </a:lnTo>
                  <a:lnTo>
                    <a:pt x="1838899" y="1471017"/>
                  </a:lnTo>
                  <a:lnTo>
                    <a:pt x="1823826" y="1471017"/>
                  </a:lnTo>
                  <a:lnTo>
                    <a:pt x="1823826" y="1485334"/>
                  </a:lnTo>
                  <a:lnTo>
                    <a:pt x="1808753" y="1485334"/>
                  </a:lnTo>
                  <a:lnTo>
                    <a:pt x="1808753" y="1499641"/>
                  </a:lnTo>
                  <a:lnTo>
                    <a:pt x="1793680" y="1499641"/>
                  </a:lnTo>
                  <a:lnTo>
                    <a:pt x="1793680" y="1542497"/>
                  </a:lnTo>
                  <a:lnTo>
                    <a:pt x="1778607" y="1542497"/>
                  </a:lnTo>
                  <a:lnTo>
                    <a:pt x="1748461" y="1542497"/>
                  </a:lnTo>
                  <a:lnTo>
                    <a:pt x="1718315" y="1542497"/>
                  </a:lnTo>
                  <a:lnTo>
                    <a:pt x="1688169" y="1542497"/>
                  </a:lnTo>
                  <a:lnTo>
                    <a:pt x="1688169" y="1571013"/>
                  </a:lnTo>
                  <a:lnTo>
                    <a:pt x="1673096" y="1571013"/>
                  </a:lnTo>
                  <a:lnTo>
                    <a:pt x="1673096" y="1585254"/>
                  </a:lnTo>
                  <a:lnTo>
                    <a:pt x="1658023" y="1585254"/>
                  </a:lnTo>
                  <a:lnTo>
                    <a:pt x="1658023" y="1613702"/>
                  </a:lnTo>
                  <a:lnTo>
                    <a:pt x="1642950" y="1613702"/>
                  </a:lnTo>
                  <a:lnTo>
                    <a:pt x="1597732" y="1613702"/>
                  </a:lnTo>
                  <a:lnTo>
                    <a:pt x="1597732" y="1627909"/>
                  </a:lnTo>
                  <a:lnTo>
                    <a:pt x="1582659" y="1627909"/>
                  </a:lnTo>
                  <a:lnTo>
                    <a:pt x="1567586" y="1627909"/>
                  </a:lnTo>
                  <a:lnTo>
                    <a:pt x="1552513" y="1627909"/>
                  </a:lnTo>
                  <a:lnTo>
                    <a:pt x="1552513" y="1642104"/>
                  </a:lnTo>
                  <a:lnTo>
                    <a:pt x="1537440" y="1642104"/>
                  </a:lnTo>
                  <a:lnTo>
                    <a:pt x="1522367" y="1642104"/>
                  </a:lnTo>
                  <a:lnTo>
                    <a:pt x="1507294" y="1642104"/>
                  </a:lnTo>
                  <a:lnTo>
                    <a:pt x="1507294" y="1684616"/>
                  </a:lnTo>
                  <a:lnTo>
                    <a:pt x="1492221" y="1684616"/>
                  </a:lnTo>
                  <a:lnTo>
                    <a:pt x="1492221" y="1698762"/>
                  </a:lnTo>
                  <a:lnTo>
                    <a:pt x="1477148" y="1698762"/>
                  </a:lnTo>
                  <a:lnTo>
                    <a:pt x="1462075" y="1698762"/>
                  </a:lnTo>
                  <a:lnTo>
                    <a:pt x="1462075" y="1712896"/>
                  </a:lnTo>
                  <a:lnTo>
                    <a:pt x="1447002" y="1712896"/>
                  </a:lnTo>
                  <a:lnTo>
                    <a:pt x="1447002" y="1755220"/>
                  </a:lnTo>
                  <a:lnTo>
                    <a:pt x="1431929" y="1755220"/>
                  </a:lnTo>
                  <a:lnTo>
                    <a:pt x="1401783" y="1755220"/>
                  </a:lnTo>
                  <a:lnTo>
                    <a:pt x="1386710" y="1755220"/>
                  </a:lnTo>
                  <a:lnTo>
                    <a:pt x="1386710" y="1783371"/>
                  </a:lnTo>
                  <a:lnTo>
                    <a:pt x="1371637" y="1783371"/>
                  </a:lnTo>
                  <a:lnTo>
                    <a:pt x="1341491" y="1783371"/>
                  </a:lnTo>
                  <a:lnTo>
                    <a:pt x="1341491" y="1797426"/>
                  </a:lnTo>
                  <a:lnTo>
                    <a:pt x="1326419" y="1797426"/>
                  </a:lnTo>
                  <a:lnTo>
                    <a:pt x="1311346" y="1797426"/>
                  </a:lnTo>
                  <a:lnTo>
                    <a:pt x="1311346" y="1811468"/>
                  </a:lnTo>
                  <a:lnTo>
                    <a:pt x="1296273" y="1811468"/>
                  </a:lnTo>
                  <a:lnTo>
                    <a:pt x="1281200" y="1811468"/>
                  </a:lnTo>
                  <a:lnTo>
                    <a:pt x="1266127" y="1811468"/>
                  </a:lnTo>
                  <a:lnTo>
                    <a:pt x="1266127" y="1825495"/>
                  </a:lnTo>
                  <a:lnTo>
                    <a:pt x="1251054" y="1825495"/>
                  </a:lnTo>
                  <a:lnTo>
                    <a:pt x="1251054" y="1839509"/>
                  </a:lnTo>
                  <a:lnTo>
                    <a:pt x="1235981" y="1839509"/>
                  </a:lnTo>
                  <a:lnTo>
                    <a:pt x="1235981" y="1853508"/>
                  </a:lnTo>
                  <a:lnTo>
                    <a:pt x="1220908" y="1853508"/>
                  </a:lnTo>
                  <a:lnTo>
                    <a:pt x="1220908" y="1867493"/>
                  </a:lnTo>
                  <a:lnTo>
                    <a:pt x="1190762" y="1867493"/>
                  </a:lnTo>
                  <a:lnTo>
                    <a:pt x="1190762" y="1895418"/>
                  </a:lnTo>
                  <a:lnTo>
                    <a:pt x="1175689" y="1895418"/>
                  </a:lnTo>
                  <a:lnTo>
                    <a:pt x="1160616" y="1895418"/>
                  </a:lnTo>
                  <a:lnTo>
                    <a:pt x="1145543" y="1895418"/>
                  </a:lnTo>
                  <a:lnTo>
                    <a:pt x="1145543" y="1909357"/>
                  </a:lnTo>
                  <a:lnTo>
                    <a:pt x="1130470" y="1909357"/>
                  </a:lnTo>
                  <a:lnTo>
                    <a:pt x="1115397" y="1909357"/>
                  </a:lnTo>
                  <a:lnTo>
                    <a:pt x="1100324" y="1909357"/>
                  </a:lnTo>
                  <a:lnTo>
                    <a:pt x="1100324" y="1923282"/>
                  </a:lnTo>
                  <a:lnTo>
                    <a:pt x="1085251" y="1923282"/>
                  </a:lnTo>
                  <a:lnTo>
                    <a:pt x="1070178" y="1923282"/>
                  </a:lnTo>
                  <a:lnTo>
                    <a:pt x="1070178" y="1937190"/>
                  </a:lnTo>
                  <a:lnTo>
                    <a:pt x="1055106" y="1937190"/>
                  </a:lnTo>
                  <a:lnTo>
                    <a:pt x="1055106" y="1951083"/>
                  </a:lnTo>
                  <a:lnTo>
                    <a:pt x="1040033" y="1951083"/>
                  </a:lnTo>
                  <a:lnTo>
                    <a:pt x="1040033" y="1964959"/>
                  </a:lnTo>
                  <a:lnTo>
                    <a:pt x="1009887" y="1964959"/>
                  </a:lnTo>
                  <a:lnTo>
                    <a:pt x="1009887" y="1992662"/>
                  </a:lnTo>
                  <a:lnTo>
                    <a:pt x="994814" y="1992662"/>
                  </a:lnTo>
                  <a:lnTo>
                    <a:pt x="979741" y="1992662"/>
                  </a:lnTo>
                  <a:lnTo>
                    <a:pt x="964668" y="1992662"/>
                  </a:lnTo>
                  <a:lnTo>
                    <a:pt x="964668" y="2006488"/>
                  </a:lnTo>
                  <a:lnTo>
                    <a:pt x="949595" y="2006488"/>
                  </a:lnTo>
                  <a:lnTo>
                    <a:pt x="934522" y="2006488"/>
                  </a:lnTo>
                  <a:lnTo>
                    <a:pt x="934522" y="2020297"/>
                  </a:lnTo>
                  <a:lnTo>
                    <a:pt x="919449" y="2020297"/>
                  </a:lnTo>
                  <a:lnTo>
                    <a:pt x="904376" y="2020297"/>
                  </a:lnTo>
                  <a:lnTo>
                    <a:pt x="904376" y="2034088"/>
                  </a:lnTo>
                  <a:lnTo>
                    <a:pt x="889303" y="2034088"/>
                  </a:lnTo>
                  <a:lnTo>
                    <a:pt x="874230" y="2034088"/>
                  </a:lnTo>
                  <a:lnTo>
                    <a:pt x="874230" y="2061615"/>
                  </a:lnTo>
                  <a:lnTo>
                    <a:pt x="859157" y="2061615"/>
                  </a:lnTo>
                  <a:lnTo>
                    <a:pt x="859157" y="2075351"/>
                  </a:lnTo>
                  <a:lnTo>
                    <a:pt x="844084" y="2075351"/>
                  </a:lnTo>
                  <a:lnTo>
                    <a:pt x="844084" y="2089068"/>
                  </a:lnTo>
                  <a:lnTo>
                    <a:pt x="829011" y="2089068"/>
                  </a:lnTo>
                  <a:lnTo>
                    <a:pt x="813938" y="2089068"/>
                  </a:lnTo>
                  <a:lnTo>
                    <a:pt x="813938" y="2102765"/>
                  </a:lnTo>
                  <a:lnTo>
                    <a:pt x="783793" y="2102765"/>
                  </a:lnTo>
                  <a:lnTo>
                    <a:pt x="783793" y="2130099"/>
                  </a:lnTo>
                  <a:lnTo>
                    <a:pt x="768720" y="2130099"/>
                  </a:lnTo>
                  <a:lnTo>
                    <a:pt x="753647" y="2130099"/>
                  </a:lnTo>
                  <a:lnTo>
                    <a:pt x="738574" y="2130099"/>
                  </a:lnTo>
                  <a:lnTo>
                    <a:pt x="738574" y="2143736"/>
                  </a:lnTo>
                  <a:lnTo>
                    <a:pt x="723501" y="2143736"/>
                  </a:lnTo>
                  <a:lnTo>
                    <a:pt x="723501" y="2198064"/>
                  </a:lnTo>
                  <a:lnTo>
                    <a:pt x="708428" y="2198064"/>
                  </a:lnTo>
                  <a:lnTo>
                    <a:pt x="708428" y="2225091"/>
                  </a:lnTo>
                  <a:lnTo>
                    <a:pt x="693355" y="2225091"/>
                  </a:lnTo>
                  <a:lnTo>
                    <a:pt x="678282" y="2225091"/>
                  </a:lnTo>
                  <a:lnTo>
                    <a:pt x="663209" y="2225091"/>
                  </a:lnTo>
                  <a:lnTo>
                    <a:pt x="663209" y="2252021"/>
                  </a:lnTo>
                  <a:lnTo>
                    <a:pt x="648136" y="2252021"/>
                  </a:lnTo>
                  <a:lnTo>
                    <a:pt x="648136" y="2265447"/>
                  </a:lnTo>
                  <a:lnTo>
                    <a:pt x="633063" y="2265447"/>
                  </a:lnTo>
                  <a:lnTo>
                    <a:pt x="617990" y="2265447"/>
                  </a:lnTo>
                  <a:lnTo>
                    <a:pt x="617990" y="2278847"/>
                  </a:lnTo>
                  <a:lnTo>
                    <a:pt x="602917" y="2278847"/>
                  </a:lnTo>
                  <a:lnTo>
                    <a:pt x="602917" y="2332171"/>
                  </a:lnTo>
                  <a:lnTo>
                    <a:pt x="587844" y="2332171"/>
                  </a:lnTo>
                  <a:lnTo>
                    <a:pt x="572771" y="2332171"/>
                  </a:lnTo>
                  <a:lnTo>
                    <a:pt x="572771" y="2345428"/>
                  </a:lnTo>
                  <a:lnTo>
                    <a:pt x="542625" y="2345428"/>
                  </a:lnTo>
                  <a:lnTo>
                    <a:pt x="527553" y="2345428"/>
                  </a:lnTo>
                  <a:lnTo>
                    <a:pt x="527553" y="2358654"/>
                  </a:lnTo>
                  <a:lnTo>
                    <a:pt x="512480" y="2358654"/>
                  </a:lnTo>
                  <a:lnTo>
                    <a:pt x="512480" y="2398134"/>
                  </a:lnTo>
                  <a:lnTo>
                    <a:pt x="497407" y="2398134"/>
                  </a:lnTo>
                  <a:lnTo>
                    <a:pt x="482334" y="2398134"/>
                  </a:lnTo>
                  <a:lnTo>
                    <a:pt x="467261" y="2398134"/>
                  </a:lnTo>
                  <a:lnTo>
                    <a:pt x="467261" y="2424279"/>
                  </a:lnTo>
                  <a:lnTo>
                    <a:pt x="437115" y="2424279"/>
                  </a:lnTo>
                  <a:lnTo>
                    <a:pt x="422042" y="2424279"/>
                  </a:lnTo>
                  <a:lnTo>
                    <a:pt x="406969" y="2424279"/>
                  </a:lnTo>
                  <a:lnTo>
                    <a:pt x="406969" y="2437294"/>
                  </a:lnTo>
                  <a:lnTo>
                    <a:pt x="391896" y="2437294"/>
                  </a:lnTo>
                  <a:lnTo>
                    <a:pt x="391896" y="2463205"/>
                  </a:lnTo>
                  <a:lnTo>
                    <a:pt x="376823" y="2463205"/>
                  </a:lnTo>
                  <a:lnTo>
                    <a:pt x="361750" y="2463205"/>
                  </a:lnTo>
                  <a:lnTo>
                    <a:pt x="361750" y="2488945"/>
                  </a:lnTo>
                  <a:lnTo>
                    <a:pt x="331604" y="2488945"/>
                  </a:lnTo>
                  <a:lnTo>
                    <a:pt x="331604" y="2564977"/>
                  </a:lnTo>
                  <a:lnTo>
                    <a:pt x="316531" y="2564977"/>
                  </a:lnTo>
                  <a:lnTo>
                    <a:pt x="301458" y="2564977"/>
                  </a:lnTo>
                  <a:lnTo>
                    <a:pt x="301458" y="2577449"/>
                  </a:lnTo>
                  <a:lnTo>
                    <a:pt x="286385" y="2577449"/>
                  </a:lnTo>
                  <a:lnTo>
                    <a:pt x="271312" y="2577449"/>
                  </a:lnTo>
                  <a:lnTo>
                    <a:pt x="256240" y="2577449"/>
                  </a:lnTo>
                  <a:lnTo>
                    <a:pt x="256240" y="2602196"/>
                  </a:lnTo>
                  <a:lnTo>
                    <a:pt x="241167" y="2602196"/>
                  </a:lnTo>
                  <a:lnTo>
                    <a:pt x="241167" y="2650774"/>
                  </a:lnTo>
                  <a:lnTo>
                    <a:pt x="226094" y="2650774"/>
                  </a:lnTo>
                  <a:lnTo>
                    <a:pt x="226094" y="2674516"/>
                  </a:lnTo>
                  <a:lnTo>
                    <a:pt x="211021" y="2674516"/>
                  </a:lnTo>
                  <a:lnTo>
                    <a:pt x="211021" y="2686225"/>
                  </a:lnTo>
                  <a:lnTo>
                    <a:pt x="195948" y="2686225"/>
                  </a:lnTo>
                  <a:lnTo>
                    <a:pt x="195948" y="2709270"/>
                  </a:lnTo>
                  <a:lnTo>
                    <a:pt x="180875" y="2709270"/>
                  </a:lnTo>
                  <a:lnTo>
                    <a:pt x="165802" y="2709270"/>
                  </a:lnTo>
                  <a:lnTo>
                    <a:pt x="165802" y="2720581"/>
                  </a:lnTo>
                  <a:lnTo>
                    <a:pt x="150729" y="2720581"/>
                  </a:lnTo>
                  <a:lnTo>
                    <a:pt x="150729" y="2742703"/>
                  </a:lnTo>
                  <a:lnTo>
                    <a:pt x="135656" y="2742703"/>
                  </a:lnTo>
                  <a:lnTo>
                    <a:pt x="135656" y="2753472"/>
                  </a:lnTo>
                  <a:lnTo>
                    <a:pt x="120583" y="2753472"/>
                  </a:lnTo>
                  <a:lnTo>
                    <a:pt x="120583" y="2784238"/>
                  </a:lnTo>
                  <a:lnTo>
                    <a:pt x="105510" y="2784238"/>
                  </a:lnTo>
                  <a:lnTo>
                    <a:pt x="105510" y="2811476"/>
                  </a:lnTo>
                  <a:lnTo>
                    <a:pt x="90437" y="2811476"/>
                  </a:lnTo>
                  <a:lnTo>
                    <a:pt x="90437" y="2819225"/>
                  </a:lnTo>
                  <a:lnTo>
                    <a:pt x="75364" y="2819225"/>
                  </a:lnTo>
                  <a:lnTo>
                    <a:pt x="75364" y="2830653"/>
                  </a:lnTo>
                  <a:lnTo>
                    <a:pt x="60291" y="2830653"/>
                  </a:lnTo>
                  <a:lnTo>
                    <a:pt x="45218" y="2830653"/>
                  </a:lnTo>
                  <a:lnTo>
                    <a:pt x="30145" y="2830653"/>
                  </a:lnTo>
                  <a:lnTo>
                    <a:pt x="0" y="2830653"/>
                  </a:lnTo>
                  <a:close/>
                </a:path>
              </a:pathLst>
            </a:custGeom>
            <a:solidFill>
              <a:srgbClr val="00CDCD">
                <a:alpha val="20000"/>
              </a:srgbClr>
            </a:solidFill>
          </p:spPr>
          <p:txBody>
            <a:bodyPr/>
            <a:lstStyle/>
            <a:p>
              <a:endParaRPr sz="2800"/>
            </a:p>
          </p:txBody>
        </p:sp>
        <p:sp>
          <p:nvSpPr>
            <p:cNvPr id="40" name="pl38">
              <a:extLst>
                <a:ext uri="{FF2B5EF4-FFF2-40B4-BE49-F238E27FC236}">
                  <a16:creationId xmlns:a16="http://schemas.microsoft.com/office/drawing/2014/main" id="{3B5D23D3-2AED-9F70-7945-37A1FFD3C049}"/>
                </a:ext>
              </a:extLst>
            </p:cNvPr>
            <p:cNvSpPr/>
            <p:nvPr/>
          </p:nvSpPr>
          <p:spPr>
            <a:xfrm>
              <a:off x="1835040" y="2820879"/>
              <a:ext cx="5501610" cy="1763076"/>
            </a:xfrm>
            <a:custGeom>
              <a:avLst/>
              <a:gdLst/>
              <a:ahLst/>
              <a:cxnLst/>
              <a:rect l="0" t="0" r="0" b="0"/>
              <a:pathLst>
                <a:path w="5501624" h="2750317">
                  <a:moveTo>
                    <a:pt x="0" y="2750317"/>
                  </a:moveTo>
                  <a:lnTo>
                    <a:pt x="30145" y="2750317"/>
                  </a:lnTo>
                  <a:lnTo>
                    <a:pt x="30145" y="2750317"/>
                  </a:lnTo>
                  <a:lnTo>
                    <a:pt x="45218" y="2750317"/>
                  </a:lnTo>
                  <a:lnTo>
                    <a:pt x="45218" y="2750317"/>
                  </a:lnTo>
                  <a:lnTo>
                    <a:pt x="60291" y="2750317"/>
                  </a:lnTo>
                  <a:lnTo>
                    <a:pt x="60291" y="2750317"/>
                  </a:lnTo>
                  <a:lnTo>
                    <a:pt x="75364" y="2750317"/>
                  </a:lnTo>
                  <a:lnTo>
                    <a:pt x="75364" y="2705944"/>
                  </a:lnTo>
                  <a:lnTo>
                    <a:pt x="90437" y="2705944"/>
                  </a:lnTo>
                  <a:lnTo>
                    <a:pt x="90437" y="2684168"/>
                  </a:lnTo>
                  <a:lnTo>
                    <a:pt x="105510" y="2684168"/>
                  </a:lnTo>
                  <a:lnTo>
                    <a:pt x="105510" y="2621764"/>
                  </a:lnTo>
                  <a:lnTo>
                    <a:pt x="120583" y="2621764"/>
                  </a:lnTo>
                  <a:lnTo>
                    <a:pt x="120583" y="2562306"/>
                  </a:lnTo>
                  <a:lnTo>
                    <a:pt x="135656" y="2562306"/>
                  </a:lnTo>
                  <a:lnTo>
                    <a:pt x="135656" y="2542938"/>
                  </a:lnTo>
                  <a:lnTo>
                    <a:pt x="150729" y="2542938"/>
                  </a:lnTo>
                  <a:lnTo>
                    <a:pt x="150729" y="2504728"/>
                  </a:lnTo>
                  <a:lnTo>
                    <a:pt x="165802" y="2504728"/>
                  </a:lnTo>
                  <a:lnTo>
                    <a:pt x="165802" y="2485849"/>
                  </a:lnTo>
                  <a:lnTo>
                    <a:pt x="180875" y="2485849"/>
                  </a:lnTo>
                  <a:lnTo>
                    <a:pt x="180875" y="2485849"/>
                  </a:lnTo>
                  <a:lnTo>
                    <a:pt x="195948" y="2485849"/>
                  </a:lnTo>
                  <a:lnTo>
                    <a:pt x="195948" y="2448476"/>
                  </a:lnTo>
                  <a:lnTo>
                    <a:pt x="211021" y="2448476"/>
                  </a:lnTo>
                  <a:lnTo>
                    <a:pt x="211021" y="2429961"/>
                  </a:lnTo>
                  <a:lnTo>
                    <a:pt x="226094" y="2429961"/>
                  </a:lnTo>
                  <a:lnTo>
                    <a:pt x="226094" y="2393227"/>
                  </a:lnTo>
                  <a:lnTo>
                    <a:pt x="241167" y="2393227"/>
                  </a:lnTo>
                  <a:lnTo>
                    <a:pt x="241167" y="2320768"/>
                  </a:lnTo>
                  <a:lnTo>
                    <a:pt x="256240" y="2320768"/>
                  </a:lnTo>
                  <a:lnTo>
                    <a:pt x="256240" y="2284963"/>
                  </a:lnTo>
                  <a:lnTo>
                    <a:pt x="271312" y="2284963"/>
                  </a:lnTo>
                  <a:lnTo>
                    <a:pt x="271312" y="2284963"/>
                  </a:lnTo>
                  <a:lnTo>
                    <a:pt x="286385" y="2284963"/>
                  </a:lnTo>
                  <a:lnTo>
                    <a:pt x="286385" y="2284963"/>
                  </a:lnTo>
                  <a:lnTo>
                    <a:pt x="301458" y="2284963"/>
                  </a:lnTo>
                  <a:lnTo>
                    <a:pt x="301458" y="2267153"/>
                  </a:lnTo>
                  <a:lnTo>
                    <a:pt x="316531" y="2267153"/>
                  </a:lnTo>
                  <a:lnTo>
                    <a:pt x="316531" y="2267153"/>
                  </a:lnTo>
                  <a:lnTo>
                    <a:pt x="331604" y="2267153"/>
                  </a:lnTo>
                  <a:lnTo>
                    <a:pt x="331604" y="2161406"/>
                  </a:lnTo>
                  <a:lnTo>
                    <a:pt x="361750" y="2161406"/>
                  </a:lnTo>
                  <a:lnTo>
                    <a:pt x="361750" y="2126527"/>
                  </a:lnTo>
                  <a:lnTo>
                    <a:pt x="376823" y="2126527"/>
                  </a:lnTo>
                  <a:lnTo>
                    <a:pt x="376823" y="2126527"/>
                  </a:lnTo>
                  <a:lnTo>
                    <a:pt x="391896" y="2126527"/>
                  </a:lnTo>
                  <a:lnTo>
                    <a:pt x="391896" y="2091809"/>
                  </a:lnTo>
                  <a:lnTo>
                    <a:pt x="406969" y="2091809"/>
                  </a:lnTo>
                  <a:lnTo>
                    <a:pt x="406969" y="2074506"/>
                  </a:lnTo>
                  <a:lnTo>
                    <a:pt x="422042" y="2074506"/>
                  </a:lnTo>
                  <a:lnTo>
                    <a:pt x="422042" y="2074506"/>
                  </a:lnTo>
                  <a:lnTo>
                    <a:pt x="437115" y="2074506"/>
                  </a:lnTo>
                  <a:lnTo>
                    <a:pt x="437115" y="2074506"/>
                  </a:lnTo>
                  <a:lnTo>
                    <a:pt x="467261" y="2074506"/>
                  </a:lnTo>
                  <a:lnTo>
                    <a:pt x="467261" y="2040006"/>
                  </a:lnTo>
                  <a:lnTo>
                    <a:pt x="482334" y="2040006"/>
                  </a:lnTo>
                  <a:lnTo>
                    <a:pt x="482334" y="2040006"/>
                  </a:lnTo>
                  <a:lnTo>
                    <a:pt x="497407" y="2040006"/>
                  </a:lnTo>
                  <a:lnTo>
                    <a:pt x="497407" y="2040006"/>
                  </a:lnTo>
                  <a:lnTo>
                    <a:pt x="512480" y="2040006"/>
                  </a:lnTo>
                  <a:lnTo>
                    <a:pt x="512480" y="1988504"/>
                  </a:lnTo>
                  <a:lnTo>
                    <a:pt x="527553" y="1988504"/>
                  </a:lnTo>
                  <a:lnTo>
                    <a:pt x="527553" y="1971399"/>
                  </a:lnTo>
                  <a:lnTo>
                    <a:pt x="542625" y="1971399"/>
                  </a:lnTo>
                  <a:lnTo>
                    <a:pt x="542625" y="1971399"/>
                  </a:lnTo>
                  <a:lnTo>
                    <a:pt x="572771" y="1971399"/>
                  </a:lnTo>
                  <a:lnTo>
                    <a:pt x="572771" y="1954323"/>
                  </a:lnTo>
                  <a:lnTo>
                    <a:pt x="587844" y="1954323"/>
                  </a:lnTo>
                  <a:lnTo>
                    <a:pt x="587844" y="1954323"/>
                  </a:lnTo>
                  <a:lnTo>
                    <a:pt x="602917" y="1954323"/>
                  </a:lnTo>
                  <a:lnTo>
                    <a:pt x="602917" y="1886296"/>
                  </a:lnTo>
                  <a:lnTo>
                    <a:pt x="617990" y="1886296"/>
                  </a:lnTo>
                  <a:lnTo>
                    <a:pt x="617990" y="1869355"/>
                  </a:lnTo>
                  <a:lnTo>
                    <a:pt x="633063" y="1869355"/>
                  </a:lnTo>
                  <a:lnTo>
                    <a:pt x="633063" y="1869355"/>
                  </a:lnTo>
                  <a:lnTo>
                    <a:pt x="648136" y="1869355"/>
                  </a:lnTo>
                  <a:lnTo>
                    <a:pt x="648136" y="1852438"/>
                  </a:lnTo>
                  <a:lnTo>
                    <a:pt x="663209" y="1852438"/>
                  </a:lnTo>
                  <a:lnTo>
                    <a:pt x="663209" y="1818677"/>
                  </a:lnTo>
                  <a:lnTo>
                    <a:pt x="678282" y="1818677"/>
                  </a:lnTo>
                  <a:lnTo>
                    <a:pt x="678282" y="1818677"/>
                  </a:lnTo>
                  <a:lnTo>
                    <a:pt x="693355" y="1818677"/>
                  </a:lnTo>
                  <a:lnTo>
                    <a:pt x="693355" y="1818677"/>
                  </a:lnTo>
                  <a:lnTo>
                    <a:pt x="708428" y="1818677"/>
                  </a:lnTo>
                  <a:lnTo>
                    <a:pt x="708428" y="1785009"/>
                  </a:lnTo>
                  <a:lnTo>
                    <a:pt x="723501" y="1785009"/>
                  </a:lnTo>
                  <a:lnTo>
                    <a:pt x="723501" y="1717931"/>
                  </a:lnTo>
                  <a:lnTo>
                    <a:pt x="738574" y="1717931"/>
                  </a:lnTo>
                  <a:lnTo>
                    <a:pt x="738574" y="1701212"/>
                  </a:lnTo>
                  <a:lnTo>
                    <a:pt x="753647" y="1701212"/>
                  </a:lnTo>
                  <a:lnTo>
                    <a:pt x="753647" y="1701212"/>
                  </a:lnTo>
                  <a:lnTo>
                    <a:pt x="768720" y="1701212"/>
                  </a:lnTo>
                  <a:lnTo>
                    <a:pt x="768720" y="1701212"/>
                  </a:lnTo>
                  <a:lnTo>
                    <a:pt x="783793" y="1701212"/>
                  </a:lnTo>
                  <a:lnTo>
                    <a:pt x="783793" y="1667834"/>
                  </a:lnTo>
                  <a:lnTo>
                    <a:pt x="813938" y="1667834"/>
                  </a:lnTo>
                  <a:lnTo>
                    <a:pt x="813938" y="1651174"/>
                  </a:lnTo>
                  <a:lnTo>
                    <a:pt x="829011" y="1651174"/>
                  </a:lnTo>
                  <a:lnTo>
                    <a:pt x="829011" y="1651174"/>
                  </a:lnTo>
                  <a:lnTo>
                    <a:pt x="844084" y="1651174"/>
                  </a:lnTo>
                  <a:lnTo>
                    <a:pt x="844084" y="1634531"/>
                  </a:lnTo>
                  <a:lnTo>
                    <a:pt x="859157" y="1634531"/>
                  </a:lnTo>
                  <a:lnTo>
                    <a:pt x="859157" y="1617907"/>
                  </a:lnTo>
                  <a:lnTo>
                    <a:pt x="874230" y="1617907"/>
                  </a:lnTo>
                  <a:lnTo>
                    <a:pt x="874230" y="1584712"/>
                  </a:lnTo>
                  <a:lnTo>
                    <a:pt x="889303" y="1584712"/>
                  </a:lnTo>
                  <a:lnTo>
                    <a:pt x="889303" y="1584712"/>
                  </a:lnTo>
                  <a:lnTo>
                    <a:pt x="904376" y="1584712"/>
                  </a:lnTo>
                  <a:lnTo>
                    <a:pt x="904376" y="1568140"/>
                  </a:lnTo>
                  <a:lnTo>
                    <a:pt x="919449" y="1568140"/>
                  </a:lnTo>
                  <a:lnTo>
                    <a:pt x="919449" y="1568140"/>
                  </a:lnTo>
                  <a:lnTo>
                    <a:pt x="934522" y="1568140"/>
                  </a:lnTo>
                  <a:lnTo>
                    <a:pt x="934522" y="1551586"/>
                  </a:lnTo>
                  <a:lnTo>
                    <a:pt x="949595" y="1551586"/>
                  </a:lnTo>
                  <a:lnTo>
                    <a:pt x="949595" y="1551586"/>
                  </a:lnTo>
                  <a:lnTo>
                    <a:pt x="964668" y="1551586"/>
                  </a:lnTo>
                  <a:lnTo>
                    <a:pt x="964668" y="1535047"/>
                  </a:lnTo>
                  <a:lnTo>
                    <a:pt x="979741" y="1535047"/>
                  </a:lnTo>
                  <a:lnTo>
                    <a:pt x="979741" y="1535047"/>
                  </a:lnTo>
                  <a:lnTo>
                    <a:pt x="994814" y="1535047"/>
                  </a:lnTo>
                  <a:lnTo>
                    <a:pt x="994814" y="1535047"/>
                  </a:lnTo>
                  <a:lnTo>
                    <a:pt x="1009887" y="1535047"/>
                  </a:lnTo>
                  <a:lnTo>
                    <a:pt x="1009887" y="1502019"/>
                  </a:lnTo>
                  <a:lnTo>
                    <a:pt x="1040033" y="1502019"/>
                  </a:lnTo>
                  <a:lnTo>
                    <a:pt x="1040033" y="1485528"/>
                  </a:lnTo>
                  <a:lnTo>
                    <a:pt x="1055106" y="1485528"/>
                  </a:lnTo>
                  <a:lnTo>
                    <a:pt x="1055106" y="1469053"/>
                  </a:lnTo>
                  <a:lnTo>
                    <a:pt x="1070178" y="1469053"/>
                  </a:lnTo>
                  <a:lnTo>
                    <a:pt x="1070178" y="1452593"/>
                  </a:lnTo>
                  <a:lnTo>
                    <a:pt x="1085251" y="1452593"/>
                  </a:lnTo>
                  <a:lnTo>
                    <a:pt x="1085251" y="1452593"/>
                  </a:lnTo>
                  <a:lnTo>
                    <a:pt x="1100324" y="1452593"/>
                  </a:lnTo>
                  <a:lnTo>
                    <a:pt x="1100324" y="1436148"/>
                  </a:lnTo>
                  <a:lnTo>
                    <a:pt x="1115397" y="1436148"/>
                  </a:lnTo>
                  <a:lnTo>
                    <a:pt x="1115397" y="1436148"/>
                  </a:lnTo>
                  <a:lnTo>
                    <a:pt x="1130470" y="1436148"/>
                  </a:lnTo>
                  <a:lnTo>
                    <a:pt x="1130470" y="1436148"/>
                  </a:lnTo>
                  <a:lnTo>
                    <a:pt x="1145543" y="1436148"/>
                  </a:lnTo>
                  <a:lnTo>
                    <a:pt x="1145543" y="1419718"/>
                  </a:lnTo>
                  <a:lnTo>
                    <a:pt x="1160616" y="1419718"/>
                  </a:lnTo>
                  <a:lnTo>
                    <a:pt x="1160616" y="1419718"/>
                  </a:lnTo>
                  <a:lnTo>
                    <a:pt x="1175689" y="1419718"/>
                  </a:lnTo>
                  <a:lnTo>
                    <a:pt x="1175689" y="1419718"/>
                  </a:lnTo>
                  <a:lnTo>
                    <a:pt x="1190762" y="1419718"/>
                  </a:lnTo>
                  <a:lnTo>
                    <a:pt x="1190762" y="1386900"/>
                  </a:lnTo>
                  <a:lnTo>
                    <a:pt x="1220908" y="1386900"/>
                  </a:lnTo>
                  <a:lnTo>
                    <a:pt x="1220908" y="1370512"/>
                  </a:lnTo>
                  <a:lnTo>
                    <a:pt x="1235981" y="1370512"/>
                  </a:lnTo>
                  <a:lnTo>
                    <a:pt x="1235981" y="1354138"/>
                  </a:lnTo>
                  <a:lnTo>
                    <a:pt x="1251054" y="1354138"/>
                  </a:lnTo>
                  <a:lnTo>
                    <a:pt x="1251054" y="1337778"/>
                  </a:lnTo>
                  <a:lnTo>
                    <a:pt x="1266127" y="1337778"/>
                  </a:lnTo>
                  <a:lnTo>
                    <a:pt x="1266127" y="1321431"/>
                  </a:lnTo>
                  <a:lnTo>
                    <a:pt x="1281200" y="1321431"/>
                  </a:lnTo>
                  <a:lnTo>
                    <a:pt x="1281200" y="1321431"/>
                  </a:lnTo>
                  <a:lnTo>
                    <a:pt x="1296273" y="1321431"/>
                  </a:lnTo>
                  <a:lnTo>
                    <a:pt x="1296273" y="1321431"/>
                  </a:lnTo>
                  <a:lnTo>
                    <a:pt x="1311346" y="1321431"/>
                  </a:lnTo>
                  <a:lnTo>
                    <a:pt x="1311346" y="1305098"/>
                  </a:lnTo>
                  <a:lnTo>
                    <a:pt x="1326419" y="1305098"/>
                  </a:lnTo>
                  <a:lnTo>
                    <a:pt x="1326419" y="1305098"/>
                  </a:lnTo>
                  <a:lnTo>
                    <a:pt x="1341491" y="1305098"/>
                  </a:lnTo>
                  <a:lnTo>
                    <a:pt x="1341491" y="1288777"/>
                  </a:lnTo>
                  <a:lnTo>
                    <a:pt x="1371637" y="1288777"/>
                  </a:lnTo>
                  <a:lnTo>
                    <a:pt x="1371637" y="1288777"/>
                  </a:lnTo>
                  <a:lnTo>
                    <a:pt x="1386710" y="1288777"/>
                  </a:lnTo>
                  <a:lnTo>
                    <a:pt x="1386710" y="1256175"/>
                  </a:lnTo>
                  <a:lnTo>
                    <a:pt x="1401783" y="1256175"/>
                  </a:lnTo>
                  <a:lnTo>
                    <a:pt x="1401783" y="1256175"/>
                  </a:lnTo>
                  <a:lnTo>
                    <a:pt x="1431929" y="1256175"/>
                  </a:lnTo>
                  <a:lnTo>
                    <a:pt x="1431929" y="1256175"/>
                  </a:lnTo>
                  <a:lnTo>
                    <a:pt x="1447002" y="1256175"/>
                  </a:lnTo>
                  <a:lnTo>
                    <a:pt x="1447002" y="1207365"/>
                  </a:lnTo>
                  <a:lnTo>
                    <a:pt x="1462075" y="1207365"/>
                  </a:lnTo>
                  <a:lnTo>
                    <a:pt x="1462075" y="1191120"/>
                  </a:lnTo>
                  <a:lnTo>
                    <a:pt x="1477148" y="1191120"/>
                  </a:lnTo>
                  <a:lnTo>
                    <a:pt x="1477148" y="1191120"/>
                  </a:lnTo>
                  <a:lnTo>
                    <a:pt x="1492221" y="1191120"/>
                  </a:lnTo>
                  <a:lnTo>
                    <a:pt x="1492221" y="1174886"/>
                  </a:lnTo>
                  <a:lnTo>
                    <a:pt x="1507294" y="1174886"/>
                  </a:lnTo>
                  <a:lnTo>
                    <a:pt x="1507294" y="1126256"/>
                  </a:lnTo>
                  <a:lnTo>
                    <a:pt x="1522367" y="1126256"/>
                  </a:lnTo>
                  <a:lnTo>
                    <a:pt x="1522367" y="1126256"/>
                  </a:lnTo>
                  <a:lnTo>
                    <a:pt x="1537440" y="1126256"/>
                  </a:lnTo>
                  <a:lnTo>
                    <a:pt x="1537440" y="1126256"/>
                  </a:lnTo>
                  <a:lnTo>
                    <a:pt x="1552513" y="1126256"/>
                  </a:lnTo>
                  <a:lnTo>
                    <a:pt x="1552513" y="1110068"/>
                  </a:lnTo>
                  <a:lnTo>
                    <a:pt x="1567586" y="1110068"/>
                  </a:lnTo>
                  <a:lnTo>
                    <a:pt x="1567586" y="1110068"/>
                  </a:lnTo>
                  <a:lnTo>
                    <a:pt x="1582659" y="1110068"/>
                  </a:lnTo>
                  <a:lnTo>
                    <a:pt x="1582659" y="1110068"/>
                  </a:lnTo>
                  <a:lnTo>
                    <a:pt x="1597732" y="1110068"/>
                  </a:lnTo>
                  <a:lnTo>
                    <a:pt x="1597732" y="1093892"/>
                  </a:lnTo>
                  <a:lnTo>
                    <a:pt x="1642950" y="1093892"/>
                  </a:lnTo>
                  <a:lnTo>
                    <a:pt x="1642950" y="1093892"/>
                  </a:lnTo>
                  <a:lnTo>
                    <a:pt x="1658023" y="1093892"/>
                  </a:lnTo>
                  <a:lnTo>
                    <a:pt x="1658023" y="1061574"/>
                  </a:lnTo>
                  <a:lnTo>
                    <a:pt x="1673096" y="1061574"/>
                  </a:lnTo>
                  <a:lnTo>
                    <a:pt x="1673096" y="1045431"/>
                  </a:lnTo>
                  <a:lnTo>
                    <a:pt x="1688169" y="1045431"/>
                  </a:lnTo>
                  <a:lnTo>
                    <a:pt x="1688169" y="1013177"/>
                  </a:lnTo>
                  <a:lnTo>
                    <a:pt x="1718315" y="1013177"/>
                  </a:lnTo>
                  <a:lnTo>
                    <a:pt x="1718315" y="1013177"/>
                  </a:lnTo>
                  <a:lnTo>
                    <a:pt x="1748461" y="1013177"/>
                  </a:lnTo>
                  <a:lnTo>
                    <a:pt x="1748461" y="1013177"/>
                  </a:lnTo>
                  <a:lnTo>
                    <a:pt x="1778607" y="1013177"/>
                  </a:lnTo>
                  <a:lnTo>
                    <a:pt x="1778607" y="1013177"/>
                  </a:lnTo>
                  <a:lnTo>
                    <a:pt x="1793680" y="1013177"/>
                  </a:lnTo>
                  <a:lnTo>
                    <a:pt x="1793680" y="964876"/>
                  </a:lnTo>
                  <a:lnTo>
                    <a:pt x="1808753" y="964876"/>
                  </a:lnTo>
                  <a:lnTo>
                    <a:pt x="1808753" y="948796"/>
                  </a:lnTo>
                  <a:lnTo>
                    <a:pt x="1823826" y="948796"/>
                  </a:lnTo>
                  <a:lnTo>
                    <a:pt x="1823826" y="932726"/>
                  </a:lnTo>
                  <a:lnTo>
                    <a:pt x="1838899" y="932726"/>
                  </a:lnTo>
                  <a:lnTo>
                    <a:pt x="1838899" y="916666"/>
                  </a:lnTo>
                  <a:lnTo>
                    <a:pt x="1869044" y="916666"/>
                  </a:lnTo>
                  <a:lnTo>
                    <a:pt x="1869044" y="916666"/>
                  </a:lnTo>
                  <a:lnTo>
                    <a:pt x="1884117" y="916666"/>
                  </a:lnTo>
                  <a:lnTo>
                    <a:pt x="1884117" y="916666"/>
                  </a:lnTo>
                  <a:lnTo>
                    <a:pt x="1899190" y="916666"/>
                  </a:lnTo>
                  <a:lnTo>
                    <a:pt x="1899190" y="916666"/>
                  </a:lnTo>
                  <a:lnTo>
                    <a:pt x="1914263" y="916666"/>
                  </a:lnTo>
                  <a:lnTo>
                    <a:pt x="1914263" y="900616"/>
                  </a:lnTo>
                  <a:lnTo>
                    <a:pt x="1929336" y="900616"/>
                  </a:lnTo>
                  <a:lnTo>
                    <a:pt x="1929336" y="884577"/>
                  </a:lnTo>
                  <a:lnTo>
                    <a:pt x="1959482" y="884577"/>
                  </a:lnTo>
                  <a:lnTo>
                    <a:pt x="1959482" y="868546"/>
                  </a:lnTo>
                  <a:lnTo>
                    <a:pt x="1989628" y="868546"/>
                  </a:lnTo>
                  <a:lnTo>
                    <a:pt x="1989628" y="852526"/>
                  </a:lnTo>
                  <a:lnTo>
                    <a:pt x="2019774" y="852526"/>
                  </a:lnTo>
                  <a:lnTo>
                    <a:pt x="2019774" y="820514"/>
                  </a:lnTo>
                  <a:lnTo>
                    <a:pt x="2034847" y="820514"/>
                  </a:lnTo>
                  <a:lnTo>
                    <a:pt x="2034847" y="820514"/>
                  </a:lnTo>
                  <a:lnTo>
                    <a:pt x="2049920" y="820514"/>
                  </a:lnTo>
                  <a:lnTo>
                    <a:pt x="2049920" y="820514"/>
                  </a:lnTo>
                  <a:lnTo>
                    <a:pt x="2080066" y="820514"/>
                  </a:lnTo>
                  <a:lnTo>
                    <a:pt x="2080066" y="804522"/>
                  </a:lnTo>
                  <a:lnTo>
                    <a:pt x="2110212" y="804522"/>
                  </a:lnTo>
                  <a:lnTo>
                    <a:pt x="2110212" y="804522"/>
                  </a:lnTo>
                  <a:lnTo>
                    <a:pt x="2125285" y="804522"/>
                  </a:lnTo>
                  <a:lnTo>
                    <a:pt x="2125285" y="788539"/>
                  </a:lnTo>
                  <a:lnTo>
                    <a:pt x="2140357" y="788539"/>
                  </a:lnTo>
                  <a:lnTo>
                    <a:pt x="2140357" y="772566"/>
                  </a:lnTo>
                  <a:lnTo>
                    <a:pt x="2170503" y="772566"/>
                  </a:lnTo>
                  <a:lnTo>
                    <a:pt x="2170503" y="772566"/>
                  </a:lnTo>
                  <a:lnTo>
                    <a:pt x="2185576" y="772566"/>
                  </a:lnTo>
                  <a:lnTo>
                    <a:pt x="2185576" y="756602"/>
                  </a:lnTo>
                  <a:lnTo>
                    <a:pt x="2200649" y="756602"/>
                  </a:lnTo>
                  <a:lnTo>
                    <a:pt x="2200649" y="724701"/>
                  </a:lnTo>
                  <a:lnTo>
                    <a:pt x="2215722" y="724701"/>
                  </a:lnTo>
                  <a:lnTo>
                    <a:pt x="2215722" y="708765"/>
                  </a:lnTo>
                  <a:lnTo>
                    <a:pt x="2260941" y="708765"/>
                  </a:lnTo>
                  <a:lnTo>
                    <a:pt x="2260941" y="708765"/>
                  </a:lnTo>
                  <a:lnTo>
                    <a:pt x="2276014" y="708765"/>
                  </a:lnTo>
                  <a:lnTo>
                    <a:pt x="2276014" y="692837"/>
                  </a:lnTo>
                  <a:lnTo>
                    <a:pt x="2321233" y="692837"/>
                  </a:lnTo>
                  <a:lnTo>
                    <a:pt x="2321233" y="692837"/>
                  </a:lnTo>
                  <a:lnTo>
                    <a:pt x="2336306" y="692837"/>
                  </a:lnTo>
                  <a:lnTo>
                    <a:pt x="2336306" y="692837"/>
                  </a:lnTo>
                  <a:lnTo>
                    <a:pt x="2351379" y="692837"/>
                  </a:lnTo>
                  <a:lnTo>
                    <a:pt x="2351379" y="692837"/>
                  </a:lnTo>
                  <a:lnTo>
                    <a:pt x="2381525" y="692837"/>
                  </a:lnTo>
                  <a:lnTo>
                    <a:pt x="2381525" y="692837"/>
                  </a:lnTo>
                  <a:lnTo>
                    <a:pt x="2396598" y="692837"/>
                  </a:lnTo>
                  <a:lnTo>
                    <a:pt x="2396598" y="676918"/>
                  </a:lnTo>
                  <a:lnTo>
                    <a:pt x="2426743" y="676918"/>
                  </a:lnTo>
                  <a:lnTo>
                    <a:pt x="2426743" y="676918"/>
                  </a:lnTo>
                  <a:lnTo>
                    <a:pt x="2456889" y="676918"/>
                  </a:lnTo>
                  <a:lnTo>
                    <a:pt x="2456889" y="676918"/>
                  </a:lnTo>
                  <a:lnTo>
                    <a:pt x="2502108" y="676918"/>
                  </a:lnTo>
                  <a:lnTo>
                    <a:pt x="2502108" y="676918"/>
                  </a:lnTo>
                  <a:lnTo>
                    <a:pt x="2517181" y="676918"/>
                  </a:lnTo>
                  <a:lnTo>
                    <a:pt x="2517181" y="676918"/>
                  </a:lnTo>
                  <a:lnTo>
                    <a:pt x="2532254" y="676918"/>
                  </a:lnTo>
                  <a:lnTo>
                    <a:pt x="2532254" y="676918"/>
                  </a:lnTo>
                  <a:lnTo>
                    <a:pt x="2547327" y="676918"/>
                  </a:lnTo>
                  <a:lnTo>
                    <a:pt x="2547327" y="661007"/>
                  </a:lnTo>
                  <a:lnTo>
                    <a:pt x="2562400" y="661007"/>
                  </a:lnTo>
                  <a:lnTo>
                    <a:pt x="2562400" y="661007"/>
                  </a:lnTo>
                  <a:lnTo>
                    <a:pt x="2577473" y="661007"/>
                  </a:lnTo>
                  <a:lnTo>
                    <a:pt x="2577473" y="645106"/>
                  </a:lnTo>
                  <a:lnTo>
                    <a:pt x="2592546" y="645106"/>
                  </a:lnTo>
                  <a:lnTo>
                    <a:pt x="2592546" y="629213"/>
                  </a:lnTo>
                  <a:lnTo>
                    <a:pt x="2607619" y="629213"/>
                  </a:lnTo>
                  <a:lnTo>
                    <a:pt x="2607619" y="629213"/>
                  </a:lnTo>
                  <a:lnTo>
                    <a:pt x="2637765" y="629213"/>
                  </a:lnTo>
                  <a:lnTo>
                    <a:pt x="2637765" y="629213"/>
                  </a:lnTo>
                  <a:lnTo>
                    <a:pt x="2667910" y="629213"/>
                  </a:lnTo>
                  <a:lnTo>
                    <a:pt x="2667910" y="613329"/>
                  </a:lnTo>
                  <a:lnTo>
                    <a:pt x="2788494" y="613329"/>
                  </a:lnTo>
                  <a:lnTo>
                    <a:pt x="2788494" y="597453"/>
                  </a:lnTo>
                  <a:lnTo>
                    <a:pt x="2803567" y="597453"/>
                  </a:lnTo>
                  <a:lnTo>
                    <a:pt x="2803567" y="597453"/>
                  </a:lnTo>
                  <a:lnTo>
                    <a:pt x="2833713" y="597453"/>
                  </a:lnTo>
                  <a:lnTo>
                    <a:pt x="2833713" y="581585"/>
                  </a:lnTo>
                  <a:lnTo>
                    <a:pt x="2848786" y="581585"/>
                  </a:lnTo>
                  <a:lnTo>
                    <a:pt x="2848786" y="549876"/>
                  </a:lnTo>
                  <a:lnTo>
                    <a:pt x="2863859" y="549876"/>
                  </a:lnTo>
                  <a:lnTo>
                    <a:pt x="2863859" y="534033"/>
                  </a:lnTo>
                  <a:lnTo>
                    <a:pt x="2894005" y="534033"/>
                  </a:lnTo>
                  <a:lnTo>
                    <a:pt x="2894005" y="534033"/>
                  </a:lnTo>
                  <a:lnTo>
                    <a:pt x="2924151" y="534033"/>
                  </a:lnTo>
                  <a:lnTo>
                    <a:pt x="2924151" y="502373"/>
                  </a:lnTo>
                  <a:lnTo>
                    <a:pt x="2939223" y="502373"/>
                  </a:lnTo>
                  <a:lnTo>
                    <a:pt x="2939223" y="470746"/>
                  </a:lnTo>
                  <a:lnTo>
                    <a:pt x="2969369" y="470746"/>
                  </a:lnTo>
                  <a:lnTo>
                    <a:pt x="2969369" y="454944"/>
                  </a:lnTo>
                  <a:lnTo>
                    <a:pt x="2984442" y="454944"/>
                  </a:lnTo>
                  <a:lnTo>
                    <a:pt x="2984442" y="454944"/>
                  </a:lnTo>
                  <a:lnTo>
                    <a:pt x="3029661" y="454944"/>
                  </a:lnTo>
                  <a:lnTo>
                    <a:pt x="3029661" y="454944"/>
                  </a:lnTo>
                  <a:lnTo>
                    <a:pt x="3044734" y="454944"/>
                  </a:lnTo>
                  <a:lnTo>
                    <a:pt x="3044734" y="454944"/>
                  </a:lnTo>
                  <a:lnTo>
                    <a:pt x="3059807" y="454944"/>
                  </a:lnTo>
                  <a:lnTo>
                    <a:pt x="3059807" y="454944"/>
                  </a:lnTo>
                  <a:lnTo>
                    <a:pt x="3089953" y="454944"/>
                  </a:lnTo>
                  <a:lnTo>
                    <a:pt x="3089953" y="454944"/>
                  </a:lnTo>
                  <a:lnTo>
                    <a:pt x="3105026" y="454944"/>
                  </a:lnTo>
                  <a:lnTo>
                    <a:pt x="3105026" y="454944"/>
                  </a:lnTo>
                  <a:lnTo>
                    <a:pt x="3120099" y="454944"/>
                  </a:lnTo>
                  <a:lnTo>
                    <a:pt x="3120099" y="439151"/>
                  </a:lnTo>
                  <a:lnTo>
                    <a:pt x="3135172" y="439151"/>
                  </a:lnTo>
                  <a:lnTo>
                    <a:pt x="3135172" y="439151"/>
                  </a:lnTo>
                  <a:lnTo>
                    <a:pt x="3165318" y="439151"/>
                  </a:lnTo>
                  <a:lnTo>
                    <a:pt x="3165318" y="439151"/>
                  </a:lnTo>
                  <a:lnTo>
                    <a:pt x="3210536" y="439151"/>
                  </a:lnTo>
                  <a:lnTo>
                    <a:pt x="3210536" y="439151"/>
                  </a:lnTo>
                  <a:lnTo>
                    <a:pt x="3225609" y="439151"/>
                  </a:lnTo>
                  <a:lnTo>
                    <a:pt x="3225609" y="439151"/>
                  </a:lnTo>
                  <a:lnTo>
                    <a:pt x="3255755" y="439151"/>
                  </a:lnTo>
                  <a:lnTo>
                    <a:pt x="3255755" y="423365"/>
                  </a:lnTo>
                  <a:lnTo>
                    <a:pt x="3270828" y="423365"/>
                  </a:lnTo>
                  <a:lnTo>
                    <a:pt x="3270828" y="423365"/>
                  </a:lnTo>
                  <a:lnTo>
                    <a:pt x="3285901" y="423365"/>
                  </a:lnTo>
                  <a:lnTo>
                    <a:pt x="3285901" y="407587"/>
                  </a:lnTo>
                  <a:lnTo>
                    <a:pt x="3300974" y="407587"/>
                  </a:lnTo>
                  <a:lnTo>
                    <a:pt x="3300974" y="407587"/>
                  </a:lnTo>
                  <a:lnTo>
                    <a:pt x="3331120" y="407587"/>
                  </a:lnTo>
                  <a:lnTo>
                    <a:pt x="3331120" y="407587"/>
                  </a:lnTo>
                  <a:lnTo>
                    <a:pt x="3361266" y="407587"/>
                  </a:lnTo>
                  <a:lnTo>
                    <a:pt x="3361266" y="407587"/>
                  </a:lnTo>
                  <a:lnTo>
                    <a:pt x="3376339" y="407587"/>
                  </a:lnTo>
                  <a:lnTo>
                    <a:pt x="3376339" y="376055"/>
                  </a:lnTo>
                  <a:lnTo>
                    <a:pt x="3406485" y="376055"/>
                  </a:lnTo>
                  <a:lnTo>
                    <a:pt x="3406485" y="376055"/>
                  </a:lnTo>
                  <a:lnTo>
                    <a:pt x="3436631" y="376055"/>
                  </a:lnTo>
                  <a:lnTo>
                    <a:pt x="3436631" y="360300"/>
                  </a:lnTo>
                  <a:lnTo>
                    <a:pt x="3481849" y="360300"/>
                  </a:lnTo>
                  <a:lnTo>
                    <a:pt x="3481849" y="360300"/>
                  </a:lnTo>
                  <a:lnTo>
                    <a:pt x="3496922" y="360300"/>
                  </a:lnTo>
                  <a:lnTo>
                    <a:pt x="3496922" y="344554"/>
                  </a:lnTo>
                  <a:lnTo>
                    <a:pt x="3572287" y="344554"/>
                  </a:lnTo>
                  <a:lnTo>
                    <a:pt x="3572287" y="344554"/>
                  </a:lnTo>
                  <a:lnTo>
                    <a:pt x="3587360" y="344554"/>
                  </a:lnTo>
                  <a:lnTo>
                    <a:pt x="3587360" y="344554"/>
                  </a:lnTo>
                  <a:lnTo>
                    <a:pt x="3662725" y="344554"/>
                  </a:lnTo>
                  <a:lnTo>
                    <a:pt x="3662725" y="344554"/>
                  </a:lnTo>
                  <a:lnTo>
                    <a:pt x="3677798" y="344554"/>
                  </a:lnTo>
                  <a:lnTo>
                    <a:pt x="3677798" y="344554"/>
                  </a:lnTo>
                  <a:lnTo>
                    <a:pt x="3768235" y="344554"/>
                  </a:lnTo>
                  <a:lnTo>
                    <a:pt x="3768235" y="344554"/>
                  </a:lnTo>
                  <a:lnTo>
                    <a:pt x="3783308" y="344554"/>
                  </a:lnTo>
                  <a:lnTo>
                    <a:pt x="3783308" y="344554"/>
                  </a:lnTo>
                  <a:lnTo>
                    <a:pt x="3813454" y="344554"/>
                  </a:lnTo>
                  <a:lnTo>
                    <a:pt x="3813454" y="344554"/>
                  </a:lnTo>
                  <a:lnTo>
                    <a:pt x="3828527" y="344554"/>
                  </a:lnTo>
                  <a:lnTo>
                    <a:pt x="3828527" y="344554"/>
                  </a:lnTo>
                  <a:lnTo>
                    <a:pt x="3858673" y="344554"/>
                  </a:lnTo>
                  <a:lnTo>
                    <a:pt x="3858673" y="344554"/>
                  </a:lnTo>
                  <a:lnTo>
                    <a:pt x="3888819" y="344554"/>
                  </a:lnTo>
                  <a:lnTo>
                    <a:pt x="3888819" y="344554"/>
                  </a:lnTo>
                  <a:lnTo>
                    <a:pt x="3918965" y="344554"/>
                  </a:lnTo>
                  <a:lnTo>
                    <a:pt x="3918965" y="344554"/>
                  </a:lnTo>
                  <a:lnTo>
                    <a:pt x="3964184" y="344554"/>
                  </a:lnTo>
                  <a:lnTo>
                    <a:pt x="3964184" y="344554"/>
                  </a:lnTo>
                  <a:lnTo>
                    <a:pt x="3979257" y="344554"/>
                  </a:lnTo>
                  <a:lnTo>
                    <a:pt x="3979257" y="328815"/>
                  </a:lnTo>
                  <a:lnTo>
                    <a:pt x="4009402" y="328815"/>
                  </a:lnTo>
                  <a:lnTo>
                    <a:pt x="4009402" y="328815"/>
                  </a:lnTo>
                  <a:lnTo>
                    <a:pt x="4039548" y="328815"/>
                  </a:lnTo>
                  <a:lnTo>
                    <a:pt x="4039548" y="313083"/>
                  </a:lnTo>
                  <a:lnTo>
                    <a:pt x="4054621" y="313083"/>
                  </a:lnTo>
                  <a:lnTo>
                    <a:pt x="4054621" y="313083"/>
                  </a:lnTo>
                  <a:lnTo>
                    <a:pt x="4069694" y="313083"/>
                  </a:lnTo>
                  <a:lnTo>
                    <a:pt x="4069694" y="313083"/>
                  </a:lnTo>
                  <a:lnTo>
                    <a:pt x="4084767" y="313083"/>
                  </a:lnTo>
                  <a:lnTo>
                    <a:pt x="4084767" y="297359"/>
                  </a:lnTo>
                  <a:lnTo>
                    <a:pt x="4129986" y="297359"/>
                  </a:lnTo>
                  <a:lnTo>
                    <a:pt x="4129986" y="297359"/>
                  </a:lnTo>
                  <a:lnTo>
                    <a:pt x="4175205" y="297359"/>
                  </a:lnTo>
                  <a:lnTo>
                    <a:pt x="4175205" y="297359"/>
                  </a:lnTo>
                  <a:lnTo>
                    <a:pt x="4220424" y="297359"/>
                  </a:lnTo>
                  <a:lnTo>
                    <a:pt x="4220424" y="281643"/>
                  </a:lnTo>
                  <a:lnTo>
                    <a:pt x="4265643" y="281643"/>
                  </a:lnTo>
                  <a:lnTo>
                    <a:pt x="4265643" y="281643"/>
                  </a:lnTo>
                  <a:lnTo>
                    <a:pt x="4310861" y="281643"/>
                  </a:lnTo>
                  <a:lnTo>
                    <a:pt x="4310861" y="265934"/>
                  </a:lnTo>
                  <a:lnTo>
                    <a:pt x="4325934" y="265934"/>
                  </a:lnTo>
                  <a:lnTo>
                    <a:pt x="4325934" y="250232"/>
                  </a:lnTo>
                  <a:lnTo>
                    <a:pt x="4371153" y="250232"/>
                  </a:lnTo>
                  <a:lnTo>
                    <a:pt x="4371153" y="250232"/>
                  </a:lnTo>
                  <a:lnTo>
                    <a:pt x="4401299" y="250232"/>
                  </a:lnTo>
                  <a:lnTo>
                    <a:pt x="4401299" y="250232"/>
                  </a:lnTo>
                  <a:lnTo>
                    <a:pt x="4416372" y="250232"/>
                  </a:lnTo>
                  <a:lnTo>
                    <a:pt x="4416372" y="250232"/>
                  </a:lnTo>
                  <a:lnTo>
                    <a:pt x="4431445" y="250232"/>
                  </a:lnTo>
                  <a:lnTo>
                    <a:pt x="4431445" y="234538"/>
                  </a:lnTo>
                  <a:lnTo>
                    <a:pt x="4506810" y="234538"/>
                  </a:lnTo>
                  <a:lnTo>
                    <a:pt x="4506810" y="234538"/>
                  </a:lnTo>
                  <a:lnTo>
                    <a:pt x="4521883" y="234538"/>
                  </a:lnTo>
                  <a:lnTo>
                    <a:pt x="4521883" y="218852"/>
                  </a:lnTo>
                  <a:lnTo>
                    <a:pt x="4536955" y="218852"/>
                  </a:lnTo>
                  <a:lnTo>
                    <a:pt x="4536955" y="203173"/>
                  </a:lnTo>
                  <a:lnTo>
                    <a:pt x="4582174" y="203173"/>
                  </a:lnTo>
                  <a:lnTo>
                    <a:pt x="4582174" y="203173"/>
                  </a:lnTo>
                  <a:lnTo>
                    <a:pt x="4642466" y="203173"/>
                  </a:lnTo>
                  <a:lnTo>
                    <a:pt x="4642466" y="203173"/>
                  </a:lnTo>
                  <a:lnTo>
                    <a:pt x="4657539" y="203173"/>
                  </a:lnTo>
                  <a:lnTo>
                    <a:pt x="4657539" y="203173"/>
                  </a:lnTo>
                  <a:lnTo>
                    <a:pt x="4687685" y="203173"/>
                  </a:lnTo>
                  <a:lnTo>
                    <a:pt x="4687685" y="187501"/>
                  </a:lnTo>
                  <a:lnTo>
                    <a:pt x="4702758" y="187501"/>
                  </a:lnTo>
                  <a:lnTo>
                    <a:pt x="4702758" y="171836"/>
                  </a:lnTo>
                  <a:lnTo>
                    <a:pt x="4732904" y="171836"/>
                  </a:lnTo>
                  <a:lnTo>
                    <a:pt x="4732904" y="156179"/>
                  </a:lnTo>
                  <a:lnTo>
                    <a:pt x="4747977" y="156179"/>
                  </a:lnTo>
                  <a:lnTo>
                    <a:pt x="4747977" y="156179"/>
                  </a:lnTo>
                  <a:lnTo>
                    <a:pt x="4778123" y="156179"/>
                  </a:lnTo>
                  <a:lnTo>
                    <a:pt x="4778123" y="156179"/>
                  </a:lnTo>
                  <a:lnTo>
                    <a:pt x="4793196" y="156179"/>
                  </a:lnTo>
                  <a:lnTo>
                    <a:pt x="4793196" y="156179"/>
                  </a:lnTo>
                  <a:lnTo>
                    <a:pt x="4853487" y="156179"/>
                  </a:lnTo>
                  <a:lnTo>
                    <a:pt x="4853487" y="124886"/>
                  </a:lnTo>
                  <a:lnTo>
                    <a:pt x="4868560" y="124886"/>
                  </a:lnTo>
                  <a:lnTo>
                    <a:pt x="4868560" y="93622"/>
                  </a:lnTo>
                  <a:lnTo>
                    <a:pt x="4958998" y="93622"/>
                  </a:lnTo>
                  <a:lnTo>
                    <a:pt x="4958998" y="93622"/>
                  </a:lnTo>
                  <a:lnTo>
                    <a:pt x="4974071" y="93622"/>
                  </a:lnTo>
                  <a:lnTo>
                    <a:pt x="4974071" y="78001"/>
                  </a:lnTo>
                  <a:lnTo>
                    <a:pt x="5004217" y="78001"/>
                  </a:lnTo>
                  <a:lnTo>
                    <a:pt x="5004217" y="78001"/>
                  </a:lnTo>
                  <a:lnTo>
                    <a:pt x="5049436" y="78001"/>
                  </a:lnTo>
                  <a:lnTo>
                    <a:pt x="5049436" y="78001"/>
                  </a:lnTo>
                  <a:lnTo>
                    <a:pt x="5079581" y="78001"/>
                  </a:lnTo>
                  <a:lnTo>
                    <a:pt x="5079581" y="46779"/>
                  </a:lnTo>
                  <a:lnTo>
                    <a:pt x="5094654" y="46779"/>
                  </a:lnTo>
                  <a:lnTo>
                    <a:pt x="5094654" y="31179"/>
                  </a:lnTo>
                  <a:lnTo>
                    <a:pt x="5109727" y="31179"/>
                  </a:lnTo>
                  <a:lnTo>
                    <a:pt x="5109727" y="31179"/>
                  </a:lnTo>
                  <a:lnTo>
                    <a:pt x="5124800" y="31179"/>
                  </a:lnTo>
                  <a:lnTo>
                    <a:pt x="5124800" y="15586"/>
                  </a:lnTo>
                  <a:lnTo>
                    <a:pt x="5139873" y="15586"/>
                  </a:lnTo>
                  <a:lnTo>
                    <a:pt x="5139873" y="15586"/>
                  </a:lnTo>
                  <a:lnTo>
                    <a:pt x="5290603" y="15586"/>
                  </a:lnTo>
                  <a:lnTo>
                    <a:pt x="5290603" y="15586"/>
                  </a:lnTo>
                  <a:lnTo>
                    <a:pt x="5350894" y="15586"/>
                  </a:lnTo>
                  <a:lnTo>
                    <a:pt x="5350894" y="15586"/>
                  </a:lnTo>
                  <a:lnTo>
                    <a:pt x="5365967" y="15586"/>
                  </a:lnTo>
                  <a:lnTo>
                    <a:pt x="5365967" y="15586"/>
                  </a:lnTo>
                  <a:lnTo>
                    <a:pt x="5381040" y="15586"/>
                  </a:lnTo>
                  <a:lnTo>
                    <a:pt x="5381040" y="15586"/>
                  </a:lnTo>
                  <a:lnTo>
                    <a:pt x="5411186" y="15586"/>
                  </a:lnTo>
                  <a:lnTo>
                    <a:pt x="5411186" y="15586"/>
                  </a:lnTo>
                  <a:lnTo>
                    <a:pt x="5441332" y="15586"/>
                  </a:lnTo>
                  <a:lnTo>
                    <a:pt x="5441332" y="15586"/>
                  </a:lnTo>
                  <a:lnTo>
                    <a:pt x="5486551" y="15586"/>
                  </a:lnTo>
                  <a:lnTo>
                    <a:pt x="5486551" y="0"/>
                  </a:lnTo>
                  <a:lnTo>
                    <a:pt x="5501624" y="0"/>
                  </a:lnTo>
                  <a:lnTo>
                    <a:pt x="5501624" y="0"/>
                  </a:lnTo>
                </a:path>
              </a:pathLst>
            </a:custGeom>
          </p:spPr>
          <p:txBody>
            <a:bodyPr/>
            <a:lstStyle/>
            <a:p>
              <a:endParaRPr sz="2800"/>
            </a:p>
          </p:txBody>
        </p:sp>
        <p:sp>
          <p:nvSpPr>
            <p:cNvPr id="41" name="pl39">
              <a:extLst>
                <a:ext uri="{FF2B5EF4-FFF2-40B4-BE49-F238E27FC236}">
                  <a16:creationId xmlns:a16="http://schemas.microsoft.com/office/drawing/2014/main" id="{57A1A61D-9258-975B-7195-DD72CD637E7F}"/>
                </a:ext>
              </a:extLst>
            </p:cNvPr>
            <p:cNvSpPr/>
            <p:nvPr/>
          </p:nvSpPr>
          <p:spPr>
            <a:xfrm>
              <a:off x="1835040" y="3212099"/>
              <a:ext cx="5501610" cy="1423355"/>
            </a:xfrm>
            <a:custGeom>
              <a:avLst/>
              <a:gdLst/>
              <a:ahLst/>
              <a:cxnLst/>
              <a:rect l="0" t="0" r="0" b="0"/>
              <a:pathLst>
                <a:path w="5501624" h="2220368">
                  <a:moveTo>
                    <a:pt x="5501624" y="0"/>
                  </a:moveTo>
                  <a:lnTo>
                    <a:pt x="5501624" y="0"/>
                  </a:lnTo>
                  <a:lnTo>
                    <a:pt x="5486551" y="0"/>
                  </a:lnTo>
                  <a:lnTo>
                    <a:pt x="5486551" y="14819"/>
                  </a:lnTo>
                  <a:lnTo>
                    <a:pt x="5441332" y="14819"/>
                  </a:lnTo>
                  <a:lnTo>
                    <a:pt x="5441332" y="14819"/>
                  </a:lnTo>
                  <a:lnTo>
                    <a:pt x="5411186" y="14819"/>
                  </a:lnTo>
                  <a:lnTo>
                    <a:pt x="5411186" y="14819"/>
                  </a:lnTo>
                  <a:lnTo>
                    <a:pt x="5381040" y="14819"/>
                  </a:lnTo>
                  <a:lnTo>
                    <a:pt x="5381040" y="14819"/>
                  </a:lnTo>
                  <a:lnTo>
                    <a:pt x="5365967" y="14819"/>
                  </a:lnTo>
                  <a:lnTo>
                    <a:pt x="5365967" y="14819"/>
                  </a:lnTo>
                  <a:lnTo>
                    <a:pt x="5350894" y="14819"/>
                  </a:lnTo>
                  <a:lnTo>
                    <a:pt x="5350894" y="14819"/>
                  </a:lnTo>
                  <a:lnTo>
                    <a:pt x="5290603" y="14819"/>
                  </a:lnTo>
                  <a:lnTo>
                    <a:pt x="5290603" y="14819"/>
                  </a:lnTo>
                  <a:lnTo>
                    <a:pt x="5139873" y="14819"/>
                  </a:lnTo>
                  <a:lnTo>
                    <a:pt x="5139873" y="14819"/>
                  </a:lnTo>
                  <a:lnTo>
                    <a:pt x="5124800" y="14819"/>
                  </a:lnTo>
                  <a:lnTo>
                    <a:pt x="5124800" y="29631"/>
                  </a:lnTo>
                  <a:lnTo>
                    <a:pt x="5109727" y="29631"/>
                  </a:lnTo>
                  <a:lnTo>
                    <a:pt x="5109727" y="29631"/>
                  </a:lnTo>
                  <a:lnTo>
                    <a:pt x="5094654" y="29631"/>
                  </a:lnTo>
                  <a:lnTo>
                    <a:pt x="5094654" y="44436"/>
                  </a:lnTo>
                  <a:lnTo>
                    <a:pt x="5079581" y="44436"/>
                  </a:lnTo>
                  <a:lnTo>
                    <a:pt x="5079581" y="74023"/>
                  </a:lnTo>
                  <a:lnTo>
                    <a:pt x="5049436" y="74023"/>
                  </a:lnTo>
                  <a:lnTo>
                    <a:pt x="5049436" y="74023"/>
                  </a:lnTo>
                  <a:lnTo>
                    <a:pt x="5004217" y="74023"/>
                  </a:lnTo>
                  <a:lnTo>
                    <a:pt x="5004217" y="74023"/>
                  </a:lnTo>
                  <a:lnTo>
                    <a:pt x="4974071" y="74023"/>
                  </a:lnTo>
                  <a:lnTo>
                    <a:pt x="4974071" y="88806"/>
                  </a:lnTo>
                  <a:lnTo>
                    <a:pt x="4958998" y="88806"/>
                  </a:lnTo>
                  <a:lnTo>
                    <a:pt x="4958998" y="88806"/>
                  </a:lnTo>
                  <a:lnTo>
                    <a:pt x="4868560" y="88806"/>
                  </a:lnTo>
                  <a:lnTo>
                    <a:pt x="4868560" y="118350"/>
                  </a:lnTo>
                  <a:lnTo>
                    <a:pt x="4853487" y="118350"/>
                  </a:lnTo>
                  <a:lnTo>
                    <a:pt x="4853487" y="147865"/>
                  </a:lnTo>
                  <a:lnTo>
                    <a:pt x="4793196" y="147865"/>
                  </a:lnTo>
                  <a:lnTo>
                    <a:pt x="4793196" y="147865"/>
                  </a:lnTo>
                  <a:lnTo>
                    <a:pt x="4778123" y="147865"/>
                  </a:lnTo>
                  <a:lnTo>
                    <a:pt x="4778123" y="147865"/>
                  </a:lnTo>
                  <a:lnTo>
                    <a:pt x="4747977" y="147865"/>
                  </a:lnTo>
                  <a:lnTo>
                    <a:pt x="4747977" y="147865"/>
                  </a:lnTo>
                  <a:lnTo>
                    <a:pt x="4732904" y="147865"/>
                  </a:lnTo>
                  <a:lnTo>
                    <a:pt x="4732904" y="162610"/>
                  </a:lnTo>
                  <a:lnTo>
                    <a:pt x="4702758" y="162610"/>
                  </a:lnTo>
                  <a:lnTo>
                    <a:pt x="4702758" y="177349"/>
                  </a:lnTo>
                  <a:lnTo>
                    <a:pt x="4687685" y="177349"/>
                  </a:lnTo>
                  <a:lnTo>
                    <a:pt x="4687685" y="192080"/>
                  </a:lnTo>
                  <a:lnTo>
                    <a:pt x="4657539" y="192080"/>
                  </a:lnTo>
                  <a:lnTo>
                    <a:pt x="4657539" y="192080"/>
                  </a:lnTo>
                  <a:lnTo>
                    <a:pt x="4642466" y="192080"/>
                  </a:lnTo>
                  <a:lnTo>
                    <a:pt x="4642466" y="192080"/>
                  </a:lnTo>
                  <a:lnTo>
                    <a:pt x="4582174" y="192080"/>
                  </a:lnTo>
                  <a:lnTo>
                    <a:pt x="4582174" y="192080"/>
                  </a:lnTo>
                  <a:lnTo>
                    <a:pt x="4536955" y="192080"/>
                  </a:lnTo>
                  <a:lnTo>
                    <a:pt x="4536955" y="206803"/>
                  </a:lnTo>
                  <a:lnTo>
                    <a:pt x="4521883" y="206803"/>
                  </a:lnTo>
                  <a:lnTo>
                    <a:pt x="4521883" y="221519"/>
                  </a:lnTo>
                  <a:lnTo>
                    <a:pt x="4506810" y="221519"/>
                  </a:lnTo>
                  <a:lnTo>
                    <a:pt x="4506810" y="221519"/>
                  </a:lnTo>
                  <a:lnTo>
                    <a:pt x="4431445" y="221519"/>
                  </a:lnTo>
                  <a:lnTo>
                    <a:pt x="4431445" y="236227"/>
                  </a:lnTo>
                  <a:lnTo>
                    <a:pt x="4416372" y="236227"/>
                  </a:lnTo>
                  <a:lnTo>
                    <a:pt x="4416372" y="236227"/>
                  </a:lnTo>
                  <a:lnTo>
                    <a:pt x="4401299" y="236227"/>
                  </a:lnTo>
                  <a:lnTo>
                    <a:pt x="4401299" y="236227"/>
                  </a:lnTo>
                  <a:lnTo>
                    <a:pt x="4371153" y="236227"/>
                  </a:lnTo>
                  <a:lnTo>
                    <a:pt x="4371153" y="236227"/>
                  </a:lnTo>
                  <a:lnTo>
                    <a:pt x="4325934" y="236227"/>
                  </a:lnTo>
                  <a:lnTo>
                    <a:pt x="4325934" y="250927"/>
                  </a:lnTo>
                  <a:lnTo>
                    <a:pt x="4310861" y="250927"/>
                  </a:lnTo>
                  <a:lnTo>
                    <a:pt x="4310861" y="265619"/>
                  </a:lnTo>
                  <a:lnTo>
                    <a:pt x="4265643" y="265619"/>
                  </a:lnTo>
                  <a:lnTo>
                    <a:pt x="4265643" y="265619"/>
                  </a:lnTo>
                  <a:lnTo>
                    <a:pt x="4220424" y="265619"/>
                  </a:lnTo>
                  <a:lnTo>
                    <a:pt x="4220424" y="280304"/>
                  </a:lnTo>
                  <a:lnTo>
                    <a:pt x="4175205" y="280304"/>
                  </a:lnTo>
                  <a:lnTo>
                    <a:pt x="4175205" y="280304"/>
                  </a:lnTo>
                  <a:lnTo>
                    <a:pt x="4129986" y="280304"/>
                  </a:lnTo>
                  <a:lnTo>
                    <a:pt x="4129986" y="280304"/>
                  </a:lnTo>
                  <a:lnTo>
                    <a:pt x="4084767" y="280304"/>
                  </a:lnTo>
                  <a:lnTo>
                    <a:pt x="4084767" y="294981"/>
                  </a:lnTo>
                  <a:lnTo>
                    <a:pt x="4069694" y="294981"/>
                  </a:lnTo>
                  <a:lnTo>
                    <a:pt x="4069694" y="294981"/>
                  </a:lnTo>
                  <a:lnTo>
                    <a:pt x="4054621" y="294981"/>
                  </a:lnTo>
                  <a:lnTo>
                    <a:pt x="4054621" y="294981"/>
                  </a:lnTo>
                  <a:lnTo>
                    <a:pt x="4039548" y="294981"/>
                  </a:lnTo>
                  <a:lnTo>
                    <a:pt x="4039548" y="309650"/>
                  </a:lnTo>
                  <a:lnTo>
                    <a:pt x="4009402" y="309650"/>
                  </a:lnTo>
                  <a:lnTo>
                    <a:pt x="4009402" y="309650"/>
                  </a:lnTo>
                  <a:lnTo>
                    <a:pt x="3979257" y="309650"/>
                  </a:lnTo>
                  <a:lnTo>
                    <a:pt x="3979257" y="324312"/>
                  </a:lnTo>
                  <a:lnTo>
                    <a:pt x="3964184" y="324312"/>
                  </a:lnTo>
                  <a:lnTo>
                    <a:pt x="3964184" y="324312"/>
                  </a:lnTo>
                  <a:lnTo>
                    <a:pt x="3918965" y="324312"/>
                  </a:lnTo>
                  <a:lnTo>
                    <a:pt x="3918965" y="324312"/>
                  </a:lnTo>
                  <a:lnTo>
                    <a:pt x="3888819" y="324312"/>
                  </a:lnTo>
                  <a:lnTo>
                    <a:pt x="3888819" y="324312"/>
                  </a:lnTo>
                  <a:lnTo>
                    <a:pt x="3858673" y="324312"/>
                  </a:lnTo>
                  <a:lnTo>
                    <a:pt x="3858673" y="324312"/>
                  </a:lnTo>
                  <a:lnTo>
                    <a:pt x="3828527" y="324312"/>
                  </a:lnTo>
                  <a:lnTo>
                    <a:pt x="3828527" y="324312"/>
                  </a:lnTo>
                  <a:lnTo>
                    <a:pt x="3813454" y="324312"/>
                  </a:lnTo>
                  <a:lnTo>
                    <a:pt x="3813454" y="324312"/>
                  </a:lnTo>
                  <a:lnTo>
                    <a:pt x="3783308" y="324312"/>
                  </a:lnTo>
                  <a:lnTo>
                    <a:pt x="3783308" y="324312"/>
                  </a:lnTo>
                  <a:lnTo>
                    <a:pt x="3768235" y="324312"/>
                  </a:lnTo>
                  <a:lnTo>
                    <a:pt x="3768235" y="324312"/>
                  </a:lnTo>
                  <a:lnTo>
                    <a:pt x="3677798" y="324312"/>
                  </a:lnTo>
                  <a:lnTo>
                    <a:pt x="3677798" y="324312"/>
                  </a:lnTo>
                  <a:lnTo>
                    <a:pt x="3662725" y="324312"/>
                  </a:lnTo>
                  <a:lnTo>
                    <a:pt x="3662725" y="324312"/>
                  </a:lnTo>
                  <a:lnTo>
                    <a:pt x="3587360" y="324312"/>
                  </a:lnTo>
                  <a:lnTo>
                    <a:pt x="3587360" y="324312"/>
                  </a:lnTo>
                  <a:lnTo>
                    <a:pt x="3572287" y="324312"/>
                  </a:lnTo>
                  <a:lnTo>
                    <a:pt x="3572287" y="324312"/>
                  </a:lnTo>
                  <a:lnTo>
                    <a:pt x="3496922" y="324312"/>
                  </a:lnTo>
                  <a:lnTo>
                    <a:pt x="3496922" y="338965"/>
                  </a:lnTo>
                  <a:lnTo>
                    <a:pt x="3481849" y="338965"/>
                  </a:lnTo>
                  <a:lnTo>
                    <a:pt x="3481849" y="338965"/>
                  </a:lnTo>
                  <a:lnTo>
                    <a:pt x="3436631" y="338965"/>
                  </a:lnTo>
                  <a:lnTo>
                    <a:pt x="3436631" y="353610"/>
                  </a:lnTo>
                  <a:lnTo>
                    <a:pt x="3406485" y="353610"/>
                  </a:lnTo>
                  <a:lnTo>
                    <a:pt x="3406485" y="353610"/>
                  </a:lnTo>
                  <a:lnTo>
                    <a:pt x="3376339" y="353610"/>
                  </a:lnTo>
                  <a:lnTo>
                    <a:pt x="3376339" y="382877"/>
                  </a:lnTo>
                  <a:lnTo>
                    <a:pt x="3361266" y="382877"/>
                  </a:lnTo>
                  <a:lnTo>
                    <a:pt x="3361266" y="382877"/>
                  </a:lnTo>
                  <a:lnTo>
                    <a:pt x="3331120" y="382877"/>
                  </a:lnTo>
                  <a:lnTo>
                    <a:pt x="3331120" y="382877"/>
                  </a:lnTo>
                  <a:lnTo>
                    <a:pt x="3300974" y="382877"/>
                  </a:lnTo>
                  <a:lnTo>
                    <a:pt x="3300974" y="382877"/>
                  </a:lnTo>
                  <a:lnTo>
                    <a:pt x="3285901" y="382877"/>
                  </a:lnTo>
                  <a:lnTo>
                    <a:pt x="3285901" y="397498"/>
                  </a:lnTo>
                  <a:lnTo>
                    <a:pt x="3270828" y="397498"/>
                  </a:lnTo>
                  <a:lnTo>
                    <a:pt x="3270828" y="397498"/>
                  </a:lnTo>
                  <a:lnTo>
                    <a:pt x="3255755" y="397498"/>
                  </a:lnTo>
                  <a:lnTo>
                    <a:pt x="3255755" y="412111"/>
                  </a:lnTo>
                  <a:lnTo>
                    <a:pt x="3225609" y="412111"/>
                  </a:lnTo>
                  <a:lnTo>
                    <a:pt x="3225609" y="412111"/>
                  </a:lnTo>
                  <a:lnTo>
                    <a:pt x="3210536" y="412111"/>
                  </a:lnTo>
                  <a:lnTo>
                    <a:pt x="3210536" y="412111"/>
                  </a:lnTo>
                  <a:lnTo>
                    <a:pt x="3165318" y="412111"/>
                  </a:lnTo>
                  <a:lnTo>
                    <a:pt x="3165318" y="412111"/>
                  </a:lnTo>
                  <a:lnTo>
                    <a:pt x="3135172" y="412111"/>
                  </a:lnTo>
                  <a:lnTo>
                    <a:pt x="3135172" y="412111"/>
                  </a:lnTo>
                  <a:lnTo>
                    <a:pt x="3120099" y="412111"/>
                  </a:lnTo>
                  <a:lnTo>
                    <a:pt x="3120099" y="426716"/>
                  </a:lnTo>
                  <a:lnTo>
                    <a:pt x="3105026" y="426716"/>
                  </a:lnTo>
                  <a:lnTo>
                    <a:pt x="3105026" y="426716"/>
                  </a:lnTo>
                  <a:lnTo>
                    <a:pt x="3089953" y="426716"/>
                  </a:lnTo>
                  <a:lnTo>
                    <a:pt x="3089953" y="426716"/>
                  </a:lnTo>
                  <a:lnTo>
                    <a:pt x="3059807" y="426716"/>
                  </a:lnTo>
                  <a:lnTo>
                    <a:pt x="3059807" y="426716"/>
                  </a:lnTo>
                  <a:lnTo>
                    <a:pt x="3044734" y="426716"/>
                  </a:lnTo>
                  <a:lnTo>
                    <a:pt x="3044734" y="426716"/>
                  </a:lnTo>
                  <a:lnTo>
                    <a:pt x="3029661" y="426716"/>
                  </a:lnTo>
                  <a:lnTo>
                    <a:pt x="3029661" y="426716"/>
                  </a:lnTo>
                  <a:lnTo>
                    <a:pt x="2984442" y="426716"/>
                  </a:lnTo>
                  <a:lnTo>
                    <a:pt x="2984442" y="426716"/>
                  </a:lnTo>
                  <a:lnTo>
                    <a:pt x="2969369" y="426716"/>
                  </a:lnTo>
                  <a:lnTo>
                    <a:pt x="2969369" y="441312"/>
                  </a:lnTo>
                  <a:lnTo>
                    <a:pt x="2939223" y="441312"/>
                  </a:lnTo>
                  <a:lnTo>
                    <a:pt x="2939223" y="470480"/>
                  </a:lnTo>
                  <a:lnTo>
                    <a:pt x="2924151" y="470480"/>
                  </a:lnTo>
                  <a:lnTo>
                    <a:pt x="2924151" y="499614"/>
                  </a:lnTo>
                  <a:lnTo>
                    <a:pt x="2894005" y="499614"/>
                  </a:lnTo>
                  <a:lnTo>
                    <a:pt x="2894005" y="499614"/>
                  </a:lnTo>
                  <a:lnTo>
                    <a:pt x="2863859" y="499614"/>
                  </a:lnTo>
                  <a:lnTo>
                    <a:pt x="2863859" y="514169"/>
                  </a:lnTo>
                  <a:lnTo>
                    <a:pt x="2848786" y="514169"/>
                  </a:lnTo>
                  <a:lnTo>
                    <a:pt x="2848786" y="543251"/>
                  </a:lnTo>
                  <a:lnTo>
                    <a:pt x="2833713" y="543251"/>
                  </a:lnTo>
                  <a:lnTo>
                    <a:pt x="2833713" y="557779"/>
                  </a:lnTo>
                  <a:lnTo>
                    <a:pt x="2803567" y="557779"/>
                  </a:lnTo>
                  <a:lnTo>
                    <a:pt x="2803567" y="557779"/>
                  </a:lnTo>
                  <a:lnTo>
                    <a:pt x="2788494" y="557779"/>
                  </a:lnTo>
                  <a:lnTo>
                    <a:pt x="2788494" y="572299"/>
                  </a:lnTo>
                  <a:lnTo>
                    <a:pt x="2667910" y="572299"/>
                  </a:lnTo>
                  <a:lnTo>
                    <a:pt x="2667910" y="586809"/>
                  </a:lnTo>
                  <a:lnTo>
                    <a:pt x="2637765" y="586809"/>
                  </a:lnTo>
                  <a:lnTo>
                    <a:pt x="2637765" y="586809"/>
                  </a:lnTo>
                  <a:lnTo>
                    <a:pt x="2607619" y="586809"/>
                  </a:lnTo>
                  <a:lnTo>
                    <a:pt x="2607619" y="586809"/>
                  </a:lnTo>
                  <a:lnTo>
                    <a:pt x="2592546" y="586809"/>
                  </a:lnTo>
                  <a:lnTo>
                    <a:pt x="2592546" y="601311"/>
                  </a:lnTo>
                  <a:lnTo>
                    <a:pt x="2577473" y="601311"/>
                  </a:lnTo>
                  <a:lnTo>
                    <a:pt x="2577473" y="615804"/>
                  </a:lnTo>
                  <a:lnTo>
                    <a:pt x="2562400" y="615804"/>
                  </a:lnTo>
                  <a:lnTo>
                    <a:pt x="2562400" y="615804"/>
                  </a:lnTo>
                  <a:lnTo>
                    <a:pt x="2547327" y="615804"/>
                  </a:lnTo>
                  <a:lnTo>
                    <a:pt x="2547327" y="630287"/>
                  </a:lnTo>
                  <a:lnTo>
                    <a:pt x="2532254" y="630287"/>
                  </a:lnTo>
                  <a:lnTo>
                    <a:pt x="2532254" y="630287"/>
                  </a:lnTo>
                  <a:lnTo>
                    <a:pt x="2517181" y="630287"/>
                  </a:lnTo>
                  <a:lnTo>
                    <a:pt x="2517181" y="630287"/>
                  </a:lnTo>
                  <a:lnTo>
                    <a:pt x="2502108" y="630287"/>
                  </a:lnTo>
                  <a:lnTo>
                    <a:pt x="2502108" y="630287"/>
                  </a:lnTo>
                  <a:lnTo>
                    <a:pt x="2456889" y="630287"/>
                  </a:lnTo>
                  <a:lnTo>
                    <a:pt x="2456889" y="630287"/>
                  </a:lnTo>
                  <a:lnTo>
                    <a:pt x="2426743" y="630287"/>
                  </a:lnTo>
                  <a:lnTo>
                    <a:pt x="2426743" y="630287"/>
                  </a:lnTo>
                  <a:lnTo>
                    <a:pt x="2396598" y="630287"/>
                  </a:lnTo>
                  <a:lnTo>
                    <a:pt x="2396598" y="644762"/>
                  </a:lnTo>
                  <a:lnTo>
                    <a:pt x="2381525" y="644762"/>
                  </a:lnTo>
                  <a:lnTo>
                    <a:pt x="2381525" y="644762"/>
                  </a:lnTo>
                  <a:lnTo>
                    <a:pt x="2351379" y="644762"/>
                  </a:lnTo>
                  <a:lnTo>
                    <a:pt x="2351379" y="644762"/>
                  </a:lnTo>
                  <a:lnTo>
                    <a:pt x="2336306" y="644762"/>
                  </a:lnTo>
                  <a:lnTo>
                    <a:pt x="2336306" y="644762"/>
                  </a:lnTo>
                  <a:lnTo>
                    <a:pt x="2321233" y="644762"/>
                  </a:lnTo>
                  <a:lnTo>
                    <a:pt x="2321233" y="644762"/>
                  </a:lnTo>
                  <a:lnTo>
                    <a:pt x="2276014" y="644762"/>
                  </a:lnTo>
                  <a:lnTo>
                    <a:pt x="2276014" y="659227"/>
                  </a:lnTo>
                  <a:lnTo>
                    <a:pt x="2260941" y="659227"/>
                  </a:lnTo>
                  <a:lnTo>
                    <a:pt x="2260941" y="659227"/>
                  </a:lnTo>
                  <a:lnTo>
                    <a:pt x="2215722" y="659227"/>
                  </a:lnTo>
                  <a:lnTo>
                    <a:pt x="2215722" y="673683"/>
                  </a:lnTo>
                  <a:lnTo>
                    <a:pt x="2200649" y="673683"/>
                  </a:lnTo>
                  <a:lnTo>
                    <a:pt x="2200649" y="702567"/>
                  </a:lnTo>
                  <a:lnTo>
                    <a:pt x="2185576" y="702567"/>
                  </a:lnTo>
                  <a:lnTo>
                    <a:pt x="2185576" y="716995"/>
                  </a:lnTo>
                  <a:lnTo>
                    <a:pt x="2170503" y="716995"/>
                  </a:lnTo>
                  <a:lnTo>
                    <a:pt x="2170503" y="716995"/>
                  </a:lnTo>
                  <a:lnTo>
                    <a:pt x="2140357" y="716995"/>
                  </a:lnTo>
                  <a:lnTo>
                    <a:pt x="2140357" y="731413"/>
                  </a:lnTo>
                  <a:lnTo>
                    <a:pt x="2125285" y="731413"/>
                  </a:lnTo>
                  <a:lnTo>
                    <a:pt x="2125285" y="745822"/>
                  </a:lnTo>
                  <a:lnTo>
                    <a:pt x="2110212" y="745822"/>
                  </a:lnTo>
                  <a:lnTo>
                    <a:pt x="2110212" y="745822"/>
                  </a:lnTo>
                  <a:lnTo>
                    <a:pt x="2080066" y="745822"/>
                  </a:lnTo>
                  <a:lnTo>
                    <a:pt x="2080066" y="760220"/>
                  </a:lnTo>
                  <a:lnTo>
                    <a:pt x="2049920" y="760220"/>
                  </a:lnTo>
                  <a:lnTo>
                    <a:pt x="2049920" y="760220"/>
                  </a:lnTo>
                  <a:lnTo>
                    <a:pt x="2034847" y="760220"/>
                  </a:lnTo>
                  <a:lnTo>
                    <a:pt x="2034847" y="760220"/>
                  </a:lnTo>
                  <a:lnTo>
                    <a:pt x="2019774" y="760220"/>
                  </a:lnTo>
                  <a:lnTo>
                    <a:pt x="2019774" y="788988"/>
                  </a:lnTo>
                  <a:lnTo>
                    <a:pt x="1989628" y="788988"/>
                  </a:lnTo>
                  <a:lnTo>
                    <a:pt x="1989628" y="803357"/>
                  </a:lnTo>
                  <a:lnTo>
                    <a:pt x="1959482" y="803357"/>
                  </a:lnTo>
                  <a:lnTo>
                    <a:pt x="1959482" y="817716"/>
                  </a:lnTo>
                  <a:lnTo>
                    <a:pt x="1929336" y="817716"/>
                  </a:lnTo>
                  <a:lnTo>
                    <a:pt x="1929336" y="832065"/>
                  </a:lnTo>
                  <a:lnTo>
                    <a:pt x="1914263" y="832065"/>
                  </a:lnTo>
                  <a:lnTo>
                    <a:pt x="1914263" y="846403"/>
                  </a:lnTo>
                  <a:lnTo>
                    <a:pt x="1899190" y="846403"/>
                  </a:lnTo>
                  <a:lnTo>
                    <a:pt x="1899190" y="846403"/>
                  </a:lnTo>
                  <a:lnTo>
                    <a:pt x="1884117" y="846403"/>
                  </a:lnTo>
                  <a:lnTo>
                    <a:pt x="1884117" y="846403"/>
                  </a:lnTo>
                  <a:lnTo>
                    <a:pt x="1869044" y="846403"/>
                  </a:lnTo>
                  <a:lnTo>
                    <a:pt x="1869044" y="846403"/>
                  </a:lnTo>
                  <a:lnTo>
                    <a:pt x="1838899" y="846403"/>
                  </a:lnTo>
                  <a:lnTo>
                    <a:pt x="1838899" y="860731"/>
                  </a:lnTo>
                  <a:lnTo>
                    <a:pt x="1823826" y="860731"/>
                  </a:lnTo>
                  <a:lnTo>
                    <a:pt x="1823826" y="875049"/>
                  </a:lnTo>
                  <a:lnTo>
                    <a:pt x="1808753" y="875049"/>
                  </a:lnTo>
                  <a:lnTo>
                    <a:pt x="1808753" y="889356"/>
                  </a:lnTo>
                  <a:lnTo>
                    <a:pt x="1793680" y="889356"/>
                  </a:lnTo>
                  <a:lnTo>
                    <a:pt x="1793680" y="932212"/>
                  </a:lnTo>
                  <a:lnTo>
                    <a:pt x="1778607" y="932212"/>
                  </a:lnTo>
                  <a:lnTo>
                    <a:pt x="1778607" y="932212"/>
                  </a:lnTo>
                  <a:lnTo>
                    <a:pt x="1748461" y="932212"/>
                  </a:lnTo>
                  <a:lnTo>
                    <a:pt x="1748461" y="932212"/>
                  </a:lnTo>
                  <a:lnTo>
                    <a:pt x="1718315" y="932212"/>
                  </a:lnTo>
                  <a:lnTo>
                    <a:pt x="1718315" y="932212"/>
                  </a:lnTo>
                  <a:lnTo>
                    <a:pt x="1688169" y="932212"/>
                  </a:lnTo>
                  <a:lnTo>
                    <a:pt x="1688169" y="960728"/>
                  </a:lnTo>
                  <a:lnTo>
                    <a:pt x="1673096" y="960728"/>
                  </a:lnTo>
                  <a:lnTo>
                    <a:pt x="1673096" y="974969"/>
                  </a:lnTo>
                  <a:lnTo>
                    <a:pt x="1658023" y="974969"/>
                  </a:lnTo>
                  <a:lnTo>
                    <a:pt x="1658023" y="1003417"/>
                  </a:lnTo>
                  <a:lnTo>
                    <a:pt x="1642950" y="1003417"/>
                  </a:lnTo>
                  <a:lnTo>
                    <a:pt x="1642950" y="1003417"/>
                  </a:lnTo>
                  <a:lnTo>
                    <a:pt x="1597732" y="1003417"/>
                  </a:lnTo>
                  <a:lnTo>
                    <a:pt x="1597732" y="1017623"/>
                  </a:lnTo>
                  <a:lnTo>
                    <a:pt x="1582659" y="1017623"/>
                  </a:lnTo>
                  <a:lnTo>
                    <a:pt x="1582659" y="1017623"/>
                  </a:lnTo>
                  <a:lnTo>
                    <a:pt x="1567586" y="1017623"/>
                  </a:lnTo>
                  <a:lnTo>
                    <a:pt x="1567586" y="1017623"/>
                  </a:lnTo>
                  <a:lnTo>
                    <a:pt x="1552513" y="1017623"/>
                  </a:lnTo>
                  <a:lnTo>
                    <a:pt x="1552513" y="1031818"/>
                  </a:lnTo>
                  <a:lnTo>
                    <a:pt x="1537440" y="1031818"/>
                  </a:lnTo>
                  <a:lnTo>
                    <a:pt x="1537440" y="1031818"/>
                  </a:lnTo>
                  <a:lnTo>
                    <a:pt x="1522367" y="1031818"/>
                  </a:lnTo>
                  <a:lnTo>
                    <a:pt x="1522367" y="1031818"/>
                  </a:lnTo>
                  <a:lnTo>
                    <a:pt x="1507294" y="1031818"/>
                  </a:lnTo>
                  <a:lnTo>
                    <a:pt x="1507294" y="1074331"/>
                  </a:lnTo>
                  <a:lnTo>
                    <a:pt x="1492221" y="1074331"/>
                  </a:lnTo>
                  <a:lnTo>
                    <a:pt x="1492221" y="1088477"/>
                  </a:lnTo>
                  <a:lnTo>
                    <a:pt x="1477148" y="1088477"/>
                  </a:lnTo>
                  <a:lnTo>
                    <a:pt x="1477148" y="1088477"/>
                  </a:lnTo>
                  <a:lnTo>
                    <a:pt x="1462075" y="1088477"/>
                  </a:lnTo>
                  <a:lnTo>
                    <a:pt x="1462075" y="1102610"/>
                  </a:lnTo>
                  <a:lnTo>
                    <a:pt x="1447002" y="1102610"/>
                  </a:lnTo>
                  <a:lnTo>
                    <a:pt x="1447002" y="1144935"/>
                  </a:lnTo>
                  <a:lnTo>
                    <a:pt x="1431929" y="1144935"/>
                  </a:lnTo>
                  <a:lnTo>
                    <a:pt x="1431929" y="1144935"/>
                  </a:lnTo>
                  <a:lnTo>
                    <a:pt x="1401783" y="1144935"/>
                  </a:lnTo>
                  <a:lnTo>
                    <a:pt x="1401783" y="1144935"/>
                  </a:lnTo>
                  <a:lnTo>
                    <a:pt x="1386710" y="1144935"/>
                  </a:lnTo>
                  <a:lnTo>
                    <a:pt x="1386710" y="1173086"/>
                  </a:lnTo>
                  <a:lnTo>
                    <a:pt x="1371637" y="1173086"/>
                  </a:lnTo>
                  <a:lnTo>
                    <a:pt x="1371637" y="1173086"/>
                  </a:lnTo>
                  <a:lnTo>
                    <a:pt x="1341491" y="1173086"/>
                  </a:lnTo>
                  <a:lnTo>
                    <a:pt x="1341491" y="1187141"/>
                  </a:lnTo>
                  <a:lnTo>
                    <a:pt x="1326419" y="1187141"/>
                  </a:lnTo>
                  <a:lnTo>
                    <a:pt x="1326419" y="1187141"/>
                  </a:lnTo>
                  <a:lnTo>
                    <a:pt x="1311346" y="1187141"/>
                  </a:lnTo>
                  <a:lnTo>
                    <a:pt x="1311346" y="1201183"/>
                  </a:lnTo>
                  <a:lnTo>
                    <a:pt x="1296273" y="1201183"/>
                  </a:lnTo>
                  <a:lnTo>
                    <a:pt x="1296273" y="1201183"/>
                  </a:lnTo>
                  <a:lnTo>
                    <a:pt x="1281200" y="1201183"/>
                  </a:lnTo>
                  <a:lnTo>
                    <a:pt x="1281200" y="1201183"/>
                  </a:lnTo>
                  <a:lnTo>
                    <a:pt x="1266127" y="1201183"/>
                  </a:lnTo>
                  <a:lnTo>
                    <a:pt x="1266127" y="1215210"/>
                  </a:lnTo>
                  <a:lnTo>
                    <a:pt x="1251054" y="1215210"/>
                  </a:lnTo>
                  <a:lnTo>
                    <a:pt x="1251054" y="1229224"/>
                  </a:lnTo>
                  <a:lnTo>
                    <a:pt x="1235981" y="1229224"/>
                  </a:lnTo>
                  <a:lnTo>
                    <a:pt x="1235981" y="1243223"/>
                  </a:lnTo>
                  <a:lnTo>
                    <a:pt x="1220908" y="1243223"/>
                  </a:lnTo>
                  <a:lnTo>
                    <a:pt x="1220908" y="1257207"/>
                  </a:lnTo>
                  <a:lnTo>
                    <a:pt x="1190762" y="1257207"/>
                  </a:lnTo>
                  <a:lnTo>
                    <a:pt x="1190762" y="1285132"/>
                  </a:lnTo>
                  <a:lnTo>
                    <a:pt x="1175689" y="1285132"/>
                  </a:lnTo>
                  <a:lnTo>
                    <a:pt x="1175689" y="1285132"/>
                  </a:lnTo>
                  <a:lnTo>
                    <a:pt x="1160616" y="1285132"/>
                  </a:lnTo>
                  <a:lnTo>
                    <a:pt x="1160616" y="1285132"/>
                  </a:lnTo>
                  <a:lnTo>
                    <a:pt x="1145543" y="1285132"/>
                  </a:lnTo>
                  <a:lnTo>
                    <a:pt x="1145543" y="1299072"/>
                  </a:lnTo>
                  <a:lnTo>
                    <a:pt x="1130470" y="1299072"/>
                  </a:lnTo>
                  <a:lnTo>
                    <a:pt x="1130470" y="1299072"/>
                  </a:lnTo>
                  <a:lnTo>
                    <a:pt x="1115397" y="1299072"/>
                  </a:lnTo>
                  <a:lnTo>
                    <a:pt x="1115397" y="1299072"/>
                  </a:lnTo>
                  <a:lnTo>
                    <a:pt x="1100324" y="1299072"/>
                  </a:lnTo>
                  <a:lnTo>
                    <a:pt x="1100324" y="1312996"/>
                  </a:lnTo>
                  <a:lnTo>
                    <a:pt x="1085251" y="1312996"/>
                  </a:lnTo>
                  <a:lnTo>
                    <a:pt x="1085251" y="1312996"/>
                  </a:lnTo>
                  <a:lnTo>
                    <a:pt x="1070178" y="1312996"/>
                  </a:lnTo>
                  <a:lnTo>
                    <a:pt x="1070178" y="1326905"/>
                  </a:lnTo>
                  <a:lnTo>
                    <a:pt x="1055106" y="1326905"/>
                  </a:lnTo>
                  <a:lnTo>
                    <a:pt x="1055106" y="1340797"/>
                  </a:lnTo>
                  <a:lnTo>
                    <a:pt x="1040033" y="1340797"/>
                  </a:lnTo>
                  <a:lnTo>
                    <a:pt x="1040033" y="1354674"/>
                  </a:lnTo>
                  <a:lnTo>
                    <a:pt x="1009887" y="1354674"/>
                  </a:lnTo>
                  <a:lnTo>
                    <a:pt x="1009887" y="1382377"/>
                  </a:lnTo>
                  <a:lnTo>
                    <a:pt x="994814" y="1382377"/>
                  </a:lnTo>
                  <a:lnTo>
                    <a:pt x="994814" y="1382377"/>
                  </a:lnTo>
                  <a:lnTo>
                    <a:pt x="979741" y="1382377"/>
                  </a:lnTo>
                  <a:lnTo>
                    <a:pt x="979741" y="1382377"/>
                  </a:lnTo>
                  <a:lnTo>
                    <a:pt x="964668" y="1382377"/>
                  </a:lnTo>
                  <a:lnTo>
                    <a:pt x="964668" y="1396203"/>
                  </a:lnTo>
                  <a:lnTo>
                    <a:pt x="949595" y="1396203"/>
                  </a:lnTo>
                  <a:lnTo>
                    <a:pt x="949595" y="1396203"/>
                  </a:lnTo>
                  <a:lnTo>
                    <a:pt x="934522" y="1396203"/>
                  </a:lnTo>
                  <a:lnTo>
                    <a:pt x="934522" y="1410012"/>
                  </a:lnTo>
                  <a:lnTo>
                    <a:pt x="919449" y="1410012"/>
                  </a:lnTo>
                  <a:lnTo>
                    <a:pt x="919449" y="1410012"/>
                  </a:lnTo>
                  <a:lnTo>
                    <a:pt x="904376" y="1410012"/>
                  </a:lnTo>
                  <a:lnTo>
                    <a:pt x="904376" y="1423803"/>
                  </a:lnTo>
                  <a:lnTo>
                    <a:pt x="889303" y="1423803"/>
                  </a:lnTo>
                  <a:lnTo>
                    <a:pt x="889303" y="1423803"/>
                  </a:lnTo>
                  <a:lnTo>
                    <a:pt x="874230" y="1423803"/>
                  </a:lnTo>
                  <a:lnTo>
                    <a:pt x="874230" y="1451330"/>
                  </a:lnTo>
                  <a:lnTo>
                    <a:pt x="859157" y="1451330"/>
                  </a:lnTo>
                  <a:lnTo>
                    <a:pt x="859157" y="1465066"/>
                  </a:lnTo>
                  <a:lnTo>
                    <a:pt x="844084" y="1465066"/>
                  </a:lnTo>
                  <a:lnTo>
                    <a:pt x="844084" y="1478783"/>
                  </a:lnTo>
                  <a:lnTo>
                    <a:pt x="829011" y="1478783"/>
                  </a:lnTo>
                  <a:lnTo>
                    <a:pt x="829011" y="1478783"/>
                  </a:lnTo>
                  <a:lnTo>
                    <a:pt x="813938" y="1478783"/>
                  </a:lnTo>
                  <a:lnTo>
                    <a:pt x="813938" y="1492480"/>
                  </a:lnTo>
                  <a:lnTo>
                    <a:pt x="783793" y="1492480"/>
                  </a:lnTo>
                  <a:lnTo>
                    <a:pt x="783793" y="1519814"/>
                  </a:lnTo>
                  <a:lnTo>
                    <a:pt x="768720" y="1519814"/>
                  </a:lnTo>
                  <a:lnTo>
                    <a:pt x="768720" y="1519814"/>
                  </a:lnTo>
                  <a:lnTo>
                    <a:pt x="753647" y="1519814"/>
                  </a:lnTo>
                  <a:lnTo>
                    <a:pt x="753647" y="1519814"/>
                  </a:lnTo>
                  <a:lnTo>
                    <a:pt x="738574" y="1519814"/>
                  </a:lnTo>
                  <a:lnTo>
                    <a:pt x="738574" y="1533450"/>
                  </a:lnTo>
                  <a:lnTo>
                    <a:pt x="723501" y="1533450"/>
                  </a:lnTo>
                  <a:lnTo>
                    <a:pt x="723501" y="1587779"/>
                  </a:lnTo>
                  <a:lnTo>
                    <a:pt x="708428" y="1587779"/>
                  </a:lnTo>
                  <a:lnTo>
                    <a:pt x="708428" y="1614806"/>
                  </a:lnTo>
                  <a:lnTo>
                    <a:pt x="693355" y="1614806"/>
                  </a:lnTo>
                  <a:lnTo>
                    <a:pt x="693355" y="1614806"/>
                  </a:lnTo>
                  <a:lnTo>
                    <a:pt x="678282" y="1614806"/>
                  </a:lnTo>
                  <a:lnTo>
                    <a:pt x="678282" y="1614806"/>
                  </a:lnTo>
                  <a:lnTo>
                    <a:pt x="663209" y="1614806"/>
                  </a:lnTo>
                  <a:lnTo>
                    <a:pt x="663209" y="1641735"/>
                  </a:lnTo>
                  <a:lnTo>
                    <a:pt x="648136" y="1641735"/>
                  </a:lnTo>
                  <a:lnTo>
                    <a:pt x="648136" y="1655162"/>
                  </a:lnTo>
                  <a:lnTo>
                    <a:pt x="633063" y="1655162"/>
                  </a:lnTo>
                  <a:lnTo>
                    <a:pt x="633063" y="1655162"/>
                  </a:lnTo>
                  <a:lnTo>
                    <a:pt x="617990" y="1655162"/>
                  </a:lnTo>
                  <a:lnTo>
                    <a:pt x="617990" y="1668562"/>
                  </a:lnTo>
                  <a:lnTo>
                    <a:pt x="602917" y="1668562"/>
                  </a:lnTo>
                  <a:lnTo>
                    <a:pt x="602917" y="1721885"/>
                  </a:lnTo>
                  <a:lnTo>
                    <a:pt x="587844" y="1721885"/>
                  </a:lnTo>
                  <a:lnTo>
                    <a:pt x="587844" y="1721885"/>
                  </a:lnTo>
                  <a:lnTo>
                    <a:pt x="572771" y="1721885"/>
                  </a:lnTo>
                  <a:lnTo>
                    <a:pt x="572771" y="1735142"/>
                  </a:lnTo>
                  <a:lnTo>
                    <a:pt x="542625" y="1735142"/>
                  </a:lnTo>
                  <a:lnTo>
                    <a:pt x="542625" y="1735142"/>
                  </a:lnTo>
                  <a:lnTo>
                    <a:pt x="527553" y="1735142"/>
                  </a:lnTo>
                  <a:lnTo>
                    <a:pt x="527553" y="1748368"/>
                  </a:lnTo>
                  <a:lnTo>
                    <a:pt x="512480" y="1748368"/>
                  </a:lnTo>
                  <a:lnTo>
                    <a:pt x="512480" y="1787849"/>
                  </a:lnTo>
                  <a:lnTo>
                    <a:pt x="497407" y="1787849"/>
                  </a:lnTo>
                  <a:lnTo>
                    <a:pt x="497407" y="1787849"/>
                  </a:lnTo>
                  <a:lnTo>
                    <a:pt x="482334" y="1787849"/>
                  </a:lnTo>
                  <a:lnTo>
                    <a:pt x="482334" y="1787849"/>
                  </a:lnTo>
                  <a:lnTo>
                    <a:pt x="467261" y="1787849"/>
                  </a:lnTo>
                  <a:lnTo>
                    <a:pt x="467261" y="1813993"/>
                  </a:lnTo>
                  <a:lnTo>
                    <a:pt x="437115" y="1813993"/>
                  </a:lnTo>
                  <a:lnTo>
                    <a:pt x="437115" y="1813993"/>
                  </a:lnTo>
                  <a:lnTo>
                    <a:pt x="422042" y="1813993"/>
                  </a:lnTo>
                  <a:lnTo>
                    <a:pt x="422042" y="1813993"/>
                  </a:lnTo>
                  <a:lnTo>
                    <a:pt x="406969" y="1813993"/>
                  </a:lnTo>
                  <a:lnTo>
                    <a:pt x="406969" y="1827009"/>
                  </a:lnTo>
                  <a:lnTo>
                    <a:pt x="391896" y="1827009"/>
                  </a:lnTo>
                  <a:lnTo>
                    <a:pt x="391896" y="1852920"/>
                  </a:lnTo>
                  <a:lnTo>
                    <a:pt x="376823" y="1852920"/>
                  </a:lnTo>
                  <a:lnTo>
                    <a:pt x="376823" y="1852920"/>
                  </a:lnTo>
                  <a:lnTo>
                    <a:pt x="361750" y="1852920"/>
                  </a:lnTo>
                  <a:lnTo>
                    <a:pt x="361750" y="1878660"/>
                  </a:lnTo>
                  <a:lnTo>
                    <a:pt x="331604" y="1878660"/>
                  </a:lnTo>
                  <a:lnTo>
                    <a:pt x="331604" y="1954691"/>
                  </a:lnTo>
                  <a:lnTo>
                    <a:pt x="316531" y="1954691"/>
                  </a:lnTo>
                  <a:lnTo>
                    <a:pt x="316531" y="1954691"/>
                  </a:lnTo>
                  <a:lnTo>
                    <a:pt x="301458" y="1954691"/>
                  </a:lnTo>
                  <a:lnTo>
                    <a:pt x="301458" y="1967164"/>
                  </a:lnTo>
                  <a:lnTo>
                    <a:pt x="286385" y="1967164"/>
                  </a:lnTo>
                  <a:lnTo>
                    <a:pt x="286385" y="1967164"/>
                  </a:lnTo>
                  <a:lnTo>
                    <a:pt x="271312" y="1967164"/>
                  </a:lnTo>
                  <a:lnTo>
                    <a:pt x="271312" y="1967164"/>
                  </a:lnTo>
                  <a:lnTo>
                    <a:pt x="256240" y="1967164"/>
                  </a:lnTo>
                  <a:lnTo>
                    <a:pt x="256240" y="1991911"/>
                  </a:lnTo>
                  <a:lnTo>
                    <a:pt x="241167" y="1991911"/>
                  </a:lnTo>
                  <a:lnTo>
                    <a:pt x="241167" y="2040488"/>
                  </a:lnTo>
                  <a:lnTo>
                    <a:pt x="226094" y="2040488"/>
                  </a:lnTo>
                  <a:lnTo>
                    <a:pt x="226094" y="2064230"/>
                  </a:lnTo>
                  <a:lnTo>
                    <a:pt x="211021" y="2064230"/>
                  </a:lnTo>
                  <a:lnTo>
                    <a:pt x="211021" y="2075939"/>
                  </a:lnTo>
                  <a:lnTo>
                    <a:pt x="195948" y="2075939"/>
                  </a:lnTo>
                  <a:lnTo>
                    <a:pt x="195948" y="2098984"/>
                  </a:lnTo>
                  <a:lnTo>
                    <a:pt x="180875" y="2098984"/>
                  </a:lnTo>
                  <a:lnTo>
                    <a:pt x="180875" y="2098984"/>
                  </a:lnTo>
                  <a:lnTo>
                    <a:pt x="165802" y="2098984"/>
                  </a:lnTo>
                  <a:lnTo>
                    <a:pt x="165802" y="2110296"/>
                  </a:lnTo>
                  <a:lnTo>
                    <a:pt x="150729" y="2110296"/>
                  </a:lnTo>
                  <a:lnTo>
                    <a:pt x="150729" y="2132418"/>
                  </a:lnTo>
                  <a:lnTo>
                    <a:pt x="135656" y="2132418"/>
                  </a:lnTo>
                  <a:lnTo>
                    <a:pt x="135656" y="2143186"/>
                  </a:lnTo>
                  <a:lnTo>
                    <a:pt x="120583" y="2143186"/>
                  </a:lnTo>
                  <a:lnTo>
                    <a:pt x="120583" y="2173953"/>
                  </a:lnTo>
                  <a:lnTo>
                    <a:pt x="105510" y="2173953"/>
                  </a:lnTo>
                  <a:lnTo>
                    <a:pt x="105510" y="2201191"/>
                  </a:lnTo>
                  <a:lnTo>
                    <a:pt x="90437" y="2201191"/>
                  </a:lnTo>
                  <a:lnTo>
                    <a:pt x="90437" y="2208940"/>
                  </a:lnTo>
                  <a:lnTo>
                    <a:pt x="75364" y="2208940"/>
                  </a:lnTo>
                  <a:lnTo>
                    <a:pt x="75364" y="2220368"/>
                  </a:lnTo>
                  <a:lnTo>
                    <a:pt x="60291" y="2220368"/>
                  </a:lnTo>
                  <a:lnTo>
                    <a:pt x="60291" y="2220368"/>
                  </a:lnTo>
                  <a:lnTo>
                    <a:pt x="45218" y="2220368"/>
                  </a:lnTo>
                  <a:lnTo>
                    <a:pt x="45218" y="2220368"/>
                  </a:lnTo>
                  <a:lnTo>
                    <a:pt x="30145" y="2220368"/>
                  </a:lnTo>
                  <a:lnTo>
                    <a:pt x="30145" y="2220368"/>
                  </a:lnTo>
                  <a:lnTo>
                    <a:pt x="0" y="2220368"/>
                  </a:lnTo>
                </a:path>
              </a:pathLst>
            </a:custGeom>
          </p:spPr>
          <p:txBody>
            <a:bodyPr/>
            <a:lstStyle/>
            <a:p>
              <a:endParaRPr sz="2800"/>
            </a:p>
          </p:txBody>
        </p:sp>
        <p:sp>
          <p:nvSpPr>
            <p:cNvPr id="42" name="tx40">
              <a:extLst>
                <a:ext uri="{FF2B5EF4-FFF2-40B4-BE49-F238E27FC236}">
                  <a16:creationId xmlns:a16="http://schemas.microsoft.com/office/drawing/2014/main" id="{3664A0C0-9D50-39C4-B504-635EF0DC3A7C}"/>
                </a:ext>
              </a:extLst>
            </p:cNvPr>
            <p:cNvSpPr/>
            <p:nvPr/>
          </p:nvSpPr>
          <p:spPr>
            <a:xfrm>
              <a:off x="5788260" y="3714318"/>
              <a:ext cx="1137305" cy="8434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07"/>
                </a:lnSpc>
              </a:pPr>
              <a:r>
                <a:rPr sz="14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Gray's test p&lt;</a:t>
              </a:r>
              <a:r>
                <a:rPr lang="en-US" sz="14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  <a:r>
                <a:rPr sz="14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.001</a:t>
              </a:r>
            </a:p>
          </p:txBody>
        </p:sp>
        <p:sp>
          <p:nvSpPr>
            <p:cNvPr id="43" name="rc41">
              <a:extLst>
                <a:ext uri="{FF2B5EF4-FFF2-40B4-BE49-F238E27FC236}">
                  <a16:creationId xmlns:a16="http://schemas.microsoft.com/office/drawing/2014/main" id="{DE59C6D5-5130-F55A-0057-AC2EBE5932AB}"/>
                </a:ext>
              </a:extLst>
            </p:cNvPr>
            <p:cNvSpPr/>
            <p:nvPr/>
          </p:nvSpPr>
          <p:spPr>
            <a:xfrm>
              <a:off x="1697501" y="1820020"/>
              <a:ext cx="5639146" cy="2824049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44" name="tx42">
              <a:extLst>
                <a:ext uri="{FF2B5EF4-FFF2-40B4-BE49-F238E27FC236}">
                  <a16:creationId xmlns:a16="http://schemas.microsoft.com/office/drawing/2014/main" id="{316DA665-A1F5-D86B-EAED-05AA4B3D8F2C}"/>
                </a:ext>
              </a:extLst>
            </p:cNvPr>
            <p:cNvSpPr/>
            <p:nvPr/>
          </p:nvSpPr>
          <p:spPr>
            <a:xfrm>
              <a:off x="1423921" y="4645700"/>
              <a:ext cx="238621" cy="798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0%</a:t>
              </a:r>
            </a:p>
          </p:txBody>
        </p:sp>
        <p:sp>
          <p:nvSpPr>
            <p:cNvPr id="45" name="tx43">
              <a:extLst>
                <a:ext uri="{FF2B5EF4-FFF2-40B4-BE49-F238E27FC236}">
                  <a16:creationId xmlns:a16="http://schemas.microsoft.com/office/drawing/2014/main" id="{C8A9732C-70C4-01F4-0ABA-08120E7688B2}"/>
                </a:ext>
              </a:extLst>
            </p:cNvPr>
            <p:cNvSpPr/>
            <p:nvPr/>
          </p:nvSpPr>
          <p:spPr>
            <a:xfrm>
              <a:off x="1332101" y="3775769"/>
              <a:ext cx="330439" cy="798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20%</a:t>
              </a:r>
            </a:p>
          </p:txBody>
        </p:sp>
        <p:sp>
          <p:nvSpPr>
            <p:cNvPr id="46" name="tx44">
              <a:extLst>
                <a:ext uri="{FF2B5EF4-FFF2-40B4-BE49-F238E27FC236}">
                  <a16:creationId xmlns:a16="http://schemas.microsoft.com/office/drawing/2014/main" id="{FB78733E-5864-69E1-4AC0-43DFA9C01FF8}"/>
                </a:ext>
              </a:extLst>
            </p:cNvPr>
            <p:cNvSpPr/>
            <p:nvPr/>
          </p:nvSpPr>
          <p:spPr>
            <a:xfrm>
              <a:off x="1332101" y="2905838"/>
              <a:ext cx="330439" cy="798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40%</a:t>
              </a:r>
            </a:p>
          </p:txBody>
        </p:sp>
        <p:sp>
          <p:nvSpPr>
            <p:cNvPr id="47" name="tx45">
              <a:extLst>
                <a:ext uri="{FF2B5EF4-FFF2-40B4-BE49-F238E27FC236}">
                  <a16:creationId xmlns:a16="http://schemas.microsoft.com/office/drawing/2014/main" id="{166BCE68-CD17-D8C1-519B-D17FA2254BA2}"/>
                </a:ext>
              </a:extLst>
            </p:cNvPr>
            <p:cNvSpPr/>
            <p:nvPr/>
          </p:nvSpPr>
          <p:spPr>
            <a:xfrm>
              <a:off x="1332101" y="2035911"/>
              <a:ext cx="330439" cy="798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60%</a:t>
              </a:r>
            </a:p>
          </p:txBody>
        </p:sp>
        <p:sp>
          <p:nvSpPr>
            <p:cNvPr id="48" name="pl46">
              <a:extLst>
                <a:ext uri="{FF2B5EF4-FFF2-40B4-BE49-F238E27FC236}">
                  <a16:creationId xmlns:a16="http://schemas.microsoft.com/office/drawing/2014/main" id="{D2EDD22C-BB2E-D2C4-30C4-210466399679}"/>
                </a:ext>
              </a:extLst>
            </p:cNvPr>
            <p:cNvSpPr/>
            <p:nvPr/>
          </p:nvSpPr>
          <p:spPr>
            <a:xfrm>
              <a:off x="1662706" y="4636427"/>
              <a:ext cx="34795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49" name="pl47">
              <a:extLst>
                <a:ext uri="{FF2B5EF4-FFF2-40B4-BE49-F238E27FC236}">
                  <a16:creationId xmlns:a16="http://schemas.microsoft.com/office/drawing/2014/main" id="{DDAA83DA-713F-790A-24CC-71D9B8E8E1B5}"/>
                </a:ext>
              </a:extLst>
            </p:cNvPr>
            <p:cNvSpPr/>
            <p:nvPr/>
          </p:nvSpPr>
          <p:spPr>
            <a:xfrm>
              <a:off x="1662706" y="3766497"/>
              <a:ext cx="34795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0" name="pl48">
              <a:extLst>
                <a:ext uri="{FF2B5EF4-FFF2-40B4-BE49-F238E27FC236}">
                  <a16:creationId xmlns:a16="http://schemas.microsoft.com/office/drawing/2014/main" id="{32617535-3515-0236-2778-1B3A977FC525}"/>
                </a:ext>
              </a:extLst>
            </p:cNvPr>
            <p:cNvSpPr/>
            <p:nvPr/>
          </p:nvSpPr>
          <p:spPr>
            <a:xfrm>
              <a:off x="1662706" y="2896568"/>
              <a:ext cx="34795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1" name="pl49">
              <a:extLst>
                <a:ext uri="{FF2B5EF4-FFF2-40B4-BE49-F238E27FC236}">
                  <a16:creationId xmlns:a16="http://schemas.microsoft.com/office/drawing/2014/main" id="{C613B408-C1CC-457C-1439-35D09A673C41}"/>
                </a:ext>
              </a:extLst>
            </p:cNvPr>
            <p:cNvSpPr/>
            <p:nvPr/>
          </p:nvSpPr>
          <p:spPr>
            <a:xfrm>
              <a:off x="1662706" y="2026638"/>
              <a:ext cx="34795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2" name="pl50">
              <a:extLst>
                <a:ext uri="{FF2B5EF4-FFF2-40B4-BE49-F238E27FC236}">
                  <a16:creationId xmlns:a16="http://schemas.microsoft.com/office/drawing/2014/main" id="{F9DB704E-3215-1950-3557-F5C778374C72}"/>
                </a:ext>
              </a:extLst>
            </p:cNvPr>
            <p:cNvSpPr/>
            <p:nvPr/>
          </p:nvSpPr>
          <p:spPr>
            <a:xfrm>
              <a:off x="1835040" y="4654713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3" name="pl51">
              <a:extLst>
                <a:ext uri="{FF2B5EF4-FFF2-40B4-BE49-F238E27FC236}">
                  <a16:creationId xmlns:a16="http://schemas.microsoft.com/office/drawing/2014/main" id="{1ED81AD9-C85C-F309-FD3F-190F2106AAB7}"/>
                </a:ext>
              </a:extLst>
            </p:cNvPr>
            <p:cNvSpPr/>
            <p:nvPr/>
          </p:nvSpPr>
          <p:spPr>
            <a:xfrm>
              <a:off x="2588687" y="4654713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4" name="pl52">
              <a:extLst>
                <a:ext uri="{FF2B5EF4-FFF2-40B4-BE49-F238E27FC236}">
                  <a16:creationId xmlns:a16="http://schemas.microsoft.com/office/drawing/2014/main" id="{BC89E0BD-08BE-837F-2447-2889BAD11F3B}"/>
                </a:ext>
              </a:extLst>
            </p:cNvPr>
            <p:cNvSpPr/>
            <p:nvPr/>
          </p:nvSpPr>
          <p:spPr>
            <a:xfrm>
              <a:off x="3342332" y="4654713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5" name="pl53">
              <a:extLst>
                <a:ext uri="{FF2B5EF4-FFF2-40B4-BE49-F238E27FC236}">
                  <a16:creationId xmlns:a16="http://schemas.microsoft.com/office/drawing/2014/main" id="{75830C1A-C842-BBD9-D693-14C260752DF3}"/>
                </a:ext>
              </a:extLst>
            </p:cNvPr>
            <p:cNvSpPr/>
            <p:nvPr/>
          </p:nvSpPr>
          <p:spPr>
            <a:xfrm>
              <a:off x="4095978" y="4654713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6" name="pl54">
              <a:extLst>
                <a:ext uri="{FF2B5EF4-FFF2-40B4-BE49-F238E27FC236}">
                  <a16:creationId xmlns:a16="http://schemas.microsoft.com/office/drawing/2014/main" id="{B8B30E51-1947-8DE8-18B5-9D29577877E0}"/>
                </a:ext>
              </a:extLst>
            </p:cNvPr>
            <p:cNvSpPr/>
            <p:nvPr/>
          </p:nvSpPr>
          <p:spPr>
            <a:xfrm>
              <a:off x="4849623" y="4654713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7" name="pl55">
              <a:extLst>
                <a:ext uri="{FF2B5EF4-FFF2-40B4-BE49-F238E27FC236}">
                  <a16:creationId xmlns:a16="http://schemas.microsoft.com/office/drawing/2014/main" id="{B5815BA3-8C83-D8A5-278F-E8216F25BB81}"/>
                </a:ext>
              </a:extLst>
            </p:cNvPr>
            <p:cNvSpPr/>
            <p:nvPr/>
          </p:nvSpPr>
          <p:spPr>
            <a:xfrm>
              <a:off x="5603267" y="4654713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8" name="pl56">
              <a:extLst>
                <a:ext uri="{FF2B5EF4-FFF2-40B4-BE49-F238E27FC236}">
                  <a16:creationId xmlns:a16="http://schemas.microsoft.com/office/drawing/2014/main" id="{8D682743-FF02-529D-555C-F68E11D17B76}"/>
                </a:ext>
              </a:extLst>
            </p:cNvPr>
            <p:cNvSpPr/>
            <p:nvPr/>
          </p:nvSpPr>
          <p:spPr>
            <a:xfrm>
              <a:off x="6356913" y="4654713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59" name="pl57">
              <a:extLst>
                <a:ext uri="{FF2B5EF4-FFF2-40B4-BE49-F238E27FC236}">
                  <a16:creationId xmlns:a16="http://schemas.microsoft.com/office/drawing/2014/main" id="{720D43CC-207A-2D36-F55F-92FD9EA08756}"/>
                </a:ext>
              </a:extLst>
            </p:cNvPr>
            <p:cNvSpPr/>
            <p:nvPr/>
          </p:nvSpPr>
          <p:spPr>
            <a:xfrm>
              <a:off x="7110559" y="4654713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  <p:sp>
          <p:nvSpPr>
            <p:cNvPr id="60" name="tx58">
              <a:extLst>
                <a:ext uri="{FF2B5EF4-FFF2-40B4-BE49-F238E27FC236}">
                  <a16:creationId xmlns:a16="http://schemas.microsoft.com/office/drawing/2014/main" id="{110C269B-F49C-B90F-A349-3005A993A289}"/>
                </a:ext>
              </a:extLst>
            </p:cNvPr>
            <p:cNvSpPr/>
            <p:nvPr/>
          </p:nvSpPr>
          <p:spPr>
            <a:xfrm>
              <a:off x="1789130" y="4802652"/>
              <a:ext cx="91820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61" name="tx59">
              <a:extLst>
                <a:ext uri="{FF2B5EF4-FFF2-40B4-BE49-F238E27FC236}">
                  <a16:creationId xmlns:a16="http://schemas.microsoft.com/office/drawing/2014/main" id="{E503249D-D322-BD6C-A584-6761A44C8519}"/>
                </a:ext>
              </a:extLst>
            </p:cNvPr>
            <p:cNvSpPr/>
            <p:nvPr/>
          </p:nvSpPr>
          <p:spPr>
            <a:xfrm>
              <a:off x="2496865" y="4802652"/>
              <a:ext cx="183640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50</a:t>
              </a:r>
            </a:p>
          </p:txBody>
        </p:sp>
        <p:sp>
          <p:nvSpPr>
            <p:cNvPr id="62" name="tx60">
              <a:extLst>
                <a:ext uri="{FF2B5EF4-FFF2-40B4-BE49-F238E27FC236}">
                  <a16:creationId xmlns:a16="http://schemas.microsoft.com/office/drawing/2014/main" id="{4B6ADF49-9294-5D29-4EC1-700F7EB14A9E}"/>
                </a:ext>
              </a:extLst>
            </p:cNvPr>
            <p:cNvSpPr/>
            <p:nvPr/>
          </p:nvSpPr>
          <p:spPr>
            <a:xfrm>
              <a:off x="3204600" y="4802652"/>
              <a:ext cx="275461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63" name="tx61">
              <a:extLst>
                <a:ext uri="{FF2B5EF4-FFF2-40B4-BE49-F238E27FC236}">
                  <a16:creationId xmlns:a16="http://schemas.microsoft.com/office/drawing/2014/main" id="{32C84590-571A-1C12-C46F-ACB07E630D50}"/>
                </a:ext>
              </a:extLst>
            </p:cNvPr>
            <p:cNvSpPr/>
            <p:nvPr/>
          </p:nvSpPr>
          <p:spPr>
            <a:xfrm>
              <a:off x="3958247" y="4802652"/>
              <a:ext cx="275461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150</a:t>
              </a:r>
            </a:p>
          </p:txBody>
        </p:sp>
        <p:sp>
          <p:nvSpPr>
            <p:cNvPr id="64" name="tx62">
              <a:extLst>
                <a:ext uri="{FF2B5EF4-FFF2-40B4-BE49-F238E27FC236}">
                  <a16:creationId xmlns:a16="http://schemas.microsoft.com/office/drawing/2014/main" id="{24038F1C-4351-5F1D-F5DD-B228A6B61909}"/>
                </a:ext>
              </a:extLst>
            </p:cNvPr>
            <p:cNvSpPr/>
            <p:nvPr/>
          </p:nvSpPr>
          <p:spPr>
            <a:xfrm>
              <a:off x="4711892" y="4802652"/>
              <a:ext cx="275461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200</a:t>
              </a:r>
            </a:p>
          </p:txBody>
        </p:sp>
        <p:sp>
          <p:nvSpPr>
            <p:cNvPr id="65" name="tx63">
              <a:extLst>
                <a:ext uri="{FF2B5EF4-FFF2-40B4-BE49-F238E27FC236}">
                  <a16:creationId xmlns:a16="http://schemas.microsoft.com/office/drawing/2014/main" id="{86CC4852-2F5A-C6AB-4F4E-42905E24C352}"/>
                </a:ext>
              </a:extLst>
            </p:cNvPr>
            <p:cNvSpPr/>
            <p:nvPr/>
          </p:nvSpPr>
          <p:spPr>
            <a:xfrm>
              <a:off x="5465536" y="4802652"/>
              <a:ext cx="275461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250</a:t>
              </a:r>
            </a:p>
          </p:txBody>
        </p:sp>
        <p:sp>
          <p:nvSpPr>
            <p:cNvPr id="66" name="tx64">
              <a:extLst>
                <a:ext uri="{FF2B5EF4-FFF2-40B4-BE49-F238E27FC236}">
                  <a16:creationId xmlns:a16="http://schemas.microsoft.com/office/drawing/2014/main" id="{FF78C162-4856-5511-E0D8-AB358C4D42FD}"/>
                </a:ext>
              </a:extLst>
            </p:cNvPr>
            <p:cNvSpPr/>
            <p:nvPr/>
          </p:nvSpPr>
          <p:spPr>
            <a:xfrm>
              <a:off x="6219183" y="4802599"/>
              <a:ext cx="275461" cy="774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300</a:t>
              </a:r>
            </a:p>
          </p:txBody>
        </p:sp>
        <p:sp>
          <p:nvSpPr>
            <p:cNvPr id="67" name="tx65">
              <a:extLst>
                <a:ext uri="{FF2B5EF4-FFF2-40B4-BE49-F238E27FC236}">
                  <a16:creationId xmlns:a16="http://schemas.microsoft.com/office/drawing/2014/main" id="{58754BFC-9691-B9B9-A9E7-54EE860A2B8B}"/>
                </a:ext>
              </a:extLst>
            </p:cNvPr>
            <p:cNvSpPr/>
            <p:nvPr/>
          </p:nvSpPr>
          <p:spPr>
            <a:xfrm>
              <a:off x="6972828" y="4802599"/>
              <a:ext cx="275461" cy="774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350</a:t>
              </a:r>
            </a:p>
          </p:txBody>
        </p:sp>
        <p:sp>
          <p:nvSpPr>
            <p:cNvPr id="68" name="tx66">
              <a:extLst>
                <a:ext uri="{FF2B5EF4-FFF2-40B4-BE49-F238E27FC236}">
                  <a16:creationId xmlns:a16="http://schemas.microsoft.com/office/drawing/2014/main" id="{444A0077-56AF-FC86-5915-93212D73E5FC}"/>
                </a:ext>
              </a:extLst>
            </p:cNvPr>
            <p:cNvSpPr/>
            <p:nvPr/>
          </p:nvSpPr>
          <p:spPr>
            <a:xfrm>
              <a:off x="4383304" y="4997558"/>
              <a:ext cx="405085" cy="10557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97"/>
                </a:lnSpc>
              </a:pPr>
              <a:r>
                <a:rPr sz="16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Days</a:t>
              </a:r>
            </a:p>
          </p:txBody>
        </p:sp>
        <p:sp>
          <p:nvSpPr>
            <p:cNvPr id="69" name="tx67">
              <a:extLst>
                <a:ext uri="{FF2B5EF4-FFF2-40B4-BE49-F238E27FC236}">
                  <a16:creationId xmlns:a16="http://schemas.microsoft.com/office/drawing/2014/main" id="{8E1E7FD2-1466-20CB-2B73-C56E0F605C99}"/>
                </a:ext>
              </a:extLst>
            </p:cNvPr>
            <p:cNvSpPr/>
            <p:nvPr/>
          </p:nvSpPr>
          <p:spPr>
            <a:xfrm rot="16200000">
              <a:off x="391323" y="3200241"/>
              <a:ext cx="1558512" cy="1316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97"/>
                </a:lnSpc>
              </a:pPr>
              <a:r>
                <a:rPr sz="20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Cumulative Incidence</a:t>
              </a:r>
              <a:r>
                <a:rPr lang="en-US" sz="20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of AVR</a:t>
              </a:r>
              <a:endParaRPr sz="20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72" name="rc70">
              <a:extLst>
                <a:ext uri="{FF2B5EF4-FFF2-40B4-BE49-F238E27FC236}">
                  <a16:creationId xmlns:a16="http://schemas.microsoft.com/office/drawing/2014/main" id="{0D16325E-60BF-1698-7A59-4E9E726F6719}"/>
                </a:ext>
              </a:extLst>
            </p:cNvPr>
            <p:cNvSpPr/>
            <p:nvPr/>
          </p:nvSpPr>
          <p:spPr>
            <a:xfrm>
              <a:off x="4161821" y="5074205"/>
              <a:ext cx="219454" cy="14068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2800"/>
            </a:p>
          </p:txBody>
        </p:sp>
        <p:sp>
          <p:nvSpPr>
            <p:cNvPr id="74" name="rc72">
              <a:extLst>
                <a:ext uri="{FF2B5EF4-FFF2-40B4-BE49-F238E27FC236}">
                  <a16:creationId xmlns:a16="http://schemas.microsoft.com/office/drawing/2014/main" id="{6D272483-2560-C539-0F2F-6142D70E5139}"/>
                </a:ext>
              </a:extLst>
            </p:cNvPr>
            <p:cNvSpPr/>
            <p:nvPr/>
          </p:nvSpPr>
          <p:spPr>
            <a:xfrm>
              <a:off x="1808978" y="1931346"/>
              <a:ext cx="201455" cy="129142"/>
            </a:xfrm>
            <a:prstGeom prst="rect">
              <a:avLst/>
            </a:prstGeom>
            <a:solidFill>
              <a:srgbClr val="FF6361">
                <a:alpha val="20000"/>
              </a:srgbClr>
            </a:solidFill>
          </p:spPr>
          <p:txBody>
            <a:bodyPr/>
            <a:lstStyle/>
            <a:p>
              <a:endParaRPr sz="2800"/>
            </a:p>
          </p:txBody>
        </p:sp>
        <p:sp>
          <p:nvSpPr>
            <p:cNvPr id="77" name="rc75">
              <a:extLst>
                <a:ext uri="{FF2B5EF4-FFF2-40B4-BE49-F238E27FC236}">
                  <a16:creationId xmlns:a16="http://schemas.microsoft.com/office/drawing/2014/main" id="{750B1268-A85B-B28F-926D-8E5CB4987AB2}"/>
                </a:ext>
              </a:extLst>
            </p:cNvPr>
            <p:cNvSpPr/>
            <p:nvPr/>
          </p:nvSpPr>
          <p:spPr>
            <a:xfrm>
              <a:off x="1808975" y="2160757"/>
              <a:ext cx="201455" cy="129142"/>
            </a:xfrm>
            <a:prstGeom prst="rect">
              <a:avLst/>
            </a:prstGeom>
            <a:solidFill>
              <a:srgbClr val="00CDCD">
                <a:alpha val="20000"/>
              </a:srgbClr>
            </a:solidFill>
          </p:spPr>
          <p:txBody>
            <a:bodyPr/>
            <a:lstStyle/>
            <a:p>
              <a:endParaRPr sz="2800"/>
            </a:p>
          </p:txBody>
        </p:sp>
        <p:sp>
          <p:nvSpPr>
            <p:cNvPr id="78" name="tx76">
              <a:extLst>
                <a:ext uri="{FF2B5EF4-FFF2-40B4-BE49-F238E27FC236}">
                  <a16:creationId xmlns:a16="http://schemas.microsoft.com/office/drawing/2014/main" id="{F86BACCB-AFD6-3636-9F2B-AED199C5C1FD}"/>
                </a:ext>
              </a:extLst>
            </p:cNvPr>
            <p:cNvSpPr/>
            <p:nvPr/>
          </p:nvSpPr>
          <p:spPr>
            <a:xfrm>
              <a:off x="1755463" y="2001579"/>
              <a:ext cx="879536" cy="8431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97"/>
                </a:lnSpc>
              </a:pPr>
              <a:r>
                <a:rPr lang="en-US" sz="16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EPN</a:t>
              </a:r>
              <a:endParaRPr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79" name="tx77">
              <a:extLst>
                <a:ext uri="{FF2B5EF4-FFF2-40B4-BE49-F238E27FC236}">
                  <a16:creationId xmlns:a16="http://schemas.microsoft.com/office/drawing/2014/main" id="{BEB76819-DAAD-4E65-175E-78189ACA375C}"/>
                </a:ext>
              </a:extLst>
            </p:cNvPr>
            <p:cNvSpPr/>
            <p:nvPr/>
          </p:nvSpPr>
          <p:spPr>
            <a:xfrm>
              <a:off x="2119228" y="2230902"/>
              <a:ext cx="573160" cy="843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97"/>
                </a:lnSpc>
              </a:pPr>
              <a:r>
                <a:rPr lang="en-US" sz="16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Usual Care</a:t>
              </a:r>
              <a:endParaRPr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83" name="tx81">
              <a:extLst>
                <a:ext uri="{FF2B5EF4-FFF2-40B4-BE49-F238E27FC236}">
                  <a16:creationId xmlns:a16="http://schemas.microsoft.com/office/drawing/2014/main" id="{0279A425-047D-A377-DCA8-A0DC2CC9BC0D}"/>
                </a:ext>
              </a:extLst>
            </p:cNvPr>
            <p:cNvSpPr/>
            <p:nvPr/>
          </p:nvSpPr>
          <p:spPr>
            <a:xfrm>
              <a:off x="1699390" y="5332276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496</a:t>
              </a:r>
            </a:p>
          </p:txBody>
        </p:sp>
        <p:sp>
          <p:nvSpPr>
            <p:cNvPr id="84" name="tx82">
              <a:extLst>
                <a:ext uri="{FF2B5EF4-FFF2-40B4-BE49-F238E27FC236}">
                  <a16:creationId xmlns:a16="http://schemas.microsoft.com/office/drawing/2014/main" id="{E83565CF-ED26-78EB-5B59-B9369C65735C}"/>
                </a:ext>
              </a:extLst>
            </p:cNvPr>
            <p:cNvSpPr/>
            <p:nvPr/>
          </p:nvSpPr>
          <p:spPr>
            <a:xfrm>
              <a:off x="2453035" y="5332223"/>
              <a:ext cx="271302" cy="76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403</a:t>
              </a:r>
            </a:p>
          </p:txBody>
        </p:sp>
        <p:sp>
          <p:nvSpPr>
            <p:cNvPr id="85" name="tx83">
              <a:extLst>
                <a:ext uri="{FF2B5EF4-FFF2-40B4-BE49-F238E27FC236}">
                  <a16:creationId xmlns:a16="http://schemas.microsoft.com/office/drawing/2014/main" id="{442A5A63-FD9B-3DD1-D598-09975B3DF51A}"/>
                </a:ext>
              </a:extLst>
            </p:cNvPr>
            <p:cNvSpPr/>
            <p:nvPr/>
          </p:nvSpPr>
          <p:spPr>
            <a:xfrm>
              <a:off x="3206681" y="5332223"/>
              <a:ext cx="271302" cy="76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338</a:t>
              </a:r>
            </a:p>
          </p:txBody>
        </p:sp>
        <p:sp>
          <p:nvSpPr>
            <p:cNvPr id="86" name="tx84">
              <a:extLst>
                <a:ext uri="{FF2B5EF4-FFF2-40B4-BE49-F238E27FC236}">
                  <a16:creationId xmlns:a16="http://schemas.microsoft.com/office/drawing/2014/main" id="{A68C1817-CBEB-643E-939B-928694F7D4EB}"/>
                </a:ext>
              </a:extLst>
            </p:cNvPr>
            <p:cNvSpPr/>
            <p:nvPr/>
          </p:nvSpPr>
          <p:spPr>
            <a:xfrm>
              <a:off x="3960325" y="5332276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298</a:t>
              </a:r>
            </a:p>
          </p:txBody>
        </p:sp>
        <p:sp>
          <p:nvSpPr>
            <p:cNvPr id="87" name="tx85">
              <a:extLst>
                <a:ext uri="{FF2B5EF4-FFF2-40B4-BE49-F238E27FC236}">
                  <a16:creationId xmlns:a16="http://schemas.microsoft.com/office/drawing/2014/main" id="{81D15F5C-84F1-BA6A-4EAE-A96C9FEF4153}"/>
                </a:ext>
              </a:extLst>
            </p:cNvPr>
            <p:cNvSpPr/>
            <p:nvPr/>
          </p:nvSpPr>
          <p:spPr>
            <a:xfrm>
              <a:off x="4713971" y="5333545"/>
              <a:ext cx="271302" cy="749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274</a:t>
              </a:r>
            </a:p>
          </p:txBody>
        </p:sp>
        <p:sp>
          <p:nvSpPr>
            <p:cNvPr id="88" name="tx86">
              <a:extLst>
                <a:ext uri="{FF2B5EF4-FFF2-40B4-BE49-F238E27FC236}">
                  <a16:creationId xmlns:a16="http://schemas.microsoft.com/office/drawing/2014/main" id="{E652E8E7-B56A-491F-AF9D-810F6257FF08}"/>
                </a:ext>
              </a:extLst>
            </p:cNvPr>
            <p:cNvSpPr/>
            <p:nvPr/>
          </p:nvSpPr>
          <p:spPr>
            <a:xfrm>
              <a:off x="5467617" y="5332276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255</a:t>
              </a:r>
            </a:p>
          </p:txBody>
        </p:sp>
        <p:sp>
          <p:nvSpPr>
            <p:cNvPr id="89" name="tx87">
              <a:extLst>
                <a:ext uri="{FF2B5EF4-FFF2-40B4-BE49-F238E27FC236}">
                  <a16:creationId xmlns:a16="http://schemas.microsoft.com/office/drawing/2014/main" id="{24054D3C-A8AB-1889-9602-E10451C5C0AC}"/>
                </a:ext>
              </a:extLst>
            </p:cNvPr>
            <p:cNvSpPr/>
            <p:nvPr/>
          </p:nvSpPr>
          <p:spPr>
            <a:xfrm>
              <a:off x="6221262" y="5332223"/>
              <a:ext cx="271302" cy="76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235</a:t>
              </a:r>
            </a:p>
          </p:txBody>
        </p:sp>
        <p:sp>
          <p:nvSpPr>
            <p:cNvPr id="90" name="tx88">
              <a:extLst>
                <a:ext uri="{FF2B5EF4-FFF2-40B4-BE49-F238E27FC236}">
                  <a16:creationId xmlns:a16="http://schemas.microsoft.com/office/drawing/2014/main" id="{2F66A188-4182-3763-C703-1549FFE0A974}"/>
                </a:ext>
              </a:extLst>
            </p:cNvPr>
            <p:cNvSpPr/>
            <p:nvPr/>
          </p:nvSpPr>
          <p:spPr>
            <a:xfrm>
              <a:off x="6974908" y="5332276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216</a:t>
              </a:r>
            </a:p>
          </p:txBody>
        </p:sp>
        <p:sp>
          <p:nvSpPr>
            <p:cNvPr id="91" name="tx89">
              <a:extLst>
                <a:ext uri="{FF2B5EF4-FFF2-40B4-BE49-F238E27FC236}">
                  <a16:creationId xmlns:a16="http://schemas.microsoft.com/office/drawing/2014/main" id="{CF8D6C2F-A2EB-1FEA-114E-8643D8566024}"/>
                </a:ext>
              </a:extLst>
            </p:cNvPr>
            <p:cNvSpPr/>
            <p:nvPr/>
          </p:nvSpPr>
          <p:spPr>
            <a:xfrm>
              <a:off x="1699390" y="5490947"/>
              <a:ext cx="271302" cy="76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443</a:t>
              </a:r>
            </a:p>
          </p:txBody>
        </p:sp>
        <p:sp>
          <p:nvSpPr>
            <p:cNvPr id="92" name="tx90">
              <a:extLst>
                <a:ext uri="{FF2B5EF4-FFF2-40B4-BE49-F238E27FC236}">
                  <a16:creationId xmlns:a16="http://schemas.microsoft.com/office/drawing/2014/main" id="{904CBA7A-4AAC-47BA-81E3-46159C9120F0}"/>
                </a:ext>
              </a:extLst>
            </p:cNvPr>
            <p:cNvSpPr/>
            <p:nvPr/>
          </p:nvSpPr>
          <p:spPr>
            <a:xfrm>
              <a:off x="2453035" y="5490947"/>
              <a:ext cx="271302" cy="76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362</a:t>
              </a:r>
            </a:p>
          </p:txBody>
        </p:sp>
        <p:sp>
          <p:nvSpPr>
            <p:cNvPr id="93" name="tx91">
              <a:extLst>
                <a:ext uri="{FF2B5EF4-FFF2-40B4-BE49-F238E27FC236}">
                  <a16:creationId xmlns:a16="http://schemas.microsoft.com/office/drawing/2014/main" id="{232FFA24-3523-9C7D-F801-978BBD3A0B47}"/>
                </a:ext>
              </a:extLst>
            </p:cNvPr>
            <p:cNvSpPr/>
            <p:nvPr/>
          </p:nvSpPr>
          <p:spPr>
            <a:xfrm>
              <a:off x="3206681" y="5490947"/>
              <a:ext cx="271302" cy="76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322</a:t>
              </a:r>
            </a:p>
          </p:txBody>
        </p:sp>
        <p:sp>
          <p:nvSpPr>
            <p:cNvPr id="94" name="tx92">
              <a:extLst>
                <a:ext uri="{FF2B5EF4-FFF2-40B4-BE49-F238E27FC236}">
                  <a16:creationId xmlns:a16="http://schemas.microsoft.com/office/drawing/2014/main" id="{D194D3E6-2E84-D583-669C-9E7AAC49D718}"/>
                </a:ext>
              </a:extLst>
            </p:cNvPr>
            <p:cNvSpPr/>
            <p:nvPr/>
          </p:nvSpPr>
          <p:spPr>
            <a:xfrm>
              <a:off x="3960325" y="5491000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287</a:t>
              </a:r>
            </a:p>
          </p:txBody>
        </p:sp>
        <p:sp>
          <p:nvSpPr>
            <p:cNvPr id="95" name="tx93">
              <a:extLst>
                <a:ext uri="{FF2B5EF4-FFF2-40B4-BE49-F238E27FC236}">
                  <a16:creationId xmlns:a16="http://schemas.microsoft.com/office/drawing/2014/main" id="{F6A148C3-6645-48D0-585C-695A8BF33E5F}"/>
                </a:ext>
              </a:extLst>
            </p:cNvPr>
            <p:cNvSpPr/>
            <p:nvPr/>
          </p:nvSpPr>
          <p:spPr>
            <a:xfrm>
              <a:off x="4713971" y="5491000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267</a:t>
              </a:r>
            </a:p>
          </p:txBody>
        </p:sp>
        <p:sp>
          <p:nvSpPr>
            <p:cNvPr id="96" name="tx94">
              <a:extLst>
                <a:ext uri="{FF2B5EF4-FFF2-40B4-BE49-F238E27FC236}">
                  <a16:creationId xmlns:a16="http://schemas.microsoft.com/office/drawing/2014/main" id="{ECB7B4C8-A6A3-033A-0DCF-4752ECDDED6D}"/>
                </a:ext>
              </a:extLst>
            </p:cNvPr>
            <p:cNvSpPr/>
            <p:nvPr/>
          </p:nvSpPr>
          <p:spPr>
            <a:xfrm>
              <a:off x="5467617" y="5491000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254</a:t>
              </a:r>
            </a:p>
          </p:txBody>
        </p:sp>
        <p:sp>
          <p:nvSpPr>
            <p:cNvPr id="97" name="tx95">
              <a:extLst>
                <a:ext uri="{FF2B5EF4-FFF2-40B4-BE49-F238E27FC236}">
                  <a16:creationId xmlns:a16="http://schemas.microsoft.com/office/drawing/2014/main" id="{A5984676-9494-D62F-512F-398AFE5D5A93}"/>
                </a:ext>
              </a:extLst>
            </p:cNvPr>
            <p:cNvSpPr/>
            <p:nvPr/>
          </p:nvSpPr>
          <p:spPr>
            <a:xfrm>
              <a:off x="6221262" y="5492270"/>
              <a:ext cx="271302" cy="749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242</a:t>
              </a:r>
            </a:p>
          </p:txBody>
        </p:sp>
        <p:sp>
          <p:nvSpPr>
            <p:cNvPr id="98" name="tx96">
              <a:extLst>
                <a:ext uri="{FF2B5EF4-FFF2-40B4-BE49-F238E27FC236}">
                  <a16:creationId xmlns:a16="http://schemas.microsoft.com/office/drawing/2014/main" id="{65577A99-4758-24F1-100B-3D2958BD635A}"/>
                </a:ext>
              </a:extLst>
            </p:cNvPr>
            <p:cNvSpPr/>
            <p:nvPr/>
          </p:nvSpPr>
          <p:spPr>
            <a:xfrm>
              <a:off x="6974908" y="5492270"/>
              <a:ext cx="271302" cy="749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6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227</a:t>
              </a:r>
            </a:p>
          </p:txBody>
        </p:sp>
        <p:sp>
          <p:nvSpPr>
            <p:cNvPr id="99" name="tx97">
              <a:extLst>
                <a:ext uri="{FF2B5EF4-FFF2-40B4-BE49-F238E27FC236}">
                  <a16:creationId xmlns:a16="http://schemas.microsoft.com/office/drawing/2014/main" id="{4BC6B17F-0ABC-A30C-C49F-5300727DD733}"/>
                </a:ext>
              </a:extLst>
            </p:cNvPr>
            <p:cNvSpPr/>
            <p:nvPr/>
          </p:nvSpPr>
          <p:spPr>
            <a:xfrm>
              <a:off x="740047" y="5489422"/>
              <a:ext cx="532219" cy="78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lang="en-US" sz="16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Usual Care</a:t>
              </a:r>
              <a:endParaRPr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00" name="tx98">
              <a:extLst>
                <a:ext uri="{FF2B5EF4-FFF2-40B4-BE49-F238E27FC236}">
                  <a16:creationId xmlns:a16="http://schemas.microsoft.com/office/drawing/2014/main" id="{5BC66CF9-6B3E-6C81-E3D2-2C38A947EE31}"/>
                </a:ext>
              </a:extLst>
            </p:cNvPr>
            <p:cNvSpPr/>
            <p:nvPr/>
          </p:nvSpPr>
          <p:spPr>
            <a:xfrm>
              <a:off x="614794" y="5265604"/>
              <a:ext cx="394014" cy="14344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lang="en-US" sz="16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EPN</a:t>
              </a:r>
              <a:endParaRPr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01" name="tx99">
              <a:extLst>
                <a:ext uri="{FF2B5EF4-FFF2-40B4-BE49-F238E27FC236}">
                  <a16:creationId xmlns:a16="http://schemas.microsoft.com/office/drawing/2014/main" id="{2F11B09B-9DDC-B677-113D-0B48AA98A484}"/>
                </a:ext>
              </a:extLst>
            </p:cNvPr>
            <p:cNvSpPr/>
            <p:nvPr/>
          </p:nvSpPr>
          <p:spPr>
            <a:xfrm>
              <a:off x="595524" y="5095425"/>
              <a:ext cx="1137639" cy="770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6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Number at Risk</a:t>
              </a:r>
              <a:r>
                <a:rPr lang="en-US" sz="16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:</a:t>
              </a:r>
              <a:endParaRPr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73" name="pl71">
              <a:extLst>
                <a:ext uri="{FF2B5EF4-FFF2-40B4-BE49-F238E27FC236}">
                  <a16:creationId xmlns:a16="http://schemas.microsoft.com/office/drawing/2014/main" id="{2377225E-A089-4188-F19C-B8636038DCA0}"/>
                </a:ext>
              </a:extLst>
            </p:cNvPr>
            <p:cNvSpPr/>
            <p:nvPr/>
          </p:nvSpPr>
          <p:spPr>
            <a:xfrm>
              <a:off x="1821922" y="1995916"/>
              <a:ext cx="175563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13550" cap="flat">
              <a:solidFill>
                <a:srgbClr val="FF6361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0D77E3-C4B8-17E1-48BB-4B279AC1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</a:t>
            </a:r>
          </a:p>
        </p:txBody>
      </p:sp>
      <p:sp>
        <p:nvSpPr>
          <p:cNvPr id="199" name="pl74">
            <a:extLst>
              <a:ext uri="{FF2B5EF4-FFF2-40B4-BE49-F238E27FC236}">
                <a16:creationId xmlns:a16="http://schemas.microsoft.com/office/drawing/2014/main" id="{7ED012F7-0DD4-366A-585F-93E5F4732B28}"/>
              </a:ext>
            </a:extLst>
          </p:cNvPr>
          <p:cNvSpPr/>
          <p:nvPr/>
        </p:nvSpPr>
        <p:spPr>
          <a:xfrm>
            <a:off x="2736244" y="1802843"/>
            <a:ext cx="250402" cy="0"/>
          </a:xfrm>
          <a:custGeom>
            <a:avLst/>
            <a:gdLst/>
            <a:ahLst/>
            <a:cxnLst/>
            <a:rect l="0" t="0" r="0" b="0"/>
            <a:pathLst>
              <a:path w="175564">
                <a:moveTo>
                  <a:pt x="0" y="0"/>
                </a:moveTo>
                <a:lnTo>
                  <a:pt x="175564" y="0"/>
                </a:lnTo>
              </a:path>
            </a:pathLst>
          </a:custGeom>
          <a:ln w="13550" cap="flat">
            <a:solidFill>
              <a:srgbClr val="00CDCD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sz="2800"/>
          </a:p>
        </p:txBody>
      </p:sp>
      <p:pic>
        <p:nvPicPr>
          <p:cNvPr id="200" name="Picture 2" descr="Clinic Locations | UCSF Cardiology">
            <a:extLst>
              <a:ext uri="{FF2B5EF4-FFF2-40B4-BE49-F238E27FC236}">
                <a16:creationId xmlns:a16="http://schemas.microsoft.com/office/drawing/2014/main" id="{6E052F10-BC1C-EA2B-CAFC-6DAC08EA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698697" cy="11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2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3676E-3057-38A6-6582-83C0CE69E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608B-1354-9BB7-0146-AD505271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Symptomatic Patients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0C7B35-08B6-A363-975E-FB8EC1C5AA34}"/>
              </a:ext>
            </a:extLst>
          </p:cNvPr>
          <p:cNvGrpSpPr/>
          <p:nvPr/>
        </p:nvGrpSpPr>
        <p:grpSpPr>
          <a:xfrm>
            <a:off x="1361954" y="991408"/>
            <a:ext cx="9468092" cy="4875183"/>
            <a:chOff x="7268291" y="1300518"/>
            <a:chExt cx="7063884" cy="4602290"/>
          </a:xfrm>
        </p:grpSpPr>
        <p:sp>
          <p:nvSpPr>
            <p:cNvPr id="102" name="rc100">
              <a:extLst>
                <a:ext uri="{FF2B5EF4-FFF2-40B4-BE49-F238E27FC236}">
                  <a16:creationId xmlns:a16="http://schemas.microsoft.com/office/drawing/2014/main" id="{131A67E8-3B53-BCE6-5C77-E0147C646942}"/>
                </a:ext>
              </a:extLst>
            </p:cNvPr>
            <p:cNvSpPr/>
            <p:nvPr/>
          </p:nvSpPr>
          <p:spPr>
            <a:xfrm>
              <a:off x="7543780" y="1300518"/>
              <a:ext cx="6788393" cy="391436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03" name="rc101">
              <a:extLst>
                <a:ext uri="{FF2B5EF4-FFF2-40B4-BE49-F238E27FC236}">
                  <a16:creationId xmlns:a16="http://schemas.microsoft.com/office/drawing/2014/main" id="{9E7159B2-6EF9-0E76-8282-1B257BC84791}"/>
                </a:ext>
              </a:extLst>
            </p:cNvPr>
            <p:cNvSpPr/>
            <p:nvPr/>
          </p:nvSpPr>
          <p:spPr>
            <a:xfrm>
              <a:off x="7543780" y="5214886"/>
              <a:ext cx="6788393" cy="51418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04" name="rc102">
              <a:extLst>
                <a:ext uri="{FF2B5EF4-FFF2-40B4-BE49-F238E27FC236}">
                  <a16:creationId xmlns:a16="http://schemas.microsoft.com/office/drawing/2014/main" id="{EA949B76-BF48-ACD7-0621-E2C8AA8DDE0B}"/>
                </a:ext>
              </a:extLst>
            </p:cNvPr>
            <p:cNvSpPr/>
            <p:nvPr/>
          </p:nvSpPr>
          <p:spPr>
            <a:xfrm>
              <a:off x="7543782" y="1300518"/>
              <a:ext cx="6788393" cy="3914368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05" name="rc103">
              <a:extLst>
                <a:ext uri="{FF2B5EF4-FFF2-40B4-BE49-F238E27FC236}">
                  <a16:creationId xmlns:a16="http://schemas.microsoft.com/office/drawing/2014/main" id="{5B6E9FBE-E5B5-8FED-DD39-9B5EBEADE9A2}"/>
                </a:ext>
              </a:extLst>
            </p:cNvPr>
            <p:cNvSpPr/>
            <p:nvPr/>
          </p:nvSpPr>
          <p:spPr>
            <a:xfrm>
              <a:off x="8485895" y="1515555"/>
              <a:ext cx="5776691" cy="319699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06" name="pl104">
              <a:extLst>
                <a:ext uri="{FF2B5EF4-FFF2-40B4-BE49-F238E27FC236}">
                  <a16:creationId xmlns:a16="http://schemas.microsoft.com/office/drawing/2014/main" id="{52F8AF74-B978-6D6E-A600-0E244059D5E8}"/>
                </a:ext>
              </a:extLst>
            </p:cNvPr>
            <p:cNvSpPr/>
            <p:nvPr/>
          </p:nvSpPr>
          <p:spPr>
            <a:xfrm>
              <a:off x="8485895" y="4201462"/>
              <a:ext cx="5776691" cy="0"/>
            </a:xfrm>
            <a:custGeom>
              <a:avLst/>
              <a:gdLst/>
              <a:ahLst/>
              <a:cxnLst/>
              <a:rect l="0" t="0" r="0" b="0"/>
              <a:pathLst>
                <a:path w="5776705">
                  <a:moveTo>
                    <a:pt x="0" y="0"/>
                  </a:moveTo>
                  <a:lnTo>
                    <a:pt x="5776705" y="0"/>
                  </a:lnTo>
                  <a:lnTo>
                    <a:pt x="5776705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07" name="pl105">
              <a:extLst>
                <a:ext uri="{FF2B5EF4-FFF2-40B4-BE49-F238E27FC236}">
                  <a16:creationId xmlns:a16="http://schemas.microsoft.com/office/drawing/2014/main" id="{5BC61012-A466-7510-4B81-31A60DD9E389}"/>
                </a:ext>
              </a:extLst>
            </p:cNvPr>
            <p:cNvSpPr/>
            <p:nvPr/>
          </p:nvSpPr>
          <p:spPr>
            <a:xfrm>
              <a:off x="8485895" y="3331533"/>
              <a:ext cx="5776691" cy="0"/>
            </a:xfrm>
            <a:custGeom>
              <a:avLst/>
              <a:gdLst/>
              <a:ahLst/>
              <a:cxnLst/>
              <a:rect l="0" t="0" r="0" b="0"/>
              <a:pathLst>
                <a:path w="5776705">
                  <a:moveTo>
                    <a:pt x="0" y="0"/>
                  </a:moveTo>
                  <a:lnTo>
                    <a:pt x="5776705" y="0"/>
                  </a:lnTo>
                  <a:lnTo>
                    <a:pt x="5776705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08" name="pl106">
              <a:extLst>
                <a:ext uri="{FF2B5EF4-FFF2-40B4-BE49-F238E27FC236}">
                  <a16:creationId xmlns:a16="http://schemas.microsoft.com/office/drawing/2014/main" id="{DE38134C-7D6D-5C67-4C16-F38AFEEBA3F5}"/>
                </a:ext>
              </a:extLst>
            </p:cNvPr>
            <p:cNvSpPr/>
            <p:nvPr/>
          </p:nvSpPr>
          <p:spPr>
            <a:xfrm>
              <a:off x="8485895" y="2461603"/>
              <a:ext cx="5776691" cy="0"/>
            </a:xfrm>
            <a:custGeom>
              <a:avLst/>
              <a:gdLst/>
              <a:ahLst/>
              <a:cxnLst/>
              <a:rect l="0" t="0" r="0" b="0"/>
              <a:pathLst>
                <a:path w="5776705">
                  <a:moveTo>
                    <a:pt x="0" y="0"/>
                  </a:moveTo>
                  <a:lnTo>
                    <a:pt x="5776705" y="0"/>
                  </a:lnTo>
                  <a:lnTo>
                    <a:pt x="5776705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09" name="pl107">
              <a:extLst>
                <a:ext uri="{FF2B5EF4-FFF2-40B4-BE49-F238E27FC236}">
                  <a16:creationId xmlns:a16="http://schemas.microsoft.com/office/drawing/2014/main" id="{40E40549-1E4F-1818-BD3F-866FDB8D19B4}"/>
                </a:ext>
              </a:extLst>
            </p:cNvPr>
            <p:cNvSpPr/>
            <p:nvPr/>
          </p:nvSpPr>
          <p:spPr>
            <a:xfrm>
              <a:off x="8485895" y="1591674"/>
              <a:ext cx="5776691" cy="0"/>
            </a:xfrm>
            <a:custGeom>
              <a:avLst/>
              <a:gdLst/>
              <a:ahLst/>
              <a:cxnLst/>
              <a:rect l="0" t="0" r="0" b="0"/>
              <a:pathLst>
                <a:path w="5776705">
                  <a:moveTo>
                    <a:pt x="0" y="0"/>
                  </a:moveTo>
                  <a:lnTo>
                    <a:pt x="5776705" y="0"/>
                  </a:lnTo>
                  <a:lnTo>
                    <a:pt x="5776705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0" name="pl108">
              <a:extLst>
                <a:ext uri="{FF2B5EF4-FFF2-40B4-BE49-F238E27FC236}">
                  <a16:creationId xmlns:a16="http://schemas.microsoft.com/office/drawing/2014/main" id="{6F4AABE6-2616-5980-B7F2-D846DCB9DA6D}"/>
                </a:ext>
              </a:extLst>
            </p:cNvPr>
            <p:cNvSpPr/>
            <p:nvPr/>
          </p:nvSpPr>
          <p:spPr>
            <a:xfrm>
              <a:off x="9000257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1" name="pl109">
              <a:extLst>
                <a:ext uri="{FF2B5EF4-FFF2-40B4-BE49-F238E27FC236}">
                  <a16:creationId xmlns:a16="http://schemas.microsoft.com/office/drawing/2014/main" id="{BB1DA63A-58DB-46A9-6E09-9F42C17AADAB}"/>
                </a:ext>
              </a:extLst>
            </p:cNvPr>
            <p:cNvSpPr/>
            <p:nvPr/>
          </p:nvSpPr>
          <p:spPr>
            <a:xfrm>
              <a:off x="9753903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2" name="pl110">
              <a:extLst>
                <a:ext uri="{FF2B5EF4-FFF2-40B4-BE49-F238E27FC236}">
                  <a16:creationId xmlns:a16="http://schemas.microsoft.com/office/drawing/2014/main" id="{C3A6B457-C3F6-4F10-699B-10749B94128E}"/>
                </a:ext>
              </a:extLst>
            </p:cNvPr>
            <p:cNvSpPr/>
            <p:nvPr/>
          </p:nvSpPr>
          <p:spPr>
            <a:xfrm>
              <a:off x="10507548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3" name="pl111">
              <a:extLst>
                <a:ext uri="{FF2B5EF4-FFF2-40B4-BE49-F238E27FC236}">
                  <a16:creationId xmlns:a16="http://schemas.microsoft.com/office/drawing/2014/main" id="{0632CF99-EF4A-91D6-C19E-90BC5B388291}"/>
                </a:ext>
              </a:extLst>
            </p:cNvPr>
            <p:cNvSpPr/>
            <p:nvPr/>
          </p:nvSpPr>
          <p:spPr>
            <a:xfrm>
              <a:off x="11261194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4" name="pl112">
              <a:extLst>
                <a:ext uri="{FF2B5EF4-FFF2-40B4-BE49-F238E27FC236}">
                  <a16:creationId xmlns:a16="http://schemas.microsoft.com/office/drawing/2014/main" id="{F8AF3F2E-BA44-E1FA-F11C-264E2A85F52E}"/>
                </a:ext>
              </a:extLst>
            </p:cNvPr>
            <p:cNvSpPr/>
            <p:nvPr/>
          </p:nvSpPr>
          <p:spPr>
            <a:xfrm>
              <a:off x="12014840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5" name="pl113">
              <a:extLst>
                <a:ext uri="{FF2B5EF4-FFF2-40B4-BE49-F238E27FC236}">
                  <a16:creationId xmlns:a16="http://schemas.microsoft.com/office/drawing/2014/main" id="{BE97AF0B-C692-1143-1563-475F407732E6}"/>
                </a:ext>
              </a:extLst>
            </p:cNvPr>
            <p:cNvSpPr/>
            <p:nvPr/>
          </p:nvSpPr>
          <p:spPr>
            <a:xfrm>
              <a:off x="12768484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6" name="pl114">
              <a:extLst>
                <a:ext uri="{FF2B5EF4-FFF2-40B4-BE49-F238E27FC236}">
                  <a16:creationId xmlns:a16="http://schemas.microsoft.com/office/drawing/2014/main" id="{D3BD7082-B098-1303-9970-0817EAE2D619}"/>
                </a:ext>
              </a:extLst>
            </p:cNvPr>
            <p:cNvSpPr/>
            <p:nvPr/>
          </p:nvSpPr>
          <p:spPr>
            <a:xfrm>
              <a:off x="13522129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7" name="pl115">
              <a:extLst>
                <a:ext uri="{FF2B5EF4-FFF2-40B4-BE49-F238E27FC236}">
                  <a16:creationId xmlns:a16="http://schemas.microsoft.com/office/drawing/2014/main" id="{B990BF6F-2C14-826A-C037-D5141246A05D}"/>
                </a:ext>
              </a:extLst>
            </p:cNvPr>
            <p:cNvSpPr/>
            <p:nvPr/>
          </p:nvSpPr>
          <p:spPr>
            <a:xfrm>
              <a:off x="8485895" y="4636427"/>
              <a:ext cx="5776691" cy="0"/>
            </a:xfrm>
            <a:custGeom>
              <a:avLst/>
              <a:gdLst/>
              <a:ahLst/>
              <a:cxnLst/>
              <a:rect l="0" t="0" r="0" b="0"/>
              <a:pathLst>
                <a:path w="5776705">
                  <a:moveTo>
                    <a:pt x="0" y="0"/>
                  </a:moveTo>
                  <a:lnTo>
                    <a:pt x="5776705" y="0"/>
                  </a:lnTo>
                  <a:lnTo>
                    <a:pt x="577670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8" name="pl116">
              <a:extLst>
                <a:ext uri="{FF2B5EF4-FFF2-40B4-BE49-F238E27FC236}">
                  <a16:creationId xmlns:a16="http://schemas.microsoft.com/office/drawing/2014/main" id="{93FCD2EE-D9AD-72D6-1654-4C6B51BAE425}"/>
                </a:ext>
              </a:extLst>
            </p:cNvPr>
            <p:cNvSpPr/>
            <p:nvPr/>
          </p:nvSpPr>
          <p:spPr>
            <a:xfrm>
              <a:off x="8485895" y="3766497"/>
              <a:ext cx="5776691" cy="0"/>
            </a:xfrm>
            <a:custGeom>
              <a:avLst/>
              <a:gdLst/>
              <a:ahLst/>
              <a:cxnLst/>
              <a:rect l="0" t="0" r="0" b="0"/>
              <a:pathLst>
                <a:path w="5776705">
                  <a:moveTo>
                    <a:pt x="0" y="0"/>
                  </a:moveTo>
                  <a:lnTo>
                    <a:pt x="5776705" y="0"/>
                  </a:lnTo>
                  <a:lnTo>
                    <a:pt x="577670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19" name="pl117">
              <a:extLst>
                <a:ext uri="{FF2B5EF4-FFF2-40B4-BE49-F238E27FC236}">
                  <a16:creationId xmlns:a16="http://schemas.microsoft.com/office/drawing/2014/main" id="{E11B41AE-561F-FACA-29F2-F4B7DE63FCBD}"/>
                </a:ext>
              </a:extLst>
            </p:cNvPr>
            <p:cNvSpPr/>
            <p:nvPr/>
          </p:nvSpPr>
          <p:spPr>
            <a:xfrm>
              <a:off x="8485895" y="2896568"/>
              <a:ext cx="5776691" cy="0"/>
            </a:xfrm>
            <a:custGeom>
              <a:avLst/>
              <a:gdLst/>
              <a:ahLst/>
              <a:cxnLst/>
              <a:rect l="0" t="0" r="0" b="0"/>
              <a:pathLst>
                <a:path w="5776705">
                  <a:moveTo>
                    <a:pt x="0" y="0"/>
                  </a:moveTo>
                  <a:lnTo>
                    <a:pt x="5776705" y="0"/>
                  </a:lnTo>
                  <a:lnTo>
                    <a:pt x="577670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0" name="pl118">
              <a:extLst>
                <a:ext uri="{FF2B5EF4-FFF2-40B4-BE49-F238E27FC236}">
                  <a16:creationId xmlns:a16="http://schemas.microsoft.com/office/drawing/2014/main" id="{2CC394DA-5B0B-60B7-7334-610011DB222E}"/>
                </a:ext>
              </a:extLst>
            </p:cNvPr>
            <p:cNvSpPr/>
            <p:nvPr/>
          </p:nvSpPr>
          <p:spPr>
            <a:xfrm>
              <a:off x="8485895" y="2026638"/>
              <a:ext cx="5776691" cy="0"/>
            </a:xfrm>
            <a:custGeom>
              <a:avLst/>
              <a:gdLst/>
              <a:ahLst/>
              <a:cxnLst/>
              <a:rect l="0" t="0" r="0" b="0"/>
              <a:pathLst>
                <a:path w="5776705">
                  <a:moveTo>
                    <a:pt x="0" y="0"/>
                  </a:moveTo>
                  <a:lnTo>
                    <a:pt x="5776705" y="0"/>
                  </a:lnTo>
                  <a:lnTo>
                    <a:pt x="5776705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1" name="pl119">
              <a:extLst>
                <a:ext uri="{FF2B5EF4-FFF2-40B4-BE49-F238E27FC236}">
                  <a16:creationId xmlns:a16="http://schemas.microsoft.com/office/drawing/2014/main" id="{DF052EE5-8070-8A13-735B-A17E05112D17}"/>
                </a:ext>
              </a:extLst>
            </p:cNvPr>
            <p:cNvSpPr/>
            <p:nvPr/>
          </p:nvSpPr>
          <p:spPr>
            <a:xfrm>
              <a:off x="8623434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2" name="pl120">
              <a:extLst>
                <a:ext uri="{FF2B5EF4-FFF2-40B4-BE49-F238E27FC236}">
                  <a16:creationId xmlns:a16="http://schemas.microsoft.com/office/drawing/2014/main" id="{50A33495-998A-3470-9F5F-56DAAB932691}"/>
                </a:ext>
              </a:extLst>
            </p:cNvPr>
            <p:cNvSpPr/>
            <p:nvPr/>
          </p:nvSpPr>
          <p:spPr>
            <a:xfrm>
              <a:off x="9377080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3" name="pl121">
              <a:extLst>
                <a:ext uri="{FF2B5EF4-FFF2-40B4-BE49-F238E27FC236}">
                  <a16:creationId xmlns:a16="http://schemas.microsoft.com/office/drawing/2014/main" id="{35B43C9E-A766-8CD8-9509-8C3AAE2D869B}"/>
                </a:ext>
              </a:extLst>
            </p:cNvPr>
            <p:cNvSpPr/>
            <p:nvPr/>
          </p:nvSpPr>
          <p:spPr>
            <a:xfrm>
              <a:off x="10130726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4" name="pl122">
              <a:extLst>
                <a:ext uri="{FF2B5EF4-FFF2-40B4-BE49-F238E27FC236}">
                  <a16:creationId xmlns:a16="http://schemas.microsoft.com/office/drawing/2014/main" id="{E968C29C-1CF1-2E5E-0237-9E128938AC4A}"/>
                </a:ext>
              </a:extLst>
            </p:cNvPr>
            <p:cNvSpPr/>
            <p:nvPr/>
          </p:nvSpPr>
          <p:spPr>
            <a:xfrm>
              <a:off x="10884371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5" name="pl123">
              <a:extLst>
                <a:ext uri="{FF2B5EF4-FFF2-40B4-BE49-F238E27FC236}">
                  <a16:creationId xmlns:a16="http://schemas.microsoft.com/office/drawing/2014/main" id="{BD34B724-BAED-C927-8182-2E917EF22DBB}"/>
                </a:ext>
              </a:extLst>
            </p:cNvPr>
            <p:cNvSpPr/>
            <p:nvPr/>
          </p:nvSpPr>
          <p:spPr>
            <a:xfrm>
              <a:off x="11638017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6" name="pl124">
              <a:extLst>
                <a:ext uri="{FF2B5EF4-FFF2-40B4-BE49-F238E27FC236}">
                  <a16:creationId xmlns:a16="http://schemas.microsoft.com/office/drawing/2014/main" id="{D3E6060E-444E-0B41-6F23-6E26C84A0D1D}"/>
                </a:ext>
              </a:extLst>
            </p:cNvPr>
            <p:cNvSpPr/>
            <p:nvPr/>
          </p:nvSpPr>
          <p:spPr>
            <a:xfrm>
              <a:off x="12391661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7" name="pl125">
              <a:extLst>
                <a:ext uri="{FF2B5EF4-FFF2-40B4-BE49-F238E27FC236}">
                  <a16:creationId xmlns:a16="http://schemas.microsoft.com/office/drawing/2014/main" id="{73BB15F7-0821-7D54-110D-9A8148196540}"/>
                </a:ext>
              </a:extLst>
            </p:cNvPr>
            <p:cNvSpPr/>
            <p:nvPr/>
          </p:nvSpPr>
          <p:spPr>
            <a:xfrm>
              <a:off x="13145306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8" name="pl126">
              <a:extLst>
                <a:ext uri="{FF2B5EF4-FFF2-40B4-BE49-F238E27FC236}">
                  <a16:creationId xmlns:a16="http://schemas.microsoft.com/office/drawing/2014/main" id="{E07B5A38-473A-EDD3-499C-535259577ACA}"/>
                </a:ext>
              </a:extLst>
            </p:cNvPr>
            <p:cNvSpPr/>
            <p:nvPr/>
          </p:nvSpPr>
          <p:spPr>
            <a:xfrm>
              <a:off x="13898952" y="1515555"/>
              <a:ext cx="0" cy="3196990"/>
            </a:xfrm>
            <a:custGeom>
              <a:avLst/>
              <a:gdLst/>
              <a:ahLst/>
              <a:cxnLst/>
              <a:rect l="0" t="0" r="0" b="0"/>
              <a:pathLst>
                <a:path h="4987156">
                  <a:moveTo>
                    <a:pt x="0" y="498715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29" name="pl127">
              <a:extLst>
                <a:ext uri="{FF2B5EF4-FFF2-40B4-BE49-F238E27FC236}">
                  <a16:creationId xmlns:a16="http://schemas.microsoft.com/office/drawing/2014/main" id="{CC971807-5707-6AAE-F266-F5A5CEB14BE4}"/>
                </a:ext>
              </a:extLst>
            </p:cNvPr>
            <p:cNvSpPr/>
            <p:nvPr/>
          </p:nvSpPr>
          <p:spPr>
            <a:xfrm>
              <a:off x="8623434" y="1998116"/>
              <a:ext cx="5501611" cy="2624049"/>
            </a:xfrm>
            <a:custGeom>
              <a:avLst/>
              <a:gdLst/>
              <a:ahLst/>
              <a:cxnLst/>
              <a:rect l="0" t="0" r="0" b="0"/>
              <a:pathLst>
                <a:path w="5501624" h="4093395">
                  <a:moveTo>
                    <a:pt x="0" y="4093395"/>
                  </a:moveTo>
                  <a:lnTo>
                    <a:pt x="30145" y="4093395"/>
                  </a:lnTo>
                  <a:lnTo>
                    <a:pt x="30145" y="4048901"/>
                  </a:lnTo>
                  <a:lnTo>
                    <a:pt x="45218" y="4048901"/>
                  </a:lnTo>
                  <a:lnTo>
                    <a:pt x="45218" y="4026654"/>
                  </a:lnTo>
                  <a:lnTo>
                    <a:pt x="60291" y="4026654"/>
                  </a:lnTo>
                  <a:lnTo>
                    <a:pt x="60291" y="3937668"/>
                  </a:lnTo>
                  <a:lnTo>
                    <a:pt x="75364" y="3937668"/>
                  </a:lnTo>
                  <a:lnTo>
                    <a:pt x="75364" y="3915421"/>
                  </a:lnTo>
                  <a:lnTo>
                    <a:pt x="90437" y="3915421"/>
                  </a:lnTo>
                  <a:lnTo>
                    <a:pt x="90437" y="3848681"/>
                  </a:lnTo>
                  <a:lnTo>
                    <a:pt x="105510" y="3848681"/>
                  </a:lnTo>
                  <a:lnTo>
                    <a:pt x="105510" y="3737447"/>
                  </a:lnTo>
                  <a:lnTo>
                    <a:pt x="120583" y="3737447"/>
                  </a:lnTo>
                  <a:lnTo>
                    <a:pt x="120583" y="3626214"/>
                  </a:lnTo>
                  <a:lnTo>
                    <a:pt x="135656" y="3626214"/>
                  </a:lnTo>
                  <a:lnTo>
                    <a:pt x="135656" y="3603967"/>
                  </a:lnTo>
                  <a:lnTo>
                    <a:pt x="150729" y="3603967"/>
                  </a:lnTo>
                  <a:lnTo>
                    <a:pt x="150729" y="3581720"/>
                  </a:lnTo>
                  <a:lnTo>
                    <a:pt x="165802" y="3581720"/>
                  </a:lnTo>
                  <a:lnTo>
                    <a:pt x="165802" y="3559473"/>
                  </a:lnTo>
                  <a:lnTo>
                    <a:pt x="180875" y="3559473"/>
                  </a:lnTo>
                  <a:lnTo>
                    <a:pt x="180875" y="3492733"/>
                  </a:lnTo>
                  <a:lnTo>
                    <a:pt x="195948" y="3492733"/>
                  </a:lnTo>
                  <a:lnTo>
                    <a:pt x="195948" y="3448240"/>
                  </a:lnTo>
                  <a:lnTo>
                    <a:pt x="211021" y="3448240"/>
                  </a:lnTo>
                  <a:lnTo>
                    <a:pt x="211021" y="3359253"/>
                  </a:lnTo>
                  <a:lnTo>
                    <a:pt x="226094" y="3359253"/>
                  </a:lnTo>
                  <a:lnTo>
                    <a:pt x="226094" y="3359253"/>
                  </a:lnTo>
                  <a:lnTo>
                    <a:pt x="241167" y="3359253"/>
                  </a:lnTo>
                  <a:lnTo>
                    <a:pt x="241167" y="3359253"/>
                  </a:lnTo>
                  <a:lnTo>
                    <a:pt x="256240" y="3359253"/>
                  </a:lnTo>
                  <a:lnTo>
                    <a:pt x="256240" y="3337006"/>
                  </a:lnTo>
                  <a:lnTo>
                    <a:pt x="271312" y="3337006"/>
                  </a:lnTo>
                  <a:lnTo>
                    <a:pt x="271312" y="3248019"/>
                  </a:lnTo>
                  <a:lnTo>
                    <a:pt x="286385" y="3248019"/>
                  </a:lnTo>
                  <a:lnTo>
                    <a:pt x="286385" y="3225773"/>
                  </a:lnTo>
                  <a:lnTo>
                    <a:pt x="331604" y="3225773"/>
                  </a:lnTo>
                  <a:lnTo>
                    <a:pt x="331604" y="3092292"/>
                  </a:lnTo>
                  <a:lnTo>
                    <a:pt x="361750" y="3092292"/>
                  </a:lnTo>
                  <a:lnTo>
                    <a:pt x="361750" y="3070046"/>
                  </a:lnTo>
                  <a:lnTo>
                    <a:pt x="376823" y="3070046"/>
                  </a:lnTo>
                  <a:lnTo>
                    <a:pt x="376823" y="3025552"/>
                  </a:lnTo>
                  <a:lnTo>
                    <a:pt x="391896" y="3025552"/>
                  </a:lnTo>
                  <a:lnTo>
                    <a:pt x="391896" y="3025552"/>
                  </a:lnTo>
                  <a:lnTo>
                    <a:pt x="406969" y="3025552"/>
                  </a:lnTo>
                  <a:lnTo>
                    <a:pt x="406969" y="2981059"/>
                  </a:lnTo>
                  <a:lnTo>
                    <a:pt x="437115" y="2981059"/>
                  </a:lnTo>
                  <a:lnTo>
                    <a:pt x="437115" y="2981059"/>
                  </a:lnTo>
                  <a:lnTo>
                    <a:pt x="467261" y="2981059"/>
                  </a:lnTo>
                  <a:lnTo>
                    <a:pt x="467261" y="2981059"/>
                  </a:lnTo>
                  <a:lnTo>
                    <a:pt x="482334" y="2981059"/>
                  </a:lnTo>
                  <a:lnTo>
                    <a:pt x="482334" y="2892072"/>
                  </a:lnTo>
                  <a:lnTo>
                    <a:pt x="497407" y="2892072"/>
                  </a:lnTo>
                  <a:lnTo>
                    <a:pt x="497407" y="2869825"/>
                  </a:lnTo>
                  <a:lnTo>
                    <a:pt x="512480" y="2869825"/>
                  </a:lnTo>
                  <a:lnTo>
                    <a:pt x="512480" y="2869825"/>
                  </a:lnTo>
                  <a:lnTo>
                    <a:pt x="527553" y="2869825"/>
                  </a:lnTo>
                  <a:lnTo>
                    <a:pt x="527553" y="2869825"/>
                  </a:lnTo>
                  <a:lnTo>
                    <a:pt x="542625" y="2869825"/>
                  </a:lnTo>
                  <a:lnTo>
                    <a:pt x="542625" y="2825332"/>
                  </a:lnTo>
                  <a:lnTo>
                    <a:pt x="572771" y="2825332"/>
                  </a:lnTo>
                  <a:lnTo>
                    <a:pt x="572771" y="2803085"/>
                  </a:lnTo>
                  <a:lnTo>
                    <a:pt x="587844" y="2803085"/>
                  </a:lnTo>
                  <a:lnTo>
                    <a:pt x="587844" y="2780839"/>
                  </a:lnTo>
                  <a:lnTo>
                    <a:pt x="602917" y="2780839"/>
                  </a:lnTo>
                  <a:lnTo>
                    <a:pt x="602917" y="2736345"/>
                  </a:lnTo>
                  <a:lnTo>
                    <a:pt x="617990" y="2736345"/>
                  </a:lnTo>
                  <a:lnTo>
                    <a:pt x="617990" y="2714098"/>
                  </a:lnTo>
                  <a:lnTo>
                    <a:pt x="633063" y="2714098"/>
                  </a:lnTo>
                  <a:lnTo>
                    <a:pt x="633063" y="2669605"/>
                  </a:lnTo>
                  <a:lnTo>
                    <a:pt x="648136" y="2669605"/>
                  </a:lnTo>
                  <a:lnTo>
                    <a:pt x="648136" y="2647358"/>
                  </a:lnTo>
                  <a:lnTo>
                    <a:pt x="663209" y="2647358"/>
                  </a:lnTo>
                  <a:lnTo>
                    <a:pt x="663209" y="2625112"/>
                  </a:lnTo>
                  <a:lnTo>
                    <a:pt x="678282" y="2625112"/>
                  </a:lnTo>
                  <a:lnTo>
                    <a:pt x="678282" y="2602865"/>
                  </a:lnTo>
                  <a:lnTo>
                    <a:pt x="693355" y="2602865"/>
                  </a:lnTo>
                  <a:lnTo>
                    <a:pt x="693355" y="2558371"/>
                  </a:lnTo>
                  <a:lnTo>
                    <a:pt x="708428" y="2558371"/>
                  </a:lnTo>
                  <a:lnTo>
                    <a:pt x="708428" y="2491631"/>
                  </a:lnTo>
                  <a:lnTo>
                    <a:pt x="723501" y="2491631"/>
                  </a:lnTo>
                  <a:lnTo>
                    <a:pt x="723501" y="2491631"/>
                  </a:lnTo>
                  <a:lnTo>
                    <a:pt x="738574" y="2491631"/>
                  </a:lnTo>
                  <a:lnTo>
                    <a:pt x="738574" y="2469385"/>
                  </a:lnTo>
                  <a:lnTo>
                    <a:pt x="753647" y="2469385"/>
                  </a:lnTo>
                  <a:lnTo>
                    <a:pt x="753647" y="2447138"/>
                  </a:lnTo>
                  <a:lnTo>
                    <a:pt x="768720" y="2447138"/>
                  </a:lnTo>
                  <a:lnTo>
                    <a:pt x="768720" y="2424891"/>
                  </a:lnTo>
                  <a:lnTo>
                    <a:pt x="783793" y="2424891"/>
                  </a:lnTo>
                  <a:lnTo>
                    <a:pt x="783793" y="2424891"/>
                  </a:lnTo>
                  <a:lnTo>
                    <a:pt x="813938" y="2424891"/>
                  </a:lnTo>
                  <a:lnTo>
                    <a:pt x="813938" y="2402644"/>
                  </a:lnTo>
                  <a:lnTo>
                    <a:pt x="829011" y="2402644"/>
                  </a:lnTo>
                  <a:lnTo>
                    <a:pt x="829011" y="2358151"/>
                  </a:lnTo>
                  <a:lnTo>
                    <a:pt x="844084" y="2358151"/>
                  </a:lnTo>
                  <a:lnTo>
                    <a:pt x="844084" y="2335904"/>
                  </a:lnTo>
                  <a:lnTo>
                    <a:pt x="859157" y="2335904"/>
                  </a:lnTo>
                  <a:lnTo>
                    <a:pt x="859157" y="2313658"/>
                  </a:lnTo>
                  <a:lnTo>
                    <a:pt x="874230" y="2313658"/>
                  </a:lnTo>
                  <a:lnTo>
                    <a:pt x="874230" y="2291411"/>
                  </a:lnTo>
                  <a:lnTo>
                    <a:pt x="889303" y="2291411"/>
                  </a:lnTo>
                  <a:lnTo>
                    <a:pt x="889303" y="2291411"/>
                  </a:lnTo>
                  <a:lnTo>
                    <a:pt x="904376" y="2291411"/>
                  </a:lnTo>
                  <a:lnTo>
                    <a:pt x="904376" y="2269164"/>
                  </a:lnTo>
                  <a:lnTo>
                    <a:pt x="919449" y="2269164"/>
                  </a:lnTo>
                  <a:lnTo>
                    <a:pt x="919449" y="2246917"/>
                  </a:lnTo>
                  <a:lnTo>
                    <a:pt x="934522" y="2246917"/>
                  </a:lnTo>
                  <a:lnTo>
                    <a:pt x="934522" y="2180177"/>
                  </a:lnTo>
                  <a:lnTo>
                    <a:pt x="949595" y="2180177"/>
                  </a:lnTo>
                  <a:lnTo>
                    <a:pt x="949595" y="2157931"/>
                  </a:lnTo>
                  <a:lnTo>
                    <a:pt x="964668" y="2157931"/>
                  </a:lnTo>
                  <a:lnTo>
                    <a:pt x="964668" y="2157931"/>
                  </a:lnTo>
                  <a:lnTo>
                    <a:pt x="979741" y="2157931"/>
                  </a:lnTo>
                  <a:lnTo>
                    <a:pt x="979741" y="2135684"/>
                  </a:lnTo>
                  <a:lnTo>
                    <a:pt x="994814" y="2135684"/>
                  </a:lnTo>
                  <a:lnTo>
                    <a:pt x="994814" y="2091190"/>
                  </a:lnTo>
                  <a:lnTo>
                    <a:pt x="1009887" y="2091190"/>
                  </a:lnTo>
                  <a:lnTo>
                    <a:pt x="1009887" y="2091190"/>
                  </a:lnTo>
                  <a:lnTo>
                    <a:pt x="1040033" y="2091190"/>
                  </a:lnTo>
                  <a:lnTo>
                    <a:pt x="1040033" y="2024450"/>
                  </a:lnTo>
                  <a:lnTo>
                    <a:pt x="1055106" y="2024450"/>
                  </a:lnTo>
                  <a:lnTo>
                    <a:pt x="1055106" y="2002204"/>
                  </a:lnTo>
                  <a:lnTo>
                    <a:pt x="1070178" y="2002204"/>
                  </a:lnTo>
                  <a:lnTo>
                    <a:pt x="1070178" y="1979957"/>
                  </a:lnTo>
                  <a:lnTo>
                    <a:pt x="1085251" y="1979957"/>
                  </a:lnTo>
                  <a:lnTo>
                    <a:pt x="1085251" y="1935463"/>
                  </a:lnTo>
                  <a:lnTo>
                    <a:pt x="1100324" y="1935463"/>
                  </a:lnTo>
                  <a:lnTo>
                    <a:pt x="1100324" y="1935463"/>
                  </a:lnTo>
                  <a:lnTo>
                    <a:pt x="1115397" y="1935463"/>
                  </a:lnTo>
                  <a:lnTo>
                    <a:pt x="1115397" y="1935463"/>
                  </a:lnTo>
                  <a:lnTo>
                    <a:pt x="1130470" y="1935463"/>
                  </a:lnTo>
                  <a:lnTo>
                    <a:pt x="1130470" y="1913217"/>
                  </a:lnTo>
                  <a:lnTo>
                    <a:pt x="1145543" y="1913217"/>
                  </a:lnTo>
                  <a:lnTo>
                    <a:pt x="1145543" y="1868723"/>
                  </a:lnTo>
                  <a:lnTo>
                    <a:pt x="1160616" y="1868723"/>
                  </a:lnTo>
                  <a:lnTo>
                    <a:pt x="1160616" y="1846477"/>
                  </a:lnTo>
                  <a:lnTo>
                    <a:pt x="1175689" y="1846477"/>
                  </a:lnTo>
                  <a:lnTo>
                    <a:pt x="1175689" y="1801983"/>
                  </a:lnTo>
                  <a:lnTo>
                    <a:pt x="1190762" y="1801983"/>
                  </a:lnTo>
                  <a:lnTo>
                    <a:pt x="1190762" y="1757490"/>
                  </a:lnTo>
                  <a:lnTo>
                    <a:pt x="1220908" y="1757490"/>
                  </a:lnTo>
                  <a:lnTo>
                    <a:pt x="1220908" y="1757490"/>
                  </a:lnTo>
                  <a:lnTo>
                    <a:pt x="1235981" y="1757490"/>
                  </a:lnTo>
                  <a:lnTo>
                    <a:pt x="1235981" y="1735243"/>
                  </a:lnTo>
                  <a:lnTo>
                    <a:pt x="1251054" y="1735243"/>
                  </a:lnTo>
                  <a:lnTo>
                    <a:pt x="1251054" y="1690750"/>
                  </a:lnTo>
                  <a:lnTo>
                    <a:pt x="1266127" y="1690750"/>
                  </a:lnTo>
                  <a:lnTo>
                    <a:pt x="1266127" y="1668503"/>
                  </a:lnTo>
                  <a:lnTo>
                    <a:pt x="1281200" y="1668503"/>
                  </a:lnTo>
                  <a:lnTo>
                    <a:pt x="1281200" y="1624009"/>
                  </a:lnTo>
                  <a:lnTo>
                    <a:pt x="1296273" y="1624009"/>
                  </a:lnTo>
                  <a:lnTo>
                    <a:pt x="1296273" y="1601763"/>
                  </a:lnTo>
                  <a:lnTo>
                    <a:pt x="1311346" y="1601763"/>
                  </a:lnTo>
                  <a:lnTo>
                    <a:pt x="1311346" y="1579516"/>
                  </a:lnTo>
                  <a:lnTo>
                    <a:pt x="1326419" y="1579516"/>
                  </a:lnTo>
                  <a:lnTo>
                    <a:pt x="1326419" y="1579516"/>
                  </a:lnTo>
                  <a:lnTo>
                    <a:pt x="1341491" y="1579516"/>
                  </a:lnTo>
                  <a:lnTo>
                    <a:pt x="1341491" y="1557269"/>
                  </a:lnTo>
                  <a:lnTo>
                    <a:pt x="1371637" y="1557269"/>
                  </a:lnTo>
                  <a:lnTo>
                    <a:pt x="1371637" y="1535023"/>
                  </a:lnTo>
                  <a:lnTo>
                    <a:pt x="1386710" y="1535023"/>
                  </a:lnTo>
                  <a:lnTo>
                    <a:pt x="1386710" y="1535023"/>
                  </a:lnTo>
                  <a:lnTo>
                    <a:pt x="1401783" y="1535023"/>
                  </a:lnTo>
                  <a:lnTo>
                    <a:pt x="1401783" y="1512776"/>
                  </a:lnTo>
                  <a:lnTo>
                    <a:pt x="1447002" y="1512776"/>
                  </a:lnTo>
                  <a:lnTo>
                    <a:pt x="1447002" y="1512776"/>
                  </a:lnTo>
                  <a:lnTo>
                    <a:pt x="1462075" y="1512776"/>
                  </a:lnTo>
                  <a:lnTo>
                    <a:pt x="1462075" y="1468283"/>
                  </a:lnTo>
                  <a:lnTo>
                    <a:pt x="1477148" y="1468283"/>
                  </a:lnTo>
                  <a:lnTo>
                    <a:pt x="1477148" y="1446036"/>
                  </a:lnTo>
                  <a:lnTo>
                    <a:pt x="1492221" y="1446036"/>
                  </a:lnTo>
                  <a:lnTo>
                    <a:pt x="1492221" y="1401542"/>
                  </a:lnTo>
                  <a:lnTo>
                    <a:pt x="1507294" y="1401542"/>
                  </a:lnTo>
                  <a:lnTo>
                    <a:pt x="1507294" y="1401542"/>
                  </a:lnTo>
                  <a:lnTo>
                    <a:pt x="1522367" y="1401542"/>
                  </a:lnTo>
                  <a:lnTo>
                    <a:pt x="1522367" y="1357049"/>
                  </a:lnTo>
                  <a:lnTo>
                    <a:pt x="1537440" y="1357049"/>
                  </a:lnTo>
                  <a:lnTo>
                    <a:pt x="1537440" y="1357049"/>
                  </a:lnTo>
                  <a:lnTo>
                    <a:pt x="1552513" y="1357049"/>
                  </a:lnTo>
                  <a:lnTo>
                    <a:pt x="1552513" y="1357049"/>
                  </a:lnTo>
                  <a:lnTo>
                    <a:pt x="1567586" y="1357049"/>
                  </a:lnTo>
                  <a:lnTo>
                    <a:pt x="1567586" y="1312556"/>
                  </a:lnTo>
                  <a:lnTo>
                    <a:pt x="1582659" y="1312556"/>
                  </a:lnTo>
                  <a:lnTo>
                    <a:pt x="1582659" y="1290309"/>
                  </a:lnTo>
                  <a:lnTo>
                    <a:pt x="1597732" y="1290309"/>
                  </a:lnTo>
                  <a:lnTo>
                    <a:pt x="1597732" y="1290309"/>
                  </a:lnTo>
                  <a:lnTo>
                    <a:pt x="1658023" y="1290309"/>
                  </a:lnTo>
                  <a:lnTo>
                    <a:pt x="1658023" y="1290309"/>
                  </a:lnTo>
                  <a:lnTo>
                    <a:pt x="1673096" y="1290309"/>
                  </a:lnTo>
                  <a:lnTo>
                    <a:pt x="1673096" y="1290309"/>
                  </a:lnTo>
                  <a:lnTo>
                    <a:pt x="1688169" y="1290309"/>
                  </a:lnTo>
                  <a:lnTo>
                    <a:pt x="1688169" y="1290309"/>
                  </a:lnTo>
                  <a:lnTo>
                    <a:pt x="1718315" y="1290309"/>
                  </a:lnTo>
                  <a:lnTo>
                    <a:pt x="1718315" y="1245815"/>
                  </a:lnTo>
                  <a:lnTo>
                    <a:pt x="1748461" y="1245815"/>
                  </a:lnTo>
                  <a:lnTo>
                    <a:pt x="1748461" y="1201322"/>
                  </a:lnTo>
                  <a:lnTo>
                    <a:pt x="1778607" y="1201322"/>
                  </a:lnTo>
                  <a:lnTo>
                    <a:pt x="1778607" y="1156829"/>
                  </a:lnTo>
                  <a:lnTo>
                    <a:pt x="1793680" y="1156829"/>
                  </a:lnTo>
                  <a:lnTo>
                    <a:pt x="1793680" y="1134582"/>
                  </a:lnTo>
                  <a:lnTo>
                    <a:pt x="1808753" y="1134582"/>
                  </a:lnTo>
                  <a:lnTo>
                    <a:pt x="1808753" y="1112335"/>
                  </a:lnTo>
                  <a:lnTo>
                    <a:pt x="1823826" y="1112335"/>
                  </a:lnTo>
                  <a:lnTo>
                    <a:pt x="1823826" y="1112335"/>
                  </a:lnTo>
                  <a:lnTo>
                    <a:pt x="1869044" y="1112335"/>
                  </a:lnTo>
                  <a:lnTo>
                    <a:pt x="1869044" y="1090088"/>
                  </a:lnTo>
                  <a:lnTo>
                    <a:pt x="1884117" y="1090088"/>
                  </a:lnTo>
                  <a:lnTo>
                    <a:pt x="1884117" y="1067842"/>
                  </a:lnTo>
                  <a:lnTo>
                    <a:pt x="1899190" y="1067842"/>
                  </a:lnTo>
                  <a:lnTo>
                    <a:pt x="1899190" y="1045595"/>
                  </a:lnTo>
                  <a:lnTo>
                    <a:pt x="1914263" y="1045595"/>
                  </a:lnTo>
                  <a:lnTo>
                    <a:pt x="1914263" y="1045595"/>
                  </a:lnTo>
                  <a:lnTo>
                    <a:pt x="1929336" y="1045595"/>
                  </a:lnTo>
                  <a:lnTo>
                    <a:pt x="1929336" y="1023348"/>
                  </a:lnTo>
                  <a:lnTo>
                    <a:pt x="1959482" y="1023348"/>
                  </a:lnTo>
                  <a:lnTo>
                    <a:pt x="1959482" y="1001102"/>
                  </a:lnTo>
                  <a:lnTo>
                    <a:pt x="1989628" y="1001102"/>
                  </a:lnTo>
                  <a:lnTo>
                    <a:pt x="1989628" y="1001102"/>
                  </a:lnTo>
                  <a:lnTo>
                    <a:pt x="2019774" y="1001102"/>
                  </a:lnTo>
                  <a:lnTo>
                    <a:pt x="2019774" y="978855"/>
                  </a:lnTo>
                  <a:lnTo>
                    <a:pt x="2034847" y="978855"/>
                  </a:lnTo>
                  <a:lnTo>
                    <a:pt x="2034847" y="956608"/>
                  </a:lnTo>
                  <a:lnTo>
                    <a:pt x="2049920" y="956608"/>
                  </a:lnTo>
                  <a:lnTo>
                    <a:pt x="2049920" y="956608"/>
                  </a:lnTo>
                  <a:lnTo>
                    <a:pt x="2080066" y="956608"/>
                  </a:lnTo>
                  <a:lnTo>
                    <a:pt x="2080066" y="956608"/>
                  </a:lnTo>
                  <a:lnTo>
                    <a:pt x="2110212" y="956608"/>
                  </a:lnTo>
                  <a:lnTo>
                    <a:pt x="2110212" y="889868"/>
                  </a:lnTo>
                  <a:lnTo>
                    <a:pt x="2125285" y="889868"/>
                  </a:lnTo>
                  <a:lnTo>
                    <a:pt x="2125285" y="845375"/>
                  </a:lnTo>
                  <a:lnTo>
                    <a:pt x="2200649" y="845375"/>
                  </a:lnTo>
                  <a:lnTo>
                    <a:pt x="2200649" y="845375"/>
                  </a:lnTo>
                  <a:lnTo>
                    <a:pt x="2215722" y="845375"/>
                  </a:lnTo>
                  <a:lnTo>
                    <a:pt x="2215722" y="845375"/>
                  </a:lnTo>
                  <a:lnTo>
                    <a:pt x="2260941" y="845375"/>
                  </a:lnTo>
                  <a:lnTo>
                    <a:pt x="2260941" y="800881"/>
                  </a:lnTo>
                  <a:lnTo>
                    <a:pt x="2321233" y="800881"/>
                  </a:lnTo>
                  <a:lnTo>
                    <a:pt x="2321233" y="778634"/>
                  </a:lnTo>
                  <a:lnTo>
                    <a:pt x="2351379" y="778634"/>
                  </a:lnTo>
                  <a:lnTo>
                    <a:pt x="2351379" y="778634"/>
                  </a:lnTo>
                  <a:lnTo>
                    <a:pt x="2381525" y="778634"/>
                  </a:lnTo>
                  <a:lnTo>
                    <a:pt x="2381525" y="778634"/>
                  </a:lnTo>
                  <a:lnTo>
                    <a:pt x="2396598" y="778634"/>
                  </a:lnTo>
                  <a:lnTo>
                    <a:pt x="2396598" y="756388"/>
                  </a:lnTo>
                  <a:lnTo>
                    <a:pt x="2426743" y="756388"/>
                  </a:lnTo>
                  <a:lnTo>
                    <a:pt x="2426743" y="734141"/>
                  </a:lnTo>
                  <a:lnTo>
                    <a:pt x="2456889" y="734141"/>
                  </a:lnTo>
                  <a:lnTo>
                    <a:pt x="2456889" y="734141"/>
                  </a:lnTo>
                  <a:lnTo>
                    <a:pt x="2517181" y="734141"/>
                  </a:lnTo>
                  <a:lnTo>
                    <a:pt x="2517181" y="711894"/>
                  </a:lnTo>
                  <a:lnTo>
                    <a:pt x="2532254" y="711894"/>
                  </a:lnTo>
                  <a:lnTo>
                    <a:pt x="2532254" y="689648"/>
                  </a:lnTo>
                  <a:lnTo>
                    <a:pt x="2547327" y="689648"/>
                  </a:lnTo>
                  <a:lnTo>
                    <a:pt x="2547327" y="689648"/>
                  </a:lnTo>
                  <a:lnTo>
                    <a:pt x="2577473" y="689648"/>
                  </a:lnTo>
                  <a:lnTo>
                    <a:pt x="2577473" y="689648"/>
                  </a:lnTo>
                  <a:lnTo>
                    <a:pt x="2592546" y="689648"/>
                  </a:lnTo>
                  <a:lnTo>
                    <a:pt x="2592546" y="689648"/>
                  </a:lnTo>
                  <a:lnTo>
                    <a:pt x="2607619" y="689648"/>
                  </a:lnTo>
                  <a:lnTo>
                    <a:pt x="2607619" y="667401"/>
                  </a:lnTo>
                  <a:lnTo>
                    <a:pt x="2667910" y="667401"/>
                  </a:lnTo>
                  <a:lnTo>
                    <a:pt x="2667910" y="667401"/>
                  </a:lnTo>
                  <a:lnTo>
                    <a:pt x="2803567" y="667401"/>
                  </a:lnTo>
                  <a:lnTo>
                    <a:pt x="2803567" y="645154"/>
                  </a:lnTo>
                  <a:lnTo>
                    <a:pt x="2833713" y="645154"/>
                  </a:lnTo>
                  <a:lnTo>
                    <a:pt x="2833713" y="645154"/>
                  </a:lnTo>
                  <a:lnTo>
                    <a:pt x="2848786" y="645154"/>
                  </a:lnTo>
                  <a:lnTo>
                    <a:pt x="2848786" y="645154"/>
                  </a:lnTo>
                  <a:lnTo>
                    <a:pt x="2863859" y="645154"/>
                  </a:lnTo>
                  <a:lnTo>
                    <a:pt x="2863859" y="645154"/>
                  </a:lnTo>
                  <a:lnTo>
                    <a:pt x="2924151" y="645154"/>
                  </a:lnTo>
                  <a:lnTo>
                    <a:pt x="2924151" y="645154"/>
                  </a:lnTo>
                  <a:lnTo>
                    <a:pt x="2939223" y="645154"/>
                  </a:lnTo>
                  <a:lnTo>
                    <a:pt x="2939223" y="622907"/>
                  </a:lnTo>
                  <a:lnTo>
                    <a:pt x="2984442" y="622907"/>
                  </a:lnTo>
                  <a:lnTo>
                    <a:pt x="2984442" y="600661"/>
                  </a:lnTo>
                  <a:lnTo>
                    <a:pt x="3029661" y="600661"/>
                  </a:lnTo>
                  <a:lnTo>
                    <a:pt x="3029661" y="600661"/>
                  </a:lnTo>
                  <a:lnTo>
                    <a:pt x="3044734" y="600661"/>
                  </a:lnTo>
                  <a:lnTo>
                    <a:pt x="3044734" y="600661"/>
                  </a:lnTo>
                  <a:lnTo>
                    <a:pt x="3059807" y="600661"/>
                  </a:lnTo>
                  <a:lnTo>
                    <a:pt x="3059807" y="578414"/>
                  </a:lnTo>
                  <a:lnTo>
                    <a:pt x="3089953" y="578414"/>
                  </a:lnTo>
                  <a:lnTo>
                    <a:pt x="3089953" y="533921"/>
                  </a:lnTo>
                  <a:lnTo>
                    <a:pt x="3120099" y="533921"/>
                  </a:lnTo>
                  <a:lnTo>
                    <a:pt x="3120099" y="533921"/>
                  </a:lnTo>
                  <a:lnTo>
                    <a:pt x="3135172" y="533921"/>
                  </a:lnTo>
                  <a:lnTo>
                    <a:pt x="3135172" y="511674"/>
                  </a:lnTo>
                  <a:lnTo>
                    <a:pt x="3165318" y="511674"/>
                  </a:lnTo>
                  <a:lnTo>
                    <a:pt x="3165318" y="489427"/>
                  </a:lnTo>
                  <a:lnTo>
                    <a:pt x="3210536" y="489427"/>
                  </a:lnTo>
                  <a:lnTo>
                    <a:pt x="3210536" y="467180"/>
                  </a:lnTo>
                  <a:lnTo>
                    <a:pt x="3225609" y="467180"/>
                  </a:lnTo>
                  <a:lnTo>
                    <a:pt x="3225609" y="444934"/>
                  </a:lnTo>
                  <a:lnTo>
                    <a:pt x="3255755" y="444934"/>
                  </a:lnTo>
                  <a:lnTo>
                    <a:pt x="3255755" y="444934"/>
                  </a:lnTo>
                  <a:lnTo>
                    <a:pt x="3270828" y="444934"/>
                  </a:lnTo>
                  <a:lnTo>
                    <a:pt x="3270828" y="444934"/>
                  </a:lnTo>
                  <a:lnTo>
                    <a:pt x="3285901" y="444934"/>
                  </a:lnTo>
                  <a:lnTo>
                    <a:pt x="3285901" y="444934"/>
                  </a:lnTo>
                  <a:lnTo>
                    <a:pt x="3331120" y="444934"/>
                  </a:lnTo>
                  <a:lnTo>
                    <a:pt x="3331120" y="444934"/>
                  </a:lnTo>
                  <a:lnTo>
                    <a:pt x="3361266" y="444934"/>
                  </a:lnTo>
                  <a:lnTo>
                    <a:pt x="3361266" y="422687"/>
                  </a:lnTo>
                  <a:lnTo>
                    <a:pt x="3406485" y="422687"/>
                  </a:lnTo>
                  <a:lnTo>
                    <a:pt x="3406485" y="378194"/>
                  </a:lnTo>
                  <a:lnTo>
                    <a:pt x="3496922" y="378194"/>
                  </a:lnTo>
                  <a:lnTo>
                    <a:pt x="3496922" y="378194"/>
                  </a:lnTo>
                  <a:lnTo>
                    <a:pt x="3572287" y="378194"/>
                  </a:lnTo>
                  <a:lnTo>
                    <a:pt x="3572287" y="355947"/>
                  </a:lnTo>
                  <a:lnTo>
                    <a:pt x="3587360" y="355947"/>
                  </a:lnTo>
                  <a:lnTo>
                    <a:pt x="3587360" y="333700"/>
                  </a:lnTo>
                  <a:lnTo>
                    <a:pt x="3768235" y="333700"/>
                  </a:lnTo>
                  <a:lnTo>
                    <a:pt x="3768235" y="311453"/>
                  </a:lnTo>
                  <a:lnTo>
                    <a:pt x="3813454" y="311453"/>
                  </a:lnTo>
                  <a:lnTo>
                    <a:pt x="3813454" y="289207"/>
                  </a:lnTo>
                  <a:lnTo>
                    <a:pt x="3828527" y="289207"/>
                  </a:lnTo>
                  <a:lnTo>
                    <a:pt x="3828527" y="266960"/>
                  </a:lnTo>
                  <a:lnTo>
                    <a:pt x="3888819" y="266960"/>
                  </a:lnTo>
                  <a:lnTo>
                    <a:pt x="3888819" y="222467"/>
                  </a:lnTo>
                  <a:lnTo>
                    <a:pt x="3918965" y="222467"/>
                  </a:lnTo>
                  <a:lnTo>
                    <a:pt x="3918965" y="222467"/>
                  </a:lnTo>
                  <a:lnTo>
                    <a:pt x="3964184" y="222467"/>
                  </a:lnTo>
                  <a:lnTo>
                    <a:pt x="3964184" y="222467"/>
                  </a:lnTo>
                  <a:lnTo>
                    <a:pt x="3979257" y="222467"/>
                  </a:lnTo>
                  <a:lnTo>
                    <a:pt x="3979257" y="222467"/>
                  </a:lnTo>
                  <a:lnTo>
                    <a:pt x="4009402" y="222467"/>
                  </a:lnTo>
                  <a:lnTo>
                    <a:pt x="4009402" y="200220"/>
                  </a:lnTo>
                  <a:lnTo>
                    <a:pt x="4069694" y="200220"/>
                  </a:lnTo>
                  <a:lnTo>
                    <a:pt x="4069694" y="200220"/>
                  </a:lnTo>
                  <a:lnTo>
                    <a:pt x="4084767" y="200220"/>
                  </a:lnTo>
                  <a:lnTo>
                    <a:pt x="4084767" y="200220"/>
                  </a:lnTo>
                  <a:lnTo>
                    <a:pt x="4129986" y="200220"/>
                  </a:lnTo>
                  <a:lnTo>
                    <a:pt x="4129986" y="200220"/>
                  </a:lnTo>
                  <a:lnTo>
                    <a:pt x="4175205" y="200220"/>
                  </a:lnTo>
                  <a:lnTo>
                    <a:pt x="4175205" y="200220"/>
                  </a:lnTo>
                  <a:lnTo>
                    <a:pt x="4220424" y="200220"/>
                  </a:lnTo>
                  <a:lnTo>
                    <a:pt x="4220424" y="200220"/>
                  </a:lnTo>
                  <a:lnTo>
                    <a:pt x="4265643" y="200220"/>
                  </a:lnTo>
                  <a:lnTo>
                    <a:pt x="4265643" y="177973"/>
                  </a:lnTo>
                  <a:lnTo>
                    <a:pt x="4310861" y="177973"/>
                  </a:lnTo>
                  <a:lnTo>
                    <a:pt x="4310861" y="177973"/>
                  </a:lnTo>
                  <a:lnTo>
                    <a:pt x="4325934" y="177973"/>
                  </a:lnTo>
                  <a:lnTo>
                    <a:pt x="4325934" y="177973"/>
                  </a:lnTo>
                  <a:lnTo>
                    <a:pt x="4371153" y="177973"/>
                  </a:lnTo>
                  <a:lnTo>
                    <a:pt x="4371153" y="155726"/>
                  </a:lnTo>
                  <a:lnTo>
                    <a:pt x="4416372" y="155726"/>
                  </a:lnTo>
                  <a:lnTo>
                    <a:pt x="4416372" y="133480"/>
                  </a:lnTo>
                  <a:lnTo>
                    <a:pt x="4506810" y="133480"/>
                  </a:lnTo>
                  <a:lnTo>
                    <a:pt x="4506810" y="133480"/>
                  </a:lnTo>
                  <a:lnTo>
                    <a:pt x="4582174" y="133480"/>
                  </a:lnTo>
                  <a:lnTo>
                    <a:pt x="4582174" y="111233"/>
                  </a:lnTo>
                  <a:lnTo>
                    <a:pt x="4642466" y="111233"/>
                  </a:lnTo>
                  <a:lnTo>
                    <a:pt x="4642466" y="111233"/>
                  </a:lnTo>
                  <a:lnTo>
                    <a:pt x="4747977" y="111233"/>
                  </a:lnTo>
                  <a:lnTo>
                    <a:pt x="4747977" y="111233"/>
                  </a:lnTo>
                  <a:lnTo>
                    <a:pt x="4793196" y="111233"/>
                  </a:lnTo>
                  <a:lnTo>
                    <a:pt x="4793196" y="88986"/>
                  </a:lnTo>
                  <a:lnTo>
                    <a:pt x="4853487" y="88986"/>
                  </a:lnTo>
                  <a:lnTo>
                    <a:pt x="4853487" y="88986"/>
                  </a:lnTo>
                  <a:lnTo>
                    <a:pt x="4958998" y="88986"/>
                  </a:lnTo>
                  <a:lnTo>
                    <a:pt x="4958998" y="88986"/>
                  </a:lnTo>
                  <a:lnTo>
                    <a:pt x="5004217" y="88986"/>
                  </a:lnTo>
                  <a:lnTo>
                    <a:pt x="5004217" y="88986"/>
                  </a:lnTo>
                  <a:lnTo>
                    <a:pt x="5049436" y="88986"/>
                  </a:lnTo>
                  <a:lnTo>
                    <a:pt x="5049436" y="44493"/>
                  </a:lnTo>
                  <a:lnTo>
                    <a:pt x="5079581" y="44493"/>
                  </a:lnTo>
                  <a:lnTo>
                    <a:pt x="5079581" y="44493"/>
                  </a:lnTo>
                  <a:lnTo>
                    <a:pt x="5094654" y="44493"/>
                  </a:lnTo>
                  <a:lnTo>
                    <a:pt x="5094654" y="44493"/>
                  </a:lnTo>
                  <a:lnTo>
                    <a:pt x="5139873" y="44493"/>
                  </a:lnTo>
                  <a:lnTo>
                    <a:pt x="5139873" y="22246"/>
                  </a:lnTo>
                  <a:lnTo>
                    <a:pt x="5290603" y="22246"/>
                  </a:lnTo>
                  <a:lnTo>
                    <a:pt x="5290603" y="0"/>
                  </a:lnTo>
                  <a:lnTo>
                    <a:pt x="5365967" y="0"/>
                  </a:lnTo>
                  <a:lnTo>
                    <a:pt x="5365967" y="0"/>
                  </a:lnTo>
                  <a:lnTo>
                    <a:pt x="5381040" y="0"/>
                  </a:lnTo>
                  <a:lnTo>
                    <a:pt x="5381040" y="0"/>
                  </a:lnTo>
                  <a:lnTo>
                    <a:pt x="5501624" y="0"/>
                  </a:lnTo>
                  <a:lnTo>
                    <a:pt x="5501624" y="0"/>
                  </a:lnTo>
                </a:path>
              </a:pathLst>
            </a:custGeom>
            <a:ln w="13550" cap="flat">
              <a:solidFill>
                <a:srgbClr val="FF6361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30" name="pl128">
              <a:extLst>
                <a:ext uri="{FF2B5EF4-FFF2-40B4-BE49-F238E27FC236}">
                  <a16:creationId xmlns:a16="http://schemas.microsoft.com/office/drawing/2014/main" id="{B3C07094-1EFA-71AA-32B9-0342575EA704}"/>
                </a:ext>
              </a:extLst>
            </p:cNvPr>
            <p:cNvSpPr/>
            <p:nvPr/>
          </p:nvSpPr>
          <p:spPr>
            <a:xfrm>
              <a:off x="8623434" y="2615014"/>
              <a:ext cx="5501611" cy="2003364"/>
            </a:xfrm>
            <a:custGeom>
              <a:avLst/>
              <a:gdLst/>
              <a:ahLst/>
              <a:cxnLst/>
              <a:rect l="0" t="0" r="0" b="0"/>
              <a:pathLst>
                <a:path w="5501624" h="3125155">
                  <a:moveTo>
                    <a:pt x="0" y="3125155"/>
                  </a:moveTo>
                  <a:lnTo>
                    <a:pt x="30145" y="3125155"/>
                  </a:lnTo>
                  <a:lnTo>
                    <a:pt x="30145" y="3125155"/>
                  </a:lnTo>
                  <a:lnTo>
                    <a:pt x="45218" y="3125155"/>
                  </a:lnTo>
                  <a:lnTo>
                    <a:pt x="45218" y="3125155"/>
                  </a:lnTo>
                  <a:lnTo>
                    <a:pt x="60291" y="3125155"/>
                  </a:lnTo>
                  <a:lnTo>
                    <a:pt x="60291" y="3125155"/>
                  </a:lnTo>
                  <a:lnTo>
                    <a:pt x="75364" y="3125155"/>
                  </a:lnTo>
                  <a:lnTo>
                    <a:pt x="75364" y="3068846"/>
                  </a:lnTo>
                  <a:lnTo>
                    <a:pt x="90437" y="3068846"/>
                  </a:lnTo>
                  <a:lnTo>
                    <a:pt x="90437" y="3040691"/>
                  </a:lnTo>
                  <a:lnTo>
                    <a:pt x="105510" y="3040691"/>
                  </a:lnTo>
                  <a:lnTo>
                    <a:pt x="105510" y="2984382"/>
                  </a:lnTo>
                  <a:lnTo>
                    <a:pt x="120583" y="2984382"/>
                  </a:lnTo>
                  <a:lnTo>
                    <a:pt x="120583" y="2899918"/>
                  </a:lnTo>
                  <a:lnTo>
                    <a:pt x="135656" y="2899918"/>
                  </a:lnTo>
                  <a:lnTo>
                    <a:pt x="135656" y="2871764"/>
                  </a:lnTo>
                  <a:lnTo>
                    <a:pt x="150729" y="2871764"/>
                  </a:lnTo>
                  <a:lnTo>
                    <a:pt x="150729" y="2815455"/>
                  </a:lnTo>
                  <a:lnTo>
                    <a:pt x="165802" y="2815455"/>
                  </a:lnTo>
                  <a:lnTo>
                    <a:pt x="165802" y="2787300"/>
                  </a:lnTo>
                  <a:lnTo>
                    <a:pt x="180875" y="2787300"/>
                  </a:lnTo>
                  <a:lnTo>
                    <a:pt x="180875" y="2787300"/>
                  </a:lnTo>
                  <a:lnTo>
                    <a:pt x="195948" y="2787300"/>
                  </a:lnTo>
                  <a:lnTo>
                    <a:pt x="195948" y="2730991"/>
                  </a:lnTo>
                  <a:lnTo>
                    <a:pt x="211021" y="2730991"/>
                  </a:lnTo>
                  <a:lnTo>
                    <a:pt x="211021" y="2702837"/>
                  </a:lnTo>
                  <a:lnTo>
                    <a:pt x="226094" y="2702837"/>
                  </a:lnTo>
                  <a:lnTo>
                    <a:pt x="226094" y="2674682"/>
                  </a:lnTo>
                  <a:lnTo>
                    <a:pt x="241167" y="2674682"/>
                  </a:lnTo>
                  <a:lnTo>
                    <a:pt x="241167" y="2590218"/>
                  </a:lnTo>
                  <a:lnTo>
                    <a:pt x="256240" y="2590218"/>
                  </a:lnTo>
                  <a:lnTo>
                    <a:pt x="256240" y="2562064"/>
                  </a:lnTo>
                  <a:lnTo>
                    <a:pt x="271312" y="2562064"/>
                  </a:lnTo>
                  <a:lnTo>
                    <a:pt x="271312" y="2562064"/>
                  </a:lnTo>
                  <a:lnTo>
                    <a:pt x="286385" y="2562064"/>
                  </a:lnTo>
                  <a:lnTo>
                    <a:pt x="286385" y="2562064"/>
                  </a:lnTo>
                  <a:lnTo>
                    <a:pt x="331604" y="2562064"/>
                  </a:lnTo>
                  <a:lnTo>
                    <a:pt x="331604" y="2393136"/>
                  </a:lnTo>
                  <a:lnTo>
                    <a:pt x="361750" y="2393136"/>
                  </a:lnTo>
                  <a:lnTo>
                    <a:pt x="361750" y="2364982"/>
                  </a:lnTo>
                  <a:lnTo>
                    <a:pt x="376823" y="2364982"/>
                  </a:lnTo>
                  <a:lnTo>
                    <a:pt x="376823" y="2364982"/>
                  </a:lnTo>
                  <a:lnTo>
                    <a:pt x="391896" y="2364982"/>
                  </a:lnTo>
                  <a:lnTo>
                    <a:pt x="391896" y="2308673"/>
                  </a:lnTo>
                  <a:lnTo>
                    <a:pt x="406969" y="2308673"/>
                  </a:lnTo>
                  <a:lnTo>
                    <a:pt x="406969" y="2280518"/>
                  </a:lnTo>
                  <a:lnTo>
                    <a:pt x="437115" y="2280518"/>
                  </a:lnTo>
                  <a:lnTo>
                    <a:pt x="437115" y="2280518"/>
                  </a:lnTo>
                  <a:lnTo>
                    <a:pt x="467261" y="2280518"/>
                  </a:lnTo>
                  <a:lnTo>
                    <a:pt x="467261" y="2224209"/>
                  </a:lnTo>
                  <a:lnTo>
                    <a:pt x="482334" y="2224209"/>
                  </a:lnTo>
                  <a:lnTo>
                    <a:pt x="482334" y="2224209"/>
                  </a:lnTo>
                  <a:lnTo>
                    <a:pt x="497407" y="2224209"/>
                  </a:lnTo>
                  <a:lnTo>
                    <a:pt x="497407" y="2224209"/>
                  </a:lnTo>
                  <a:lnTo>
                    <a:pt x="512480" y="2224209"/>
                  </a:lnTo>
                  <a:lnTo>
                    <a:pt x="512480" y="2167900"/>
                  </a:lnTo>
                  <a:lnTo>
                    <a:pt x="527553" y="2167900"/>
                  </a:lnTo>
                  <a:lnTo>
                    <a:pt x="527553" y="2139746"/>
                  </a:lnTo>
                  <a:lnTo>
                    <a:pt x="542625" y="2139746"/>
                  </a:lnTo>
                  <a:lnTo>
                    <a:pt x="542625" y="2139746"/>
                  </a:lnTo>
                  <a:lnTo>
                    <a:pt x="572771" y="2139746"/>
                  </a:lnTo>
                  <a:lnTo>
                    <a:pt x="572771" y="2139746"/>
                  </a:lnTo>
                  <a:lnTo>
                    <a:pt x="587844" y="2139746"/>
                  </a:lnTo>
                  <a:lnTo>
                    <a:pt x="587844" y="2139746"/>
                  </a:lnTo>
                  <a:lnTo>
                    <a:pt x="602917" y="2139746"/>
                  </a:lnTo>
                  <a:lnTo>
                    <a:pt x="602917" y="2055282"/>
                  </a:lnTo>
                  <a:lnTo>
                    <a:pt x="617990" y="2055282"/>
                  </a:lnTo>
                  <a:lnTo>
                    <a:pt x="617990" y="2027127"/>
                  </a:lnTo>
                  <a:lnTo>
                    <a:pt x="633063" y="2027127"/>
                  </a:lnTo>
                  <a:lnTo>
                    <a:pt x="633063" y="2027127"/>
                  </a:lnTo>
                  <a:lnTo>
                    <a:pt x="648136" y="2027127"/>
                  </a:lnTo>
                  <a:lnTo>
                    <a:pt x="648136" y="1998973"/>
                  </a:lnTo>
                  <a:lnTo>
                    <a:pt x="663209" y="1998973"/>
                  </a:lnTo>
                  <a:lnTo>
                    <a:pt x="663209" y="1942664"/>
                  </a:lnTo>
                  <a:lnTo>
                    <a:pt x="678282" y="1942664"/>
                  </a:lnTo>
                  <a:lnTo>
                    <a:pt x="678282" y="1942664"/>
                  </a:lnTo>
                  <a:lnTo>
                    <a:pt x="693355" y="1942664"/>
                  </a:lnTo>
                  <a:lnTo>
                    <a:pt x="693355" y="1942664"/>
                  </a:lnTo>
                  <a:lnTo>
                    <a:pt x="708428" y="1942664"/>
                  </a:lnTo>
                  <a:lnTo>
                    <a:pt x="708428" y="1914509"/>
                  </a:lnTo>
                  <a:lnTo>
                    <a:pt x="723501" y="1914509"/>
                  </a:lnTo>
                  <a:lnTo>
                    <a:pt x="723501" y="1886355"/>
                  </a:lnTo>
                  <a:lnTo>
                    <a:pt x="738574" y="1886355"/>
                  </a:lnTo>
                  <a:lnTo>
                    <a:pt x="738574" y="1858200"/>
                  </a:lnTo>
                  <a:lnTo>
                    <a:pt x="753647" y="1858200"/>
                  </a:lnTo>
                  <a:lnTo>
                    <a:pt x="753647" y="1858200"/>
                  </a:lnTo>
                  <a:lnTo>
                    <a:pt x="768720" y="1858200"/>
                  </a:lnTo>
                  <a:lnTo>
                    <a:pt x="768720" y="1858200"/>
                  </a:lnTo>
                  <a:lnTo>
                    <a:pt x="783793" y="1858200"/>
                  </a:lnTo>
                  <a:lnTo>
                    <a:pt x="783793" y="1801891"/>
                  </a:lnTo>
                  <a:lnTo>
                    <a:pt x="813938" y="1801891"/>
                  </a:lnTo>
                  <a:lnTo>
                    <a:pt x="813938" y="1801891"/>
                  </a:lnTo>
                  <a:lnTo>
                    <a:pt x="829011" y="1801891"/>
                  </a:lnTo>
                  <a:lnTo>
                    <a:pt x="829011" y="1801891"/>
                  </a:lnTo>
                  <a:lnTo>
                    <a:pt x="844084" y="1801891"/>
                  </a:lnTo>
                  <a:lnTo>
                    <a:pt x="844084" y="1773736"/>
                  </a:lnTo>
                  <a:lnTo>
                    <a:pt x="859157" y="1773736"/>
                  </a:lnTo>
                  <a:lnTo>
                    <a:pt x="859157" y="1745582"/>
                  </a:lnTo>
                  <a:lnTo>
                    <a:pt x="874230" y="1745582"/>
                  </a:lnTo>
                  <a:lnTo>
                    <a:pt x="874230" y="1717427"/>
                  </a:lnTo>
                  <a:lnTo>
                    <a:pt x="889303" y="1717427"/>
                  </a:lnTo>
                  <a:lnTo>
                    <a:pt x="889303" y="1717427"/>
                  </a:lnTo>
                  <a:lnTo>
                    <a:pt x="904376" y="1717427"/>
                  </a:lnTo>
                  <a:lnTo>
                    <a:pt x="904376" y="1689273"/>
                  </a:lnTo>
                  <a:lnTo>
                    <a:pt x="919449" y="1689273"/>
                  </a:lnTo>
                  <a:lnTo>
                    <a:pt x="919449" y="1689273"/>
                  </a:lnTo>
                  <a:lnTo>
                    <a:pt x="934522" y="1689273"/>
                  </a:lnTo>
                  <a:lnTo>
                    <a:pt x="934522" y="1661118"/>
                  </a:lnTo>
                  <a:lnTo>
                    <a:pt x="949595" y="1661118"/>
                  </a:lnTo>
                  <a:lnTo>
                    <a:pt x="949595" y="1661118"/>
                  </a:lnTo>
                  <a:lnTo>
                    <a:pt x="964668" y="1661118"/>
                  </a:lnTo>
                  <a:lnTo>
                    <a:pt x="964668" y="1632964"/>
                  </a:lnTo>
                  <a:lnTo>
                    <a:pt x="979741" y="1632964"/>
                  </a:lnTo>
                  <a:lnTo>
                    <a:pt x="979741" y="1632964"/>
                  </a:lnTo>
                  <a:lnTo>
                    <a:pt x="994814" y="1632964"/>
                  </a:lnTo>
                  <a:lnTo>
                    <a:pt x="994814" y="1632964"/>
                  </a:lnTo>
                  <a:lnTo>
                    <a:pt x="1009887" y="1632964"/>
                  </a:lnTo>
                  <a:lnTo>
                    <a:pt x="1009887" y="1576654"/>
                  </a:lnTo>
                  <a:lnTo>
                    <a:pt x="1040033" y="1576654"/>
                  </a:lnTo>
                  <a:lnTo>
                    <a:pt x="1040033" y="1548500"/>
                  </a:lnTo>
                  <a:lnTo>
                    <a:pt x="1055106" y="1548500"/>
                  </a:lnTo>
                  <a:lnTo>
                    <a:pt x="1055106" y="1520345"/>
                  </a:lnTo>
                  <a:lnTo>
                    <a:pt x="1070178" y="1520345"/>
                  </a:lnTo>
                  <a:lnTo>
                    <a:pt x="1070178" y="1520345"/>
                  </a:lnTo>
                  <a:lnTo>
                    <a:pt x="1085251" y="1520345"/>
                  </a:lnTo>
                  <a:lnTo>
                    <a:pt x="1085251" y="1520345"/>
                  </a:lnTo>
                  <a:lnTo>
                    <a:pt x="1100324" y="1520345"/>
                  </a:lnTo>
                  <a:lnTo>
                    <a:pt x="1100324" y="1492191"/>
                  </a:lnTo>
                  <a:lnTo>
                    <a:pt x="1115397" y="1492191"/>
                  </a:lnTo>
                  <a:lnTo>
                    <a:pt x="1115397" y="1492191"/>
                  </a:lnTo>
                  <a:lnTo>
                    <a:pt x="1130470" y="1492191"/>
                  </a:lnTo>
                  <a:lnTo>
                    <a:pt x="1130470" y="1492191"/>
                  </a:lnTo>
                  <a:lnTo>
                    <a:pt x="1145543" y="1492191"/>
                  </a:lnTo>
                  <a:lnTo>
                    <a:pt x="1145543" y="1464036"/>
                  </a:lnTo>
                  <a:lnTo>
                    <a:pt x="1160616" y="1464036"/>
                  </a:lnTo>
                  <a:lnTo>
                    <a:pt x="1160616" y="1464036"/>
                  </a:lnTo>
                  <a:lnTo>
                    <a:pt x="1175689" y="1464036"/>
                  </a:lnTo>
                  <a:lnTo>
                    <a:pt x="1175689" y="1464036"/>
                  </a:lnTo>
                  <a:lnTo>
                    <a:pt x="1190762" y="1464036"/>
                  </a:lnTo>
                  <a:lnTo>
                    <a:pt x="1190762" y="1435882"/>
                  </a:lnTo>
                  <a:lnTo>
                    <a:pt x="1220908" y="1435882"/>
                  </a:lnTo>
                  <a:lnTo>
                    <a:pt x="1220908" y="1407727"/>
                  </a:lnTo>
                  <a:lnTo>
                    <a:pt x="1235981" y="1407727"/>
                  </a:lnTo>
                  <a:lnTo>
                    <a:pt x="1235981" y="1379573"/>
                  </a:lnTo>
                  <a:lnTo>
                    <a:pt x="1251054" y="1379573"/>
                  </a:lnTo>
                  <a:lnTo>
                    <a:pt x="1251054" y="1351418"/>
                  </a:lnTo>
                  <a:lnTo>
                    <a:pt x="1266127" y="1351418"/>
                  </a:lnTo>
                  <a:lnTo>
                    <a:pt x="1266127" y="1351418"/>
                  </a:lnTo>
                  <a:lnTo>
                    <a:pt x="1281200" y="1351418"/>
                  </a:lnTo>
                  <a:lnTo>
                    <a:pt x="1281200" y="1351418"/>
                  </a:lnTo>
                  <a:lnTo>
                    <a:pt x="1296273" y="1351418"/>
                  </a:lnTo>
                  <a:lnTo>
                    <a:pt x="1296273" y="1351418"/>
                  </a:lnTo>
                  <a:lnTo>
                    <a:pt x="1311346" y="1351418"/>
                  </a:lnTo>
                  <a:lnTo>
                    <a:pt x="1311346" y="1351418"/>
                  </a:lnTo>
                  <a:lnTo>
                    <a:pt x="1326419" y="1351418"/>
                  </a:lnTo>
                  <a:lnTo>
                    <a:pt x="1326419" y="1351418"/>
                  </a:lnTo>
                  <a:lnTo>
                    <a:pt x="1341491" y="1351418"/>
                  </a:lnTo>
                  <a:lnTo>
                    <a:pt x="1341491" y="1351418"/>
                  </a:lnTo>
                  <a:lnTo>
                    <a:pt x="1371637" y="1351418"/>
                  </a:lnTo>
                  <a:lnTo>
                    <a:pt x="1371637" y="1351418"/>
                  </a:lnTo>
                  <a:lnTo>
                    <a:pt x="1386710" y="1351418"/>
                  </a:lnTo>
                  <a:lnTo>
                    <a:pt x="1386710" y="1295109"/>
                  </a:lnTo>
                  <a:lnTo>
                    <a:pt x="1401783" y="1295109"/>
                  </a:lnTo>
                  <a:lnTo>
                    <a:pt x="1401783" y="1295109"/>
                  </a:lnTo>
                  <a:lnTo>
                    <a:pt x="1447002" y="1295109"/>
                  </a:lnTo>
                  <a:lnTo>
                    <a:pt x="1447002" y="1210645"/>
                  </a:lnTo>
                  <a:lnTo>
                    <a:pt x="1462075" y="1210645"/>
                  </a:lnTo>
                  <a:lnTo>
                    <a:pt x="1462075" y="1182491"/>
                  </a:lnTo>
                  <a:lnTo>
                    <a:pt x="1477148" y="1182491"/>
                  </a:lnTo>
                  <a:lnTo>
                    <a:pt x="1477148" y="1182491"/>
                  </a:lnTo>
                  <a:lnTo>
                    <a:pt x="1492221" y="1182491"/>
                  </a:lnTo>
                  <a:lnTo>
                    <a:pt x="1492221" y="1154336"/>
                  </a:lnTo>
                  <a:lnTo>
                    <a:pt x="1507294" y="1154336"/>
                  </a:lnTo>
                  <a:lnTo>
                    <a:pt x="1507294" y="1098027"/>
                  </a:lnTo>
                  <a:lnTo>
                    <a:pt x="1522367" y="1098027"/>
                  </a:lnTo>
                  <a:lnTo>
                    <a:pt x="1522367" y="1098027"/>
                  </a:lnTo>
                  <a:lnTo>
                    <a:pt x="1537440" y="1098027"/>
                  </a:lnTo>
                  <a:lnTo>
                    <a:pt x="1537440" y="1098027"/>
                  </a:lnTo>
                  <a:lnTo>
                    <a:pt x="1552513" y="1098027"/>
                  </a:lnTo>
                  <a:lnTo>
                    <a:pt x="1552513" y="1069873"/>
                  </a:lnTo>
                  <a:lnTo>
                    <a:pt x="1567586" y="1069873"/>
                  </a:lnTo>
                  <a:lnTo>
                    <a:pt x="1567586" y="1069873"/>
                  </a:lnTo>
                  <a:lnTo>
                    <a:pt x="1582659" y="1069873"/>
                  </a:lnTo>
                  <a:lnTo>
                    <a:pt x="1582659" y="1069873"/>
                  </a:lnTo>
                  <a:lnTo>
                    <a:pt x="1597732" y="1069873"/>
                  </a:lnTo>
                  <a:lnTo>
                    <a:pt x="1597732" y="1041718"/>
                  </a:lnTo>
                  <a:lnTo>
                    <a:pt x="1658023" y="1041718"/>
                  </a:lnTo>
                  <a:lnTo>
                    <a:pt x="1658023" y="985409"/>
                  </a:lnTo>
                  <a:lnTo>
                    <a:pt x="1673096" y="985409"/>
                  </a:lnTo>
                  <a:lnTo>
                    <a:pt x="1673096" y="985409"/>
                  </a:lnTo>
                  <a:lnTo>
                    <a:pt x="1688169" y="985409"/>
                  </a:lnTo>
                  <a:lnTo>
                    <a:pt x="1688169" y="957254"/>
                  </a:lnTo>
                  <a:lnTo>
                    <a:pt x="1718315" y="957254"/>
                  </a:lnTo>
                  <a:lnTo>
                    <a:pt x="1718315" y="957254"/>
                  </a:lnTo>
                  <a:lnTo>
                    <a:pt x="1748461" y="957254"/>
                  </a:lnTo>
                  <a:lnTo>
                    <a:pt x="1748461" y="957254"/>
                  </a:lnTo>
                  <a:lnTo>
                    <a:pt x="1778607" y="957254"/>
                  </a:lnTo>
                  <a:lnTo>
                    <a:pt x="1778607" y="957254"/>
                  </a:lnTo>
                  <a:lnTo>
                    <a:pt x="1793680" y="957254"/>
                  </a:lnTo>
                  <a:lnTo>
                    <a:pt x="1793680" y="872791"/>
                  </a:lnTo>
                  <a:lnTo>
                    <a:pt x="1808753" y="872791"/>
                  </a:lnTo>
                  <a:lnTo>
                    <a:pt x="1808753" y="844636"/>
                  </a:lnTo>
                  <a:lnTo>
                    <a:pt x="1823826" y="844636"/>
                  </a:lnTo>
                  <a:lnTo>
                    <a:pt x="1823826" y="816482"/>
                  </a:lnTo>
                  <a:lnTo>
                    <a:pt x="1869044" y="816482"/>
                  </a:lnTo>
                  <a:lnTo>
                    <a:pt x="1869044" y="816482"/>
                  </a:lnTo>
                  <a:lnTo>
                    <a:pt x="1884117" y="816482"/>
                  </a:lnTo>
                  <a:lnTo>
                    <a:pt x="1884117" y="816482"/>
                  </a:lnTo>
                  <a:lnTo>
                    <a:pt x="1899190" y="816482"/>
                  </a:lnTo>
                  <a:lnTo>
                    <a:pt x="1899190" y="816482"/>
                  </a:lnTo>
                  <a:lnTo>
                    <a:pt x="1914263" y="816482"/>
                  </a:lnTo>
                  <a:lnTo>
                    <a:pt x="1914263" y="788327"/>
                  </a:lnTo>
                  <a:lnTo>
                    <a:pt x="1929336" y="788327"/>
                  </a:lnTo>
                  <a:lnTo>
                    <a:pt x="1929336" y="788327"/>
                  </a:lnTo>
                  <a:lnTo>
                    <a:pt x="1959482" y="788327"/>
                  </a:lnTo>
                  <a:lnTo>
                    <a:pt x="1959482" y="788327"/>
                  </a:lnTo>
                  <a:lnTo>
                    <a:pt x="1989628" y="788327"/>
                  </a:lnTo>
                  <a:lnTo>
                    <a:pt x="1989628" y="760172"/>
                  </a:lnTo>
                  <a:lnTo>
                    <a:pt x="2019774" y="760172"/>
                  </a:lnTo>
                  <a:lnTo>
                    <a:pt x="2019774" y="732018"/>
                  </a:lnTo>
                  <a:lnTo>
                    <a:pt x="2034847" y="732018"/>
                  </a:lnTo>
                  <a:lnTo>
                    <a:pt x="2034847" y="732018"/>
                  </a:lnTo>
                  <a:lnTo>
                    <a:pt x="2049920" y="732018"/>
                  </a:lnTo>
                  <a:lnTo>
                    <a:pt x="2049920" y="732018"/>
                  </a:lnTo>
                  <a:lnTo>
                    <a:pt x="2080066" y="732018"/>
                  </a:lnTo>
                  <a:lnTo>
                    <a:pt x="2080066" y="703863"/>
                  </a:lnTo>
                  <a:lnTo>
                    <a:pt x="2110212" y="703863"/>
                  </a:lnTo>
                  <a:lnTo>
                    <a:pt x="2110212" y="703863"/>
                  </a:lnTo>
                  <a:lnTo>
                    <a:pt x="2125285" y="703863"/>
                  </a:lnTo>
                  <a:lnTo>
                    <a:pt x="2125285" y="675709"/>
                  </a:lnTo>
                  <a:lnTo>
                    <a:pt x="2200649" y="675709"/>
                  </a:lnTo>
                  <a:lnTo>
                    <a:pt x="2200649" y="619400"/>
                  </a:lnTo>
                  <a:lnTo>
                    <a:pt x="2215722" y="619400"/>
                  </a:lnTo>
                  <a:lnTo>
                    <a:pt x="2215722" y="591245"/>
                  </a:lnTo>
                  <a:lnTo>
                    <a:pt x="2260941" y="591245"/>
                  </a:lnTo>
                  <a:lnTo>
                    <a:pt x="2260941" y="591245"/>
                  </a:lnTo>
                  <a:lnTo>
                    <a:pt x="2321233" y="591245"/>
                  </a:lnTo>
                  <a:lnTo>
                    <a:pt x="2321233" y="591245"/>
                  </a:lnTo>
                  <a:lnTo>
                    <a:pt x="2351379" y="591245"/>
                  </a:lnTo>
                  <a:lnTo>
                    <a:pt x="2351379" y="591245"/>
                  </a:lnTo>
                  <a:lnTo>
                    <a:pt x="2381525" y="591245"/>
                  </a:lnTo>
                  <a:lnTo>
                    <a:pt x="2381525" y="591245"/>
                  </a:lnTo>
                  <a:lnTo>
                    <a:pt x="2396598" y="591245"/>
                  </a:lnTo>
                  <a:lnTo>
                    <a:pt x="2396598" y="563091"/>
                  </a:lnTo>
                  <a:lnTo>
                    <a:pt x="2426743" y="563091"/>
                  </a:lnTo>
                  <a:lnTo>
                    <a:pt x="2426743" y="563091"/>
                  </a:lnTo>
                  <a:lnTo>
                    <a:pt x="2456889" y="563091"/>
                  </a:lnTo>
                  <a:lnTo>
                    <a:pt x="2456889" y="563091"/>
                  </a:lnTo>
                  <a:lnTo>
                    <a:pt x="2517181" y="563091"/>
                  </a:lnTo>
                  <a:lnTo>
                    <a:pt x="2517181" y="563091"/>
                  </a:lnTo>
                  <a:lnTo>
                    <a:pt x="2532254" y="563091"/>
                  </a:lnTo>
                  <a:lnTo>
                    <a:pt x="2532254" y="563091"/>
                  </a:lnTo>
                  <a:lnTo>
                    <a:pt x="2547327" y="563091"/>
                  </a:lnTo>
                  <a:lnTo>
                    <a:pt x="2547327" y="534936"/>
                  </a:lnTo>
                  <a:lnTo>
                    <a:pt x="2577473" y="534936"/>
                  </a:lnTo>
                  <a:lnTo>
                    <a:pt x="2577473" y="506781"/>
                  </a:lnTo>
                  <a:lnTo>
                    <a:pt x="2592546" y="506781"/>
                  </a:lnTo>
                  <a:lnTo>
                    <a:pt x="2592546" y="478627"/>
                  </a:lnTo>
                  <a:lnTo>
                    <a:pt x="2607619" y="478627"/>
                  </a:lnTo>
                  <a:lnTo>
                    <a:pt x="2607619" y="478627"/>
                  </a:lnTo>
                  <a:lnTo>
                    <a:pt x="2667910" y="478627"/>
                  </a:lnTo>
                  <a:lnTo>
                    <a:pt x="2667910" y="450472"/>
                  </a:lnTo>
                  <a:lnTo>
                    <a:pt x="2803567" y="450472"/>
                  </a:lnTo>
                  <a:lnTo>
                    <a:pt x="2803567" y="450472"/>
                  </a:lnTo>
                  <a:lnTo>
                    <a:pt x="2833713" y="450472"/>
                  </a:lnTo>
                  <a:lnTo>
                    <a:pt x="2833713" y="422318"/>
                  </a:lnTo>
                  <a:lnTo>
                    <a:pt x="2848786" y="422318"/>
                  </a:lnTo>
                  <a:lnTo>
                    <a:pt x="2848786" y="394163"/>
                  </a:lnTo>
                  <a:lnTo>
                    <a:pt x="2863859" y="394163"/>
                  </a:lnTo>
                  <a:lnTo>
                    <a:pt x="2863859" y="366009"/>
                  </a:lnTo>
                  <a:lnTo>
                    <a:pt x="2924151" y="366009"/>
                  </a:lnTo>
                  <a:lnTo>
                    <a:pt x="2924151" y="337854"/>
                  </a:lnTo>
                  <a:lnTo>
                    <a:pt x="2939223" y="337854"/>
                  </a:lnTo>
                  <a:lnTo>
                    <a:pt x="2939223" y="337854"/>
                  </a:lnTo>
                  <a:lnTo>
                    <a:pt x="2984442" y="337854"/>
                  </a:lnTo>
                  <a:lnTo>
                    <a:pt x="2984442" y="337854"/>
                  </a:lnTo>
                  <a:lnTo>
                    <a:pt x="3029661" y="337854"/>
                  </a:lnTo>
                  <a:lnTo>
                    <a:pt x="3029661" y="337854"/>
                  </a:lnTo>
                  <a:lnTo>
                    <a:pt x="3044734" y="337854"/>
                  </a:lnTo>
                  <a:lnTo>
                    <a:pt x="3044734" y="337854"/>
                  </a:lnTo>
                  <a:lnTo>
                    <a:pt x="3059807" y="337854"/>
                  </a:lnTo>
                  <a:lnTo>
                    <a:pt x="3059807" y="337854"/>
                  </a:lnTo>
                  <a:lnTo>
                    <a:pt x="3089953" y="337854"/>
                  </a:lnTo>
                  <a:lnTo>
                    <a:pt x="3089953" y="337854"/>
                  </a:lnTo>
                  <a:lnTo>
                    <a:pt x="3120099" y="337854"/>
                  </a:lnTo>
                  <a:lnTo>
                    <a:pt x="3120099" y="309700"/>
                  </a:lnTo>
                  <a:lnTo>
                    <a:pt x="3135172" y="309700"/>
                  </a:lnTo>
                  <a:lnTo>
                    <a:pt x="3135172" y="309700"/>
                  </a:lnTo>
                  <a:lnTo>
                    <a:pt x="3165318" y="309700"/>
                  </a:lnTo>
                  <a:lnTo>
                    <a:pt x="3165318" y="309700"/>
                  </a:lnTo>
                  <a:lnTo>
                    <a:pt x="3210536" y="309700"/>
                  </a:lnTo>
                  <a:lnTo>
                    <a:pt x="3210536" y="309700"/>
                  </a:lnTo>
                  <a:lnTo>
                    <a:pt x="3225609" y="309700"/>
                  </a:lnTo>
                  <a:lnTo>
                    <a:pt x="3225609" y="309700"/>
                  </a:lnTo>
                  <a:lnTo>
                    <a:pt x="3255755" y="309700"/>
                  </a:lnTo>
                  <a:lnTo>
                    <a:pt x="3255755" y="281545"/>
                  </a:lnTo>
                  <a:lnTo>
                    <a:pt x="3270828" y="281545"/>
                  </a:lnTo>
                  <a:lnTo>
                    <a:pt x="3270828" y="281545"/>
                  </a:lnTo>
                  <a:lnTo>
                    <a:pt x="3285901" y="281545"/>
                  </a:lnTo>
                  <a:lnTo>
                    <a:pt x="3285901" y="253390"/>
                  </a:lnTo>
                  <a:lnTo>
                    <a:pt x="3331120" y="253390"/>
                  </a:lnTo>
                  <a:lnTo>
                    <a:pt x="3331120" y="253390"/>
                  </a:lnTo>
                  <a:lnTo>
                    <a:pt x="3361266" y="253390"/>
                  </a:lnTo>
                  <a:lnTo>
                    <a:pt x="3361266" y="253390"/>
                  </a:lnTo>
                  <a:lnTo>
                    <a:pt x="3406485" y="253390"/>
                  </a:lnTo>
                  <a:lnTo>
                    <a:pt x="3406485" y="253390"/>
                  </a:lnTo>
                  <a:lnTo>
                    <a:pt x="3496922" y="253390"/>
                  </a:lnTo>
                  <a:lnTo>
                    <a:pt x="3496922" y="225236"/>
                  </a:lnTo>
                  <a:lnTo>
                    <a:pt x="3572287" y="225236"/>
                  </a:lnTo>
                  <a:lnTo>
                    <a:pt x="3572287" y="225236"/>
                  </a:lnTo>
                  <a:lnTo>
                    <a:pt x="3587360" y="225236"/>
                  </a:lnTo>
                  <a:lnTo>
                    <a:pt x="3587360" y="225236"/>
                  </a:lnTo>
                  <a:lnTo>
                    <a:pt x="3768235" y="225236"/>
                  </a:lnTo>
                  <a:lnTo>
                    <a:pt x="3768235" y="225236"/>
                  </a:lnTo>
                  <a:lnTo>
                    <a:pt x="3813454" y="225236"/>
                  </a:lnTo>
                  <a:lnTo>
                    <a:pt x="3813454" y="225236"/>
                  </a:lnTo>
                  <a:lnTo>
                    <a:pt x="3828527" y="225236"/>
                  </a:lnTo>
                  <a:lnTo>
                    <a:pt x="3828527" y="225236"/>
                  </a:lnTo>
                  <a:lnTo>
                    <a:pt x="3888819" y="225236"/>
                  </a:lnTo>
                  <a:lnTo>
                    <a:pt x="3888819" y="225236"/>
                  </a:lnTo>
                  <a:lnTo>
                    <a:pt x="3918965" y="225236"/>
                  </a:lnTo>
                  <a:lnTo>
                    <a:pt x="3918965" y="225236"/>
                  </a:lnTo>
                  <a:lnTo>
                    <a:pt x="3964184" y="225236"/>
                  </a:lnTo>
                  <a:lnTo>
                    <a:pt x="3964184" y="225236"/>
                  </a:lnTo>
                  <a:lnTo>
                    <a:pt x="3979257" y="225236"/>
                  </a:lnTo>
                  <a:lnTo>
                    <a:pt x="3979257" y="197081"/>
                  </a:lnTo>
                  <a:lnTo>
                    <a:pt x="4009402" y="197081"/>
                  </a:lnTo>
                  <a:lnTo>
                    <a:pt x="4009402" y="197081"/>
                  </a:lnTo>
                  <a:lnTo>
                    <a:pt x="4069694" y="197081"/>
                  </a:lnTo>
                  <a:lnTo>
                    <a:pt x="4069694" y="197081"/>
                  </a:lnTo>
                  <a:lnTo>
                    <a:pt x="4084767" y="197081"/>
                  </a:lnTo>
                  <a:lnTo>
                    <a:pt x="4084767" y="168927"/>
                  </a:lnTo>
                  <a:lnTo>
                    <a:pt x="4129986" y="168927"/>
                  </a:lnTo>
                  <a:lnTo>
                    <a:pt x="4129986" y="168927"/>
                  </a:lnTo>
                  <a:lnTo>
                    <a:pt x="4175205" y="168927"/>
                  </a:lnTo>
                  <a:lnTo>
                    <a:pt x="4175205" y="168927"/>
                  </a:lnTo>
                  <a:lnTo>
                    <a:pt x="4220424" y="168927"/>
                  </a:lnTo>
                  <a:lnTo>
                    <a:pt x="4220424" y="140772"/>
                  </a:lnTo>
                  <a:lnTo>
                    <a:pt x="4265643" y="140772"/>
                  </a:lnTo>
                  <a:lnTo>
                    <a:pt x="4265643" y="140772"/>
                  </a:lnTo>
                  <a:lnTo>
                    <a:pt x="4310861" y="140772"/>
                  </a:lnTo>
                  <a:lnTo>
                    <a:pt x="4310861" y="112618"/>
                  </a:lnTo>
                  <a:lnTo>
                    <a:pt x="4325934" y="112618"/>
                  </a:lnTo>
                  <a:lnTo>
                    <a:pt x="4325934" y="84463"/>
                  </a:lnTo>
                  <a:lnTo>
                    <a:pt x="4371153" y="84463"/>
                  </a:lnTo>
                  <a:lnTo>
                    <a:pt x="4371153" y="84463"/>
                  </a:lnTo>
                  <a:lnTo>
                    <a:pt x="4416372" y="84463"/>
                  </a:lnTo>
                  <a:lnTo>
                    <a:pt x="4416372" y="84463"/>
                  </a:lnTo>
                  <a:lnTo>
                    <a:pt x="4506810" y="84463"/>
                  </a:lnTo>
                  <a:lnTo>
                    <a:pt x="4506810" y="84463"/>
                  </a:lnTo>
                  <a:lnTo>
                    <a:pt x="4582174" y="84463"/>
                  </a:lnTo>
                  <a:lnTo>
                    <a:pt x="4582174" y="84463"/>
                  </a:lnTo>
                  <a:lnTo>
                    <a:pt x="4642466" y="84463"/>
                  </a:lnTo>
                  <a:lnTo>
                    <a:pt x="4642466" y="84463"/>
                  </a:lnTo>
                  <a:lnTo>
                    <a:pt x="4747977" y="84463"/>
                  </a:lnTo>
                  <a:lnTo>
                    <a:pt x="4747977" y="84463"/>
                  </a:lnTo>
                  <a:lnTo>
                    <a:pt x="4793196" y="84463"/>
                  </a:lnTo>
                  <a:lnTo>
                    <a:pt x="4793196" y="84463"/>
                  </a:lnTo>
                  <a:lnTo>
                    <a:pt x="4853487" y="84463"/>
                  </a:lnTo>
                  <a:lnTo>
                    <a:pt x="4853487" y="56309"/>
                  </a:lnTo>
                  <a:lnTo>
                    <a:pt x="4958998" y="56309"/>
                  </a:lnTo>
                  <a:lnTo>
                    <a:pt x="4958998" y="56309"/>
                  </a:lnTo>
                  <a:lnTo>
                    <a:pt x="5004217" y="56309"/>
                  </a:lnTo>
                  <a:lnTo>
                    <a:pt x="5004217" y="56309"/>
                  </a:lnTo>
                  <a:lnTo>
                    <a:pt x="5049436" y="56309"/>
                  </a:lnTo>
                  <a:lnTo>
                    <a:pt x="5049436" y="56309"/>
                  </a:lnTo>
                  <a:lnTo>
                    <a:pt x="5079581" y="56309"/>
                  </a:lnTo>
                  <a:lnTo>
                    <a:pt x="5079581" y="28154"/>
                  </a:lnTo>
                  <a:lnTo>
                    <a:pt x="5094654" y="28154"/>
                  </a:lnTo>
                  <a:lnTo>
                    <a:pt x="5094654" y="0"/>
                  </a:lnTo>
                  <a:lnTo>
                    <a:pt x="5139873" y="0"/>
                  </a:lnTo>
                  <a:lnTo>
                    <a:pt x="5139873" y="0"/>
                  </a:lnTo>
                  <a:lnTo>
                    <a:pt x="5290603" y="0"/>
                  </a:lnTo>
                  <a:lnTo>
                    <a:pt x="5290603" y="0"/>
                  </a:lnTo>
                  <a:lnTo>
                    <a:pt x="5365967" y="0"/>
                  </a:lnTo>
                  <a:lnTo>
                    <a:pt x="5365967" y="0"/>
                  </a:lnTo>
                  <a:lnTo>
                    <a:pt x="5381040" y="0"/>
                  </a:lnTo>
                  <a:lnTo>
                    <a:pt x="5381040" y="0"/>
                  </a:lnTo>
                  <a:lnTo>
                    <a:pt x="5501624" y="0"/>
                  </a:lnTo>
                  <a:lnTo>
                    <a:pt x="5501624" y="0"/>
                  </a:lnTo>
                </a:path>
              </a:pathLst>
            </a:custGeom>
            <a:ln w="13550" cap="flat">
              <a:solidFill>
                <a:srgbClr val="00CDC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31" name="pg129">
              <a:extLst>
                <a:ext uri="{FF2B5EF4-FFF2-40B4-BE49-F238E27FC236}">
                  <a16:creationId xmlns:a16="http://schemas.microsoft.com/office/drawing/2014/main" id="{05C970F1-82AD-D72C-FA65-3EC8E85B969D}"/>
                </a:ext>
              </a:extLst>
            </p:cNvPr>
            <p:cNvSpPr/>
            <p:nvPr/>
          </p:nvSpPr>
          <p:spPr>
            <a:xfrm>
              <a:off x="8623434" y="1770078"/>
              <a:ext cx="5501611" cy="2864972"/>
            </a:xfrm>
            <a:custGeom>
              <a:avLst/>
              <a:gdLst/>
              <a:ahLst/>
              <a:cxnLst/>
              <a:rect l="0" t="0" r="0" b="0"/>
              <a:pathLst>
                <a:path w="5501624" h="4469223">
                  <a:moveTo>
                    <a:pt x="0" y="4354431"/>
                  </a:moveTo>
                  <a:lnTo>
                    <a:pt x="30145" y="4354431"/>
                  </a:lnTo>
                  <a:lnTo>
                    <a:pt x="30145" y="4289810"/>
                  </a:lnTo>
                  <a:lnTo>
                    <a:pt x="45218" y="4289810"/>
                  </a:lnTo>
                  <a:lnTo>
                    <a:pt x="45218" y="4258282"/>
                  </a:lnTo>
                  <a:lnTo>
                    <a:pt x="60291" y="4258282"/>
                  </a:lnTo>
                  <a:lnTo>
                    <a:pt x="60291" y="4139083"/>
                  </a:lnTo>
                  <a:lnTo>
                    <a:pt x="75364" y="4139083"/>
                  </a:lnTo>
                  <a:lnTo>
                    <a:pt x="75364" y="4110489"/>
                  </a:lnTo>
                  <a:lnTo>
                    <a:pt x="90437" y="4110489"/>
                  </a:lnTo>
                  <a:lnTo>
                    <a:pt x="90437" y="4026626"/>
                  </a:lnTo>
                  <a:lnTo>
                    <a:pt x="105510" y="4026626"/>
                  </a:lnTo>
                  <a:lnTo>
                    <a:pt x="105510" y="3891432"/>
                  </a:lnTo>
                  <a:lnTo>
                    <a:pt x="120583" y="3891432"/>
                  </a:lnTo>
                  <a:lnTo>
                    <a:pt x="120583" y="3760123"/>
                  </a:lnTo>
                  <a:lnTo>
                    <a:pt x="135656" y="3760123"/>
                  </a:lnTo>
                  <a:lnTo>
                    <a:pt x="135656" y="3734216"/>
                  </a:lnTo>
                  <a:lnTo>
                    <a:pt x="150729" y="3734216"/>
                  </a:lnTo>
                  <a:lnTo>
                    <a:pt x="150729" y="3708410"/>
                  </a:lnTo>
                  <a:lnTo>
                    <a:pt x="165802" y="3708410"/>
                  </a:lnTo>
                  <a:lnTo>
                    <a:pt x="165802" y="3682700"/>
                  </a:lnTo>
                  <a:lnTo>
                    <a:pt x="180875" y="3682700"/>
                  </a:lnTo>
                  <a:lnTo>
                    <a:pt x="180875" y="3606104"/>
                  </a:lnTo>
                  <a:lnTo>
                    <a:pt x="195948" y="3606104"/>
                  </a:lnTo>
                  <a:lnTo>
                    <a:pt x="195948" y="3555441"/>
                  </a:lnTo>
                  <a:lnTo>
                    <a:pt x="211021" y="3555441"/>
                  </a:lnTo>
                  <a:lnTo>
                    <a:pt x="211021" y="3454959"/>
                  </a:lnTo>
                  <a:lnTo>
                    <a:pt x="226094" y="3454959"/>
                  </a:lnTo>
                  <a:lnTo>
                    <a:pt x="241167" y="3454959"/>
                  </a:lnTo>
                  <a:lnTo>
                    <a:pt x="256240" y="3454959"/>
                  </a:lnTo>
                  <a:lnTo>
                    <a:pt x="256240" y="3429999"/>
                  </a:lnTo>
                  <a:lnTo>
                    <a:pt x="271312" y="3429999"/>
                  </a:lnTo>
                  <a:lnTo>
                    <a:pt x="271312" y="3330733"/>
                  </a:lnTo>
                  <a:lnTo>
                    <a:pt x="286385" y="3330733"/>
                  </a:lnTo>
                  <a:lnTo>
                    <a:pt x="286385" y="3306051"/>
                  </a:lnTo>
                  <a:lnTo>
                    <a:pt x="331604" y="3306051"/>
                  </a:lnTo>
                  <a:lnTo>
                    <a:pt x="331604" y="3158960"/>
                  </a:lnTo>
                  <a:lnTo>
                    <a:pt x="361750" y="3158960"/>
                  </a:lnTo>
                  <a:lnTo>
                    <a:pt x="361750" y="3134600"/>
                  </a:lnTo>
                  <a:lnTo>
                    <a:pt x="376823" y="3134600"/>
                  </a:lnTo>
                  <a:lnTo>
                    <a:pt x="376823" y="3086002"/>
                  </a:lnTo>
                  <a:lnTo>
                    <a:pt x="391896" y="3086002"/>
                  </a:lnTo>
                  <a:lnTo>
                    <a:pt x="406969" y="3086002"/>
                  </a:lnTo>
                  <a:lnTo>
                    <a:pt x="406969" y="3037562"/>
                  </a:lnTo>
                  <a:lnTo>
                    <a:pt x="437115" y="3037562"/>
                  </a:lnTo>
                  <a:lnTo>
                    <a:pt x="467261" y="3037562"/>
                  </a:lnTo>
                  <a:lnTo>
                    <a:pt x="482334" y="3037562"/>
                  </a:lnTo>
                  <a:lnTo>
                    <a:pt x="482334" y="2941125"/>
                  </a:lnTo>
                  <a:lnTo>
                    <a:pt x="497407" y="2941125"/>
                  </a:lnTo>
                  <a:lnTo>
                    <a:pt x="497407" y="2917103"/>
                  </a:lnTo>
                  <a:lnTo>
                    <a:pt x="512480" y="2917103"/>
                  </a:lnTo>
                  <a:lnTo>
                    <a:pt x="527553" y="2917103"/>
                  </a:lnTo>
                  <a:lnTo>
                    <a:pt x="542625" y="2917103"/>
                  </a:lnTo>
                  <a:lnTo>
                    <a:pt x="542625" y="2869160"/>
                  </a:lnTo>
                  <a:lnTo>
                    <a:pt x="572771" y="2869160"/>
                  </a:lnTo>
                  <a:lnTo>
                    <a:pt x="572771" y="2845237"/>
                  </a:lnTo>
                  <a:lnTo>
                    <a:pt x="587844" y="2845237"/>
                  </a:lnTo>
                  <a:lnTo>
                    <a:pt x="587844" y="2821346"/>
                  </a:lnTo>
                  <a:lnTo>
                    <a:pt x="602917" y="2821346"/>
                  </a:lnTo>
                  <a:lnTo>
                    <a:pt x="602917" y="2773658"/>
                  </a:lnTo>
                  <a:lnTo>
                    <a:pt x="617990" y="2773658"/>
                  </a:lnTo>
                  <a:lnTo>
                    <a:pt x="617990" y="2749859"/>
                  </a:lnTo>
                  <a:lnTo>
                    <a:pt x="633063" y="2749859"/>
                  </a:lnTo>
                  <a:lnTo>
                    <a:pt x="633063" y="2702349"/>
                  </a:lnTo>
                  <a:lnTo>
                    <a:pt x="648136" y="2702349"/>
                  </a:lnTo>
                  <a:lnTo>
                    <a:pt x="648136" y="2678637"/>
                  </a:lnTo>
                  <a:lnTo>
                    <a:pt x="663209" y="2678637"/>
                  </a:lnTo>
                  <a:lnTo>
                    <a:pt x="663209" y="2654954"/>
                  </a:lnTo>
                  <a:lnTo>
                    <a:pt x="678282" y="2654954"/>
                  </a:lnTo>
                  <a:lnTo>
                    <a:pt x="678282" y="2631298"/>
                  </a:lnTo>
                  <a:lnTo>
                    <a:pt x="693355" y="2631298"/>
                  </a:lnTo>
                  <a:lnTo>
                    <a:pt x="693355" y="2584067"/>
                  </a:lnTo>
                  <a:lnTo>
                    <a:pt x="708428" y="2584067"/>
                  </a:lnTo>
                  <a:lnTo>
                    <a:pt x="708428" y="2513418"/>
                  </a:lnTo>
                  <a:lnTo>
                    <a:pt x="723501" y="2513418"/>
                  </a:lnTo>
                  <a:lnTo>
                    <a:pt x="738574" y="2513418"/>
                  </a:lnTo>
                  <a:lnTo>
                    <a:pt x="738574" y="2489920"/>
                  </a:lnTo>
                  <a:lnTo>
                    <a:pt x="753647" y="2489920"/>
                  </a:lnTo>
                  <a:lnTo>
                    <a:pt x="753647" y="2466447"/>
                  </a:lnTo>
                  <a:lnTo>
                    <a:pt x="768720" y="2466447"/>
                  </a:lnTo>
                  <a:lnTo>
                    <a:pt x="768720" y="2442998"/>
                  </a:lnTo>
                  <a:lnTo>
                    <a:pt x="783793" y="2442998"/>
                  </a:lnTo>
                  <a:lnTo>
                    <a:pt x="813938" y="2442998"/>
                  </a:lnTo>
                  <a:lnTo>
                    <a:pt x="813938" y="2419573"/>
                  </a:lnTo>
                  <a:lnTo>
                    <a:pt x="829011" y="2419573"/>
                  </a:lnTo>
                  <a:lnTo>
                    <a:pt x="829011" y="2372796"/>
                  </a:lnTo>
                  <a:lnTo>
                    <a:pt x="844084" y="2372796"/>
                  </a:lnTo>
                  <a:lnTo>
                    <a:pt x="844084" y="2349443"/>
                  </a:lnTo>
                  <a:lnTo>
                    <a:pt x="859157" y="2349443"/>
                  </a:lnTo>
                  <a:lnTo>
                    <a:pt x="859157" y="2326113"/>
                  </a:lnTo>
                  <a:lnTo>
                    <a:pt x="874230" y="2326113"/>
                  </a:lnTo>
                  <a:lnTo>
                    <a:pt x="874230" y="2302806"/>
                  </a:lnTo>
                  <a:lnTo>
                    <a:pt x="889303" y="2302806"/>
                  </a:lnTo>
                  <a:lnTo>
                    <a:pt x="904376" y="2302806"/>
                  </a:lnTo>
                  <a:lnTo>
                    <a:pt x="904376" y="2279521"/>
                  </a:lnTo>
                  <a:lnTo>
                    <a:pt x="919449" y="2279521"/>
                  </a:lnTo>
                  <a:lnTo>
                    <a:pt x="919449" y="2256259"/>
                  </a:lnTo>
                  <a:lnTo>
                    <a:pt x="934522" y="2256259"/>
                  </a:lnTo>
                  <a:lnTo>
                    <a:pt x="934522" y="2186604"/>
                  </a:lnTo>
                  <a:lnTo>
                    <a:pt x="949595" y="2186604"/>
                  </a:lnTo>
                  <a:lnTo>
                    <a:pt x="949595" y="2163429"/>
                  </a:lnTo>
                  <a:lnTo>
                    <a:pt x="964668" y="2163429"/>
                  </a:lnTo>
                  <a:lnTo>
                    <a:pt x="979741" y="2163429"/>
                  </a:lnTo>
                  <a:lnTo>
                    <a:pt x="979741" y="2140275"/>
                  </a:lnTo>
                  <a:lnTo>
                    <a:pt x="994814" y="2140275"/>
                  </a:lnTo>
                  <a:lnTo>
                    <a:pt x="994814" y="2094031"/>
                  </a:lnTo>
                  <a:lnTo>
                    <a:pt x="1009887" y="2094031"/>
                  </a:lnTo>
                  <a:lnTo>
                    <a:pt x="1040033" y="2094031"/>
                  </a:lnTo>
                  <a:lnTo>
                    <a:pt x="1040033" y="2024818"/>
                  </a:lnTo>
                  <a:lnTo>
                    <a:pt x="1055106" y="2024818"/>
                  </a:lnTo>
                  <a:lnTo>
                    <a:pt x="1055106" y="2001788"/>
                  </a:lnTo>
                  <a:lnTo>
                    <a:pt x="1070178" y="2001788"/>
                  </a:lnTo>
                  <a:lnTo>
                    <a:pt x="1070178" y="1978777"/>
                  </a:lnTo>
                  <a:lnTo>
                    <a:pt x="1085251" y="1978777"/>
                  </a:lnTo>
                  <a:lnTo>
                    <a:pt x="1085251" y="1932816"/>
                  </a:lnTo>
                  <a:lnTo>
                    <a:pt x="1100324" y="1932816"/>
                  </a:lnTo>
                  <a:lnTo>
                    <a:pt x="1115397" y="1932816"/>
                  </a:lnTo>
                  <a:lnTo>
                    <a:pt x="1130470" y="1932816"/>
                  </a:lnTo>
                  <a:lnTo>
                    <a:pt x="1130470" y="1909864"/>
                  </a:lnTo>
                  <a:lnTo>
                    <a:pt x="1145543" y="1909864"/>
                  </a:lnTo>
                  <a:lnTo>
                    <a:pt x="1145543" y="1864018"/>
                  </a:lnTo>
                  <a:lnTo>
                    <a:pt x="1160616" y="1864018"/>
                  </a:lnTo>
                  <a:lnTo>
                    <a:pt x="1160616" y="1841124"/>
                  </a:lnTo>
                  <a:lnTo>
                    <a:pt x="1175689" y="1841124"/>
                  </a:lnTo>
                  <a:lnTo>
                    <a:pt x="1175689" y="1795392"/>
                  </a:lnTo>
                  <a:lnTo>
                    <a:pt x="1190762" y="1795392"/>
                  </a:lnTo>
                  <a:lnTo>
                    <a:pt x="1190762" y="1749735"/>
                  </a:lnTo>
                  <a:lnTo>
                    <a:pt x="1220908" y="1749735"/>
                  </a:lnTo>
                  <a:lnTo>
                    <a:pt x="1235981" y="1749735"/>
                  </a:lnTo>
                  <a:lnTo>
                    <a:pt x="1235981" y="1726934"/>
                  </a:lnTo>
                  <a:lnTo>
                    <a:pt x="1251054" y="1726934"/>
                  </a:lnTo>
                  <a:lnTo>
                    <a:pt x="1251054" y="1681386"/>
                  </a:lnTo>
                  <a:lnTo>
                    <a:pt x="1266127" y="1681386"/>
                  </a:lnTo>
                  <a:lnTo>
                    <a:pt x="1266127" y="1658639"/>
                  </a:lnTo>
                  <a:lnTo>
                    <a:pt x="1281200" y="1658639"/>
                  </a:lnTo>
                  <a:lnTo>
                    <a:pt x="1281200" y="1613200"/>
                  </a:lnTo>
                  <a:lnTo>
                    <a:pt x="1296273" y="1613200"/>
                  </a:lnTo>
                  <a:lnTo>
                    <a:pt x="1296273" y="1590507"/>
                  </a:lnTo>
                  <a:lnTo>
                    <a:pt x="1311346" y="1590507"/>
                  </a:lnTo>
                  <a:lnTo>
                    <a:pt x="1311346" y="1567831"/>
                  </a:lnTo>
                  <a:lnTo>
                    <a:pt x="1326419" y="1567831"/>
                  </a:lnTo>
                  <a:lnTo>
                    <a:pt x="1341491" y="1567831"/>
                  </a:lnTo>
                  <a:lnTo>
                    <a:pt x="1341491" y="1545173"/>
                  </a:lnTo>
                  <a:lnTo>
                    <a:pt x="1371637" y="1545173"/>
                  </a:lnTo>
                  <a:lnTo>
                    <a:pt x="1371637" y="1522532"/>
                  </a:lnTo>
                  <a:lnTo>
                    <a:pt x="1386710" y="1522532"/>
                  </a:lnTo>
                  <a:lnTo>
                    <a:pt x="1401783" y="1522532"/>
                  </a:lnTo>
                  <a:lnTo>
                    <a:pt x="1401783" y="1499909"/>
                  </a:lnTo>
                  <a:lnTo>
                    <a:pt x="1447002" y="1499909"/>
                  </a:lnTo>
                  <a:lnTo>
                    <a:pt x="1462075" y="1499909"/>
                  </a:lnTo>
                  <a:lnTo>
                    <a:pt x="1462075" y="1454715"/>
                  </a:lnTo>
                  <a:lnTo>
                    <a:pt x="1477148" y="1454715"/>
                  </a:lnTo>
                  <a:lnTo>
                    <a:pt x="1477148" y="1432143"/>
                  </a:lnTo>
                  <a:lnTo>
                    <a:pt x="1492221" y="1432143"/>
                  </a:lnTo>
                  <a:lnTo>
                    <a:pt x="1492221" y="1387051"/>
                  </a:lnTo>
                  <a:lnTo>
                    <a:pt x="1507294" y="1387051"/>
                  </a:lnTo>
                  <a:lnTo>
                    <a:pt x="1522367" y="1387051"/>
                  </a:lnTo>
                  <a:lnTo>
                    <a:pt x="1522367" y="1342028"/>
                  </a:lnTo>
                  <a:lnTo>
                    <a:pt x="1537440" y="1342028"/>
                  </a:lnTo>
                  <a:lnTo>
                    <a:pt x="1552513" y="1342028"/>
                  </a:lnTo>
                  <a:lnTo>
                    <a:pt x="1567586" y="1342028"/>
                  </a:lnTo>
                  <a:lnTo>
                    <a:pt x="1567586" y="1297071"/>
                  </a:lnTo>
                  <a:lnTo>
                    <a:pt x="1582659" y="1297071"/>
                  </a:lnTo>
                  <a:lnTo>
                    <a:pt x="1582659" y="1274618"/>
                  </a:lnTo>
                  <a:lnTo>
                    <a:pt x="1597732" y="1274618"/>
                  </a:lnTo>
                  <a:lnTo>
                    <a:pt x="1658023" y="1274618"/>
                  </a:lnTo>
                  <a:lnTo>
                    <a:pt x="1673096" y="1274618"/>
                  </a:lnTo>
                  <a:lnTo>
                    <a:pt x="1688169" y="1274618"/>
                  </a:lnTo>
                  <a:lnTo>
                    <a:pt x="1718315" y="1274618"/>
                  </a:lnTo>
                  <a:lnTo>
                    <a:pt x="1718315" y="1229761"/>
                  </a:lnTo>
                  <a:lnTo>
                    <a:pt x="1748461" y="1229761"/>
                  </a:lnTo>
                  <a:lnTo>
                    <a:pt x="1748461" y="1184970"/>
                  </a:lnTo>
                  <a:lnTo>
                    <a:pt x="1778607" y="1184970"/>
                  </a:lnTo>
                  <a:lnTo>
                    <a:pt x="1778607" y="1140245"/>
                  </a:lnTo>
                  <a:lnTo>
                    <a:pt x="1793680" y="1140245"/>
                  </a:lnTo>
                  <a:lnTo>
                    <a:pt x="1793680" y="1117907"/>
                  </a:lnTo>
                  <a:lnTo>
                    <a:pt x="1808753" y="1117907"/>
                  </a:lnTo>
                  <a:lnTo>
                    <a:pt x="1808753" y="1095585"/>
                  </a:lnTo>
                  <a:lnTo>
                    <a:pt x="1823826" y="1095585"/>
                  </a:lnTo>
                  <a:lnTo>
                    <a:pt x="1869044" y="1095585"/>
                  </a:lnTo>
                  <a:lnTo>
                    <a:pt x="1869044" y="1073280"/>
                  </a:lnTo>
                  <a:lnTo>
                    <a:pt x="1884117" y="1073280"/>
                  </a:lnTo>
                  <a:lnTo>
                    <a:pt x="1884117" y="1050991"/>
                  </a:lnTo>
                  <a:lnTo>
                    <a:pt x="1899190" y="1050991"/>
                  </a:lnTo>
                  <a:lnTo>
                    <a:pt x="1899190" y="1028717"/>
                  </a:lnTo>
                  <a:lnTo>
                    <a:pt x="1914263" y="1028717"/>
                  </a:lnTo>
                  <a:lnTo>
                    <a:pt x="1929336" y="1028717"/>
                  </a:lnTo>
                  <a:lnTo>
                    <a:pt x="1929336" y="1006461"/>
                  </a:lnTo>
                  <a:lnTo>
                    <a:pt x="1959482" y="1006461"/>
                  </a:lnTo>
                  <a:lnTo>
                    <a:pt x="1959482" y="984220"/>
                  </a:lnTo>
                  <a:lnTo>
                    <a:pt x="1989628" y="984220"/>
                  </a:lnTo>
                  <a:lnTo>
                    <a:pt x="2019774" y="984220"/>
                  </a:lnTo>
                  <a:lnTo>
                    <a:pt x="2019774" y="961995"/>
                  </a:lnTo>
                  <a:lnTo>
                    <a:pt x="2034847" y="961995"/>
                  </a:lnTo>
                  <a:lnTo>
                    <a:pt x="2034847" y="939786"/>
                  </a:lnTo>
                  <a:lnTo>
                    <a:pt x="2049920" y="939786"/>
                  </a:lnTo>
                  <a:lnTo>
                    <a:pt x="2080066" y="939786"/>
                  </a:lnTo>
                  <a:lnTo>
                    <a:pt x="2110212" y="939786"/>
                  </a:lnTo>
                  <a:lnTo>
                    <a:pt x="2110212" y="873257"/>
                  </a:lnTo>
                  <a:lnTo>
                    <a:pt x="2125285" y="873257"/>
                  </a:lnTo>
                  <a:lnTo>
                    <a:pt x="2125285" y="828984"/>
                  </a:lnTo>
                  <a:lnTo>
                    <a:pt x="2200649" y="828984"/>
                  </a:lnTo>
                  <a:lnTo>
                    <a:pt x="2215722" y="828984"/>
                  </a:lnTo>
                  <a:lnTo>
                    <a:pt x="2260941" y="828984"/>
                  </a:lnTo>
                  <a:lnTo>
                    <a:pt x="2260941" y="784774"/>
                  </a:lnTo>
                  <a:lnTo>
                    <a:pt x="2321233" y="784774"/>
                  </a:lnTo>
                  <a:lnTo>
                    <a:pt x="2321233" y="762694"/>
                  </a:lnTo>
                  <a:lnTo>
                    <a:pt x="2351379" y="762694"/>
                  </a:lnTo>
                  <a:lnTo>
                    <a:pt x="2381525" y="762694"/>
                  </a:lnTo>
                  <a:lnTo>
                    <a:pt x="2396598" y="762694"/>
                  </a:lnTo>
                  <a:lnTo>
                    <a:pt x="2396598" y="740629"/>
                  </a:lnTo>
                  <a:lnTo>
                    <a:pt x="2426743" y="740629"/>
                  </a:lnTo>
                  <a:lnTo>
                    <a:pt x="2426743" y="718580"/>
                  </a:lnTo>
                  <a:lnTo>
                    <a:pt x="2456889" y="718580"/>
                  </a:lnTo>
                  <a:lnTo>
                    <a:pt x="2517181" y="718580"/>
                  </a:lnTo>
                  <a:lnTo>
                    <a:pt x="2517181" y="696547"/>
                  </a:lnTo>
                  <a:lnTo>
                    <a:pt x="2532254" y="696547"/>
                  </a:lnTo>
                  <a:lnTo>
                    <a:pt x="2532254" y="674529"/>
                  </a:lnTo>
                  <a:lnTo>
                    <a:pt x="2547327" y="674529"/>
                  </a:lnTo>
                  <a:lnTo>
                    <a:pt x="2577473" y="674529"/>
                  </a:lnTo>
                  <a:lnTo>
                    <a:pt x="2592546" y="674529"/>
                  </a:lnTo>
                  <a:lnTo>
                    <a:pt x="2607619" y="674529"/>
                  </a:lnTo>
                  <a:lnTo>
                    <a:pt x="2607619" y="652528"/>
                  </a:lnTo>
                  <a:lnTo>
                    <a:pt x="2667910" y="652528"/>
                  </a:lnTo>
                  <a:lnTo>
                    <a:pt x="2803567" y="652528"/>
                  </a:lnTo>
                  <a:lnTo>
                    <a:pt x="2803567" y="630543"/>
                  </a:lnTo>
                  <a:lnTo>
                    <a:pt x="2833713" y="630543"/>
                  </a:lnTo>
                  <a:lnTo>
                    <a:pt x="2848786" y="630543"/>
                  </a:lnTo>
                  <a:lnTo>
                    <a:pt x="2863859" y="630543"/>
                  </a:lnTo>
                  <a:lnTo>
                    <a:pt x="2924151" y="630543"/>
                  </a:lnTo>
                  <a:lnTo>
                    <a:pt x="2939223" y="630543"/>
                  </a:lnTo>
                  <a:lnTo>
                    <a:pt x="2939223" y="608574"/>
                  </a:lnTo>
                  <a:lnTo>
                    <a:pt x="2984442" y="608574"/>
                  </a:lnTo>
                  <a:lnTo>
                    <a:pt x="2984442" y="586621"/>
                  </a:lnTo>
                  <a:lnTo>
                    <a:pt x="3029661" y="586621"/>
                  </a:lnTo>
                  <a:lnTo>
                    <a:pt x="3044734" y="586621"/>
                  </a:lnTo>
                  <a:lnTo>
                    <a:pt x="3059807" y="586621"/>
                  </a:lnTo>
                  <a:lnTo>
                    <a:pt x="3059807" y="564683"/>
                  </a:lnTo>
                  <a:lnTo>
                    <a:pt x="3089953" y="564683"/>
                  </a:lnTo>
                  <a:lnTo>
                    <a:pt x="3089953" y="520856"/>
                  </a:lnTo>
                  <a:lnTo>
                    <a:pt x="3120099" y="520856"/>
                  </a:lnTo>
                  <a:lnTo>
                    <a:pt x="3135172" y="520856"/>
                  </a:lnTo>
                  <a:lnTo>
                    <a:pt x="3135172" y="498967"/>
                  </a:lnTo>
                  <a:lnTo>
                    <a:pt x="3165318" y="498967"/>
                  </a:lnTo>
                  <a:lnTo>
                    <a:pt x="3165318" y="477093"/>
                  </a:lnTo>
                  <a:lnTo>
                    <a:pt x="3210536" y="477093"/>
                  </a:lnTo>
                  <a:lnTo>
                    <a:pt x="3210536" y="455236"/>
                  </a:lnTo>
                  <a:lnTo>
                    <a:pt x="3225609" y="455236"/>
                  </a:lnTo>
                  <a:lnTo>
                    <a:pt x="3225609" y="433395"/>
                  </a:lnTo>
                  <a:lnTo>
                    <a:pt x="3255755" y="433395"/>
                  </a:lnTo>
                  <a:lnTo>
                    <a:pt x="3270828" y="433395"/>
                  </a:lnTo>
                  <a:lnTo>
                    <a:pt x="3285901" y="433395"/>
                  </a:lnTo>
                  <a:lnTo>
                    <a:pt x="3331120" y="433395"/>
                  </a:lnTo>
                  <a:lnTo>
                    <a:pt x="3361266" y="433395"/>
                  </a:lnTo>
                  <a:lnTo>
                    <a:pt x="3361266" y="411570"/>
                  </a:lnTo>
                  <a:lnTo>
                    <a:pt x="3406485" y="411570"/>
                  </a:lnTo>
                  <a:lnTo>
                    <a:pt x="3406485" y="367968"/>
                  </a:lnTo>
                  <a:lnTo>
                    <a:pt x="3496922" y="367968"/>
                  </a:lnTo>
                  <a:lnTo>
                    <a:pt x="3572287" y="367968"/>
                  </a:lnTo>
                  <a:lnTo>
                    <a:pt x="3572287" y="346192"/>
                  </a:lnTo>
                  <a:lnTo>
                    <a:pt x="3587360" y="346192"/>
                  </a:lnTo>
                  <a:lnTo>
                    <a:pt x="3587360" y="324432"/>
                  </a:lnTo>
                  <a:lnTo>
                    <a:pt x="3768235" y="324432"/>
                  </a:lnTo>
                  <a:lnTo>
                    <a:pt x="3768235" y="302688"/>
                  </a:lnTo>
                  <a:lnTo>
                    <a:pt x="3813454" y="302688"/>
                  </a:lnTo>
                  <a:lnTo>
                    <a:pt x="3813454" y="280960"/>
                  </a:lnTo>
                  <a:lnTo>
                    <a:pt x="3828527" y="280960"/>
                  </a:lnTo>
                  <a:lnTo>
                    <a:pt x="3828527" y="259249"/>
                  </a:lnTo>
                  <a:lnTo>
                    <a:pt x="3888819" y="259249"/>
                  </a:lnTo>
                  <a:lnTo>
                    <a:pt x="3888819" y="215876"/>
                  </a:lnTo>
                  <a:lnTo>
                    <a:pt x="3918965" y="215876"/>
                  </a:lnTo>
                  <a:lnTo>
                    <a:pt x="3964184" y="215876"/>
                  </a:lnTo>
                  <a:lnTo>
                    <a:pt x="3979257" y="215876"/>
                  </a:lnTo>
                  <a:lnTo>
                    <a:pt x="4009402" y="215876"/>
                  </a:lnTo>
                  <a:lnTo>
                    <a:pt x="4009402" y="194213"/>
                  </a:lnTo>
                  <a:lnTo>
                    <a:pt x="4069694" y="194213"/>
                  </a:lnTo>
                  <a:lnTo>
                    <a:pt x="4084767" y="194213"/>
                  </a:lnTo>
                  <a:lnTo>
                    <a:pt x="4129986" y="194213"/>
                  </a:lnTo>
                  <a:lnTo>
                    <a:pt x="4175205" y="194213"/>
                  </a:lnTo>
                  <a:lnTo>
                    <a:pt x="4220424" y="194213"/>
                  </a:lnTo>
                  <a:lnTo>
                    <a:pt x="4265643" y="194213"/>
                  </a:lnTo>
                  <a:lnTo>
                    <a:pt x="4265643" y="172568"/>
                  </a:lnTo>
                  <a:lnTo>
                    <a:pt x="4310861" y="172568"/>
                  </a:lnTo>
                  <a:lnTo>
                    <a:pt x="4325934" y="172568"/>
                  </a:lnTo>
                  <a:lnTo>
                    <a:pt x="4371153" y="172568"/>
                  </a:lnTo>
                  <a:lnTo>
                    <a:pt x="4371153" y="150938"/>
                  </a:lnTo>
                  <a:lnTo>
                    <a:pt x="4416372" y="150938"/>
                  </a:lnTo>
                  <a:lnTo>
                    <a:pt x="4416372" y="129325"/>
                  </a:lnTo>
                  <a:lnTo>
                    <a:pt x="4506810" y="129325"/>
                  </a:lnTo>
                  <a:lnTo>
                    <a:pt x="4582174" y="129325"/>
                  </a:lnTo>
                  <a:lnTo>
                    <a:pt x="4582174" y="107730"/>
                  </a:lnTo>
                  <a:lnTo>
                    <a:pt x="4642466" y="107730"/>
                  </a:lnTo>
                  <a:lnTo>
                    <a:pt x="4747977" y="107730"/>
                  </a:lnTo>
                  <a:lnTo>
                    <a:pt x="4793196" y="107730"/>
                  </a:lnTo>
                  <a:lnTo>
                    <a:pt x="4793196" y="86150"/>
                  </a:lnTo>
                  <a:lnTo>
                    <a:pt x="4853487" y="86150"/>
                  </a:lnTo>
                  <a:lnTo>
                    <a:pt x="4958998" y="86150"/>
                  </a:lnTo>
                  <a:lnTo>
                    <a:pt x="5004217" y="86150"/>
                  </a:lnTo>
                  <a:lnTo>
                    <a:pt x="5049436" y="86150"/>
                  </a:lnTo>
                  <a:lnTo>
                    <a:pt x="5049436" y="43041"/>
                  </a:lnTo>
                  <a:lnTo>
                    <a:pt x="5079581" y="43041"/>
                  </a:lnTo>
                  <a:lnTo>
                    <a:pt x="5094654" y="43041"/>
                  </a:lnTo>
                  <a:lnTo>
                    <a:pt x="5139873" y="43041"/>
                  </a:lnTo>
                  <a:lnTo>
                    <a:pt x="5139873" y="21512"/>
                  </a:lnTo>
                  <a:lnTo>
                    <a:pt x="5290603" y="21512"/>
                  </a:lnTo>
                  <a:lnTo>
                    <a:pt x="5290603" y="0"/>
                  </a:lnTo>
                  <a:lnTo>
                    <a:pt x="5365967" y="0"/>
                  </a:lnTo>
                  <a:lnTo>
                    <a:pt x="5381040" y="0"/>
                  </a:lnTo>
                  <a:lnTo>
                    <a:pt x="5501624" y="0"/>
                  </a:lnTo>
                  <a:lnTo>
                    <a:pt x="5501624" y="745072"/>
                  </a:lnTo>
                  <a:lnTo>
                    <a:pt x="5381040" y="745072"/>
                  </a:lnTo>
                  <a:lnTo>
                    <a:pt x="5365967" y="745072"/>
                  </a:lnTo>
                  <a:lnTo>
                    <a:pt x="5290603" y="745072"/>
                  </a:lnTo>
                  <a:lnTo>
                    <a:pt x="5290603" y="767602"/>
                  </a:lnTo>
                  <a:lnTo>
                    <a:pt x="5139873" y="767602"/>
                  </a:lnTo>
                  <a:lnTo>
                    <a:pt x="5139873" y="790115"/>
                  </a:lnTo>
                  <a:lnTo>
                    <a:pt x="5094654" y="790115"/>
                  </a:lnTo>
                  <a:lnTo>
                    <a:pt x="5079581" y="790115"/>
                  </a:lnTo>
                  <a:lnTo>
                    <a:pt x="5049436" y="790115"/>
                  </a:lnTo>
                  <a:lnTo>
                    <a:pt x="5049436" y="835090"/>
                  </a:lnTo>
                  <a:lnTo>
                    <a:pt x="5004217" y="835090"/>
                  </a:lnTo>
                  <a:lnTo>
                    <a:pt x="4958998" y="835090"/>
                  </a:lnTo>
                  <a:lnTo>
                    <a:pt x="4853487" y="835090"/>
                  </a:lnTo>
                  <a:lnTo>
                    <a:pt x="4793196" y="835090"/>
                  </a:lnTo>
                  <a:lnTo>
                    <a:pt x="4793196" y="857552"/>
                  </a:lnTo>
                  <a:lnTo>
                    <a:pt x="4747977" y="857552"/>
                  </a:lnTo>
                  <a:lnTo>
                    <a:pt x="4642466" y="857552"/>
                  </a:lnTo>
                  <a:lnTo>
                    <a:pt x="4582174" y="857552"/>
                  </a:lnTo>
                  <a:lnTo>
                    <a:pt x="4582174" y="879998"/>
                  </a:lnTo>
                  <a:lnTo>
                    <a:pt x="4506810" y="879998"/>
                  </a:lnTo>
                  <a:lnTo>
                    <a:pt x="4416372" y="879998"/>
                  </a:lnTo>
                  <a:lnTo>
                    <a:pt x="4416372" y="902427"/>
                  </a:lnTo>
                  <a:lnTo>
                    <a:pt x="4371153" y="902427"/>
                  </a:lnTo>
                  <a:lnTo>
                    <a:pt x="4371153" y="924838"/>
                  </a:lnTo>
                  <a:lnTo>
                    <a:pt x="4325934" y="924838"/>
                  </a:lnTo>
                  <a:lnTo>
                    <a:pt x="4310861" y="924838"/>
                  </a:lnTo>
                  <a:lnTo>
                    <a:pt x="4265643" y="924838"/>
                  </a:lnTo>
                  <a:lnTo>
                    <a:pt x="4265643" y="947233"/>
                  </a:lnTo>
                  <a:lnTo>
                    <a:pt x="4220424" y="947233"/>
                  </a:lnTo>
                  <a:lnTo>
                    <a:pt x="4175205" y="947233"/>
                  </a:lnTo>
                  <a:lnTo>
                    <a:pt x="4129986" y="947233"/>
                  </a:lnTo>
                  <a:lnTo>
                    <a:pt x="4084767" y="947233"/>
                  </a:lnTo>
                  <a:lnTo>
                    <a:pt x="4069694" y="947233"/>
                  </a:lnTo>
                  <a:lnTo>
                    <a:pt x="4009402" y="947233"/>
                  </a:lnTo>
                  <a:lnTo>
                    <a:pt x="4009402" y="969612"/>
                  </a:lnTo>
                  <a:lnTo>
                    <a:pt x="3979257" y="969612"/>
                  </a:lnTo>
                  <a:lnTo>
                    <a:pt x="3964184" y="969612"/>
                  </a:lnTo>
                  <a:lnTo>
                    <a:pt x="3918965" y="969612"/>
                  </a:lnTo>
                  <a:lnTo>
                    <a:pt x="3888819" y="969612"/>
                  </a:lnTo>
                  <a:lnTo>
                    <a:pt x="3888819" y="1014319"/>
                  </a:lnTo>
                  <a:lnTo>
                    <a:pt x="3828527" y="1014319"/>
                  </a:lnTo>
                  <a:lnTo>
                    <a:pt x="3828527" y="1036648"/>
                  </a:lnTo>
                  <a:lnTo>
                    <a:pt x="3813454" y="1036648"/>
                  </a:lnTo>
                  <a:lnTo>
                    <a:pt x="3813454" y="1058959"/>
                  </a:lnTo>
                  <a:lnTo>
                    <a:pt x="3768235" y="1058959"/>
                  </a:lnTo>
                  <a:lnTo>
                    <a:pt x="3768235" y="1081255"/>
                  </a:lnTo>
                  <a:lnTo>
                    <a:pt x="3587360" y="1081255"/>
                  </a:lnTo>
                  <a:lnTo>
                    <a:pt x="3587360" y="1103533"/>
                  </a:lnTo>
                  <a:lnTo>
                    <a:pt x="3572287" y="1103533"/>
                  </a:lnTo>
                  <a:lnTo>
                    <a:pt x="3572287" y="1125795"/>
                  </a:lnTo>
                  <a:lnTo>
                    <a:pt x="3496922" y="1125795"/>
                  </a:lnTo>
                  <a:lnTo>
                    <a:pt x="3406485" y="1125795"/>
                  </a:lnTo>
                  <a:lnTo>
                    <a:pt x="3406485" y="1170270"/>
                  </a:lnTo>
                  <a:lnTo>
                    <a:pt x="3361266" y="1170270"/>
                  </a:lnTo>
                  <a:lnTo>
                    <a:pt x="3361266" y="1192483"/>
                  </a:lnTo>
                  <a:lnTo>
                    <a:pt x="3331120" y="1192483"/>
                  </a:lnTo>
                  <a:lnTo>
                    <a:pt x="3285901" y="1192483"/>
                  </a:lnTo>
                  <a:lnTo>
                    <a:pt x="3270828" y="1192483"/>
                  </a:lnTo>
                  <a:lnTo>
                    <a:pt x="3255755" y="1192483"/>
                  </a:lnTo>
                  <a:lnTo>
                    <a:pt x="3225609" y="1192483"/>
                  </a:lnTo>
                  <a:lnTo>
                    <a:pt x="3225609" y="1214679"/>
                  </a:lnTo>
                  <a:lnTo>
                    <a:pt x="3210536" y="1214679"/>
                  </a:lnTo>
                  <a:lnTo>
                    <a:pt x="3210536" y="1236859"/>
                  </a:lnTo>
                  <a:lnTo>
                    <a:pt x="3165318" y="1236859"/>
                  </a:lnTo>
                  <a:lnTo>
                    <a:pt x="3165318" y="1259022"/>
                  </a:lnTo>
                  <a:lnTo>
                    <a:pt x="3135172" y="1259022"/>
                  </a:lnTo>
                  <a:lnTo>
                    <a:pt x="3135172" y="1281169"/>
                  </a:lnTo>
                  <a:lnTo>
                    <a:pt x="3120099" y="1281169"/>
                  </a:lnTo>
                  <a:lnTo>
                    <a:pt x="3089953" y="1281169"/>
                  </a:lnTo>
                  <a:lnTo>
                    <a:pt x="3089953" y="1325414"/>
                  </a:lnTo>
                  <a:lnTo>
                    <a:pt x="3059807" y="1325414"/>
                  </a:lnTo>
                  <a:lnTo>
                    <a:pt x="3059807" y="1347512"/>
                  </a:lnTo>
                  <a:lnTo>
                    <a:pt x="3044734" y="1347512"/>
                  </a:lnTo>
                  <a:lnTo>
                    <a:pt x="3029661" y="1347512"/>
                  </a:lnTo>
                  <a:lnTo>
                    <a:pt x="2984442" y="1347512"/>
                  </a:lnTo>
                  <a:lnTo>
                    <a:pt x="2984442" y="1369594"/>
                  </a:lnTo>
                  <a:lnTo>
                    <a:pt x="2939223" y="1369594"/>
                  </a:lnTo>
                  <a:lnTo>
                    <a:pt x="2939223" y="1391659"/>
                  </a:lnTo>
                  <a:lnTo>
                    <a:pt x="2924151" y="1391659"/>
                  </a:lnTo>
                  <a:lnTo>
                    <a:pt x="2863859" y="1391659"/>
                  </a:lnTo>
                  <a:lnTo>
                    <a:pt x="2848786" y="1391659"/>
                  </a:lnTo>
                  <a:lnTo>
                    <a:pt x="2833713" y="1391659"/>
                  </a:lnTo>
                  <a:lnTo>
                    <a:pt x="2803567" y="1391659"/>
                  </a:lnTo>
                  <a:lnTo>
                    <a:pt x="2803567" y="1413708"/>
                  </a:lnTo>
                  <a:lnTo>
                    <a:pt x="2667910" y="1413708"/>
                  </a:lnTo>
                  <a:lnTo>
                    <a:pt x="2607619" y="1413708"/>
                  </a:lnTo>
                  <a:lnTo>
                    <a:pt x="2607619" y="1435741"/>
                  </a:lnTo>
                  <a:lnTo>
                    <a:pt x="2592546" y="1435741"/>
                  </a:lnTo>
                  <a:lnTo>
                    <a:pt x="2577473" y="1435741"/>
                  </a:lnTo>
                  <a:lnTo>
                    <a:pt x="2547327" y="1435741"/>
                  </a:lnTo>
                  <a:lnTo>
                    <a:pt x="2532254" y="1435741"/>
                  </a:lnTo>
                  <a:lnTo>
                    <a:pt x="2532254" y="1457758"/>
                  </a:lnTo>
                  <a:lnTo>
                    <a:pt x="2517181" y="1457758"/>
                  </a:lnTo>
                  <a:lnTo>
                    <a:pt x="2517181" y="1479758"/>
                  </a:lnTo>
                  <a:lnTo>
                    <a:pt x="2456889" y="1479758"/>
                  </a:lnTo>
                  <a:lnTo>
                    <a:pt x="2426743" y="1479758"/>
                  </a:lnTo>
                  <a:lnTo>
                    <a:pt x="2426743" y="1501741"/>
                  </a:lnTo>
                  <a:lnTo>
                    <a:pt x="2396598" y="1501741"/>
                  </a:lnTo>
                  <a:lnTo>
                    <a:pt x="2396598" y="1523709"/>
                  </a:lnTo>
                  <a:lnTo>
                    <a:pt x="2381525" y="1523709"/>
                  </a:lnTo>
                  <a:lnTo>
                    <a:pt x="2351379" y="1523709"/>
                  </a:lnTo>
                  <a:lnTo>
                    <a:pt x="2321233" y="1523709"/>
                  </a:lnTo>
                  <a:lnTo>
                    <a:pt x="2321233" y="1545660"/>
                  </a:lnTo>
                  <a:lnTo>
                    <a:pt x="2260941" y="1545660"/>
                  </a:lnTo>
                  <a:lnTo>
                    <a:pt x="2260941" y="1589514"/>
                  </a:lnTo>
                  <a:lnTo>
                    <a:pt x="2215722" y="1589514"/>
                  </a:lnTo>
                  <a:lnTo>
                    <a:pt x="2200649" y="1589514"/>
                  </a:lnTo>
                  <a:lnTo>
                    <a:pt x="2125285" y="1589514"/>
                  </a:lnTo>
                  <a:lnTo>
                    <a:pt x="2125285" y="1633302"/>
                  </a:lnTo>
                  <a:lnTo>
                    <a:pt x="2110212" y="1633302"/>
                  </a:lnTo>
                  <a:lnTo>
                    <a:pt x="2110212" y="1698861"/>
                  </a:lnTo>
                  <a:lnTo>
                    <a:pt x="2080066" y="1698861"/>
                  </a:lnTo>
                  <a:lnTo>
                    <a:pt x="2049920" y="1698861"/>
                  </a:lnTo>
                  <a:lnTo>
                    <a:pt x="2034847" y="1698861"/>
                  </a:lnTo>
                  <a:lnTo>
                    <a:pt x="2034847" y="1720681"/>
                  </a:lnTo>
                  <a:lnTo>
                    <a:pt x="2019774" y="1720681"/>
                  </a:lnTo>
                  <a:lnTo>
                    <a:pt x="2019774" y="1742484"/>
                  </a:lnTo>
                  <a:lnTo>
                    <a:pt x="1989628" y="1742484"/>
                  </a:lnTo>
                  <a:lnTo>
                    <a:pt x="1959482" y="1742484"/>
                  </a:lnTo>
                  <a:lnTo>
                    <a:pt x="1959482" y="1764271"/>
                  </a:lnTo>
                  <a:lnTo>
                    <a:pt x="1929336" y="1764271"/>
                  </a:lnTo>
                  <a:lnTo>
                    <a:pt x="1929336" y="1786042"/>
                  </a:lnTo>
                  <a:lnTo>
                    <a:pt x="1914263" y="1786042"/>
                  </a:lnTo>
                  <a:lnTo>
                    <a:pt x="1899190" y="1786042"/>
                  </a:lnTo>
                  <a:lnTo>
                    <a:pt x="1899190" y="1807795"/>
                  </a:lnTo>
                  <a:lnTo>
                    <a:pt x="1884117" y="1807795"/>
                  </a:lnTo>
                  <a:lnTo>
                    <a:pt x="1884117" y="1829532"/>
                  </a:lnTo>
                  <a:lnTo>
                    <a:pt x="1869044" y="1829532"/>
                  </a:lnTo>
                  <a:lnTo>
                    <a:pt x="1869044" y="1851253"/>
                  </a:lnTo>
                  <a:lnTo>
                    <a:pt x="1823826" y="1851253"/>
                  </a:lnTo>
                  <a:lnTo>
                    <a:pt x="1808753" y="1851253"/>
                  </a:lnTo>
                  <a:lnTo>
                    <a:pt x="1808753" y="1872956"/>
                  </a:lnTo>
                  <a:lnTo>
                    <a:pt x="1793680" y="1872956"/>
                  </a:lnTo>
                  <a:lnTo>
                    <a:pt x="1793680" y="1894643"/>
                  </a:lnTo>
                  <a:lnTo>
                    <a:pt x="1778607" y="1894643"/>
                  </a:lnTo>
                  <a:lnTo>
                    <a:pt x="1778607" y="1937966"/>
                  </a:lnTo>
                  <a:lnTo>
                    <a:pt x="1748461" y="1937966"/>
                  </a:lnTo>
                  <a:lnTo>
                    <a:pt x="1748461" y="1981222"/>
                  </a:lnTo>
                  <a:lnTo>
                    <a:pt x="1718315" y="1981222"/>
                  </a:lnTo>
                  <a:lnTo>
                    <a:pt x="1718315" y="2024409"/>
                  </a:lnTo>
                  <a:lnTo>
                    <a:pt x="1688169" y="2024409"/>
                  </a:lnTo>
                  <a:lnTo>
                    <a:pt x="1673096" y="2024409"/>
                  </a:lnTo>
                  <a:lnTo>
                    <a:pt x="1658023" y="2024409"/>
                  </a:lnTo>
                  <a:lnTo>
                    <a:pt x="1597732" y="2024409"/>
                  </a:lnTo>
                  <a:lnTo>
                    <a:pt x="1582659" y="2024409"/>
                  </a:lnTo>
                  <a:lnTo>
                    <a:pt x="1582659" y="2045977"/>
                  </a:lnTo>
                  <a:lnTo>
                    <a:pt x="1567586" y="2045977"/>
                  </a:lnTo>
                  <a:lnTo>
                    <a:pt x="1567586" y="2089061"/>
                  </a:lnTo>
                  <a:lnTo>
                    <a:pt x="1552513" y="2089061"/>
                  </a:lnTo>
                  <a:lnTo>
                    <a:pt x="1537440" y="2089061"/>
                  </a:lnTo>
                  <a:lnTo>
                    <a:pt x="1522367" y="2089061"/>
                  </a:lnTo>
                  <a:lnTo>
                    <a:pt x="1522367" y="2132076"/>
                  </a:lnTo>
                  <a:lnTo>
                    <a:pt x="1507294" y="2132076"/>
                  </a:lnTo>
                  <a:lnTo>
                    <a:pt x="1492221" y="2132076"/>
                  </a:lnTo>
                  <a:lnTo>
                    <a:pt x="1492221" y="2175020"/>
                  </a:lnTo>
                  <a:lnTo>
                    <a:pt x="1477148" y="2175020"/>
                  </a:lnTo>
                  <a:lnTo>
                    <a:pt x="1477148" y="2196466"/>
                  </a:lnTo>
                  <a:lnTo>
                    <a:pt x="1462075" y="2196466"/>
                  </a:lnTo>
                  <a:lnTo>
                    <a:pt x="1462075" y="2239304"/>
                  </a:lnTo>
                  <a:lnTo>
                    <a:pt x="1447002" y="2239304"/>
                  </a:lnTo>
                  <a:lnTo>
                    <a:pt x="1401783" y="2239304"/>
                  </a:lnTo>
                  <a:lnTo>
                    <a:pt x="1401783" y="2260696"/>
                  </a:lnTo>
                  <a:lnTo>
                    <a:pt x="1386710" y="2260696"/>
                  </a:lnTo>
                  <a:lnTo>
                    <a:pt x="1371637" y="2260696"/>
                  </a:lnTo>
                  <a:lnTo>
                    <a:pt x="1371637" y="2282070"/>
                  </a:lnTo>
                  <a:lnTo>
                    <a:pt x="1341491" y="2282070"/>
                  </a:lnTo>
                  <a:lnTo>
                    <a:pt x="1341491" y="2303427"/>
                  </a:lnTo>
                  <a:lnTo>
                    <a:pt x="1326419" y="2303427"/>
                  </a:lnTo>
                  <a:lnTo>
                    <a:pt x="1311346" y="2303427"/>
                  </a:lnTo>
                  <a:lnTo>
                    <a:pt x="1311346" y="2324764"/>
                  </a:lnTo>
                  <a:lnTo>
                    <a:pt x="1296273" y="2324764"/>
                  </a:lnTo>
                  <a:lnTo>
                    <a:pt x="1296273" y="2346084"/>
                  </a:lnTo>
                  <a:lnTo>
                    <a:pt x="1281200" y="2346084"/>
                  </a:lnTo>
                  <a:lnTo>
                    <a:pt x="1281200" y="2388668"/>
                  </a:lnTo>
                  <a:lnTo>
                    <a:pt x="1266127" y="2388668"/>
                  </a:lnTo>
                  <a:lnTo>
                    <a:pt x="1266127" y="2409932"/>
                  </a:lnTo>
                  <a:lnTo>
                    <a:pt x="1251054" y="2409932"/>
                  </a:lnTo>
                  <a:lnTo>
                    <a:pt x="1251054" y="2452404"/>
                  </a:lnTo>
                  <a:lnTo>
                    <a:pt x="1235981" y="2452404"/>
                  </a:lnTo>
                  <a:lnTo>
                    <a:pt x="1235981" y="2473612"/>
                  </a:lnTo>
                  <a:lnTo>
                    <a:pt x="1220908" y="2473612"/>
                  </a:lnTo>
                  <a:lnTo>
                    <a:pt x="1190762" y="2473612"/>
                  </a:lnTo>
                  <a:lnTo>
                    <a:pt x="1190762" y="2515969"/>
                  </a:lnTo>
                  <a:lnTo>
                    <a:pt x="1175689" y="2515969"/>
                  </a:lnTo>
                  <a:lnTo>
                    <a:pt x="1175689" y="2558249"/>
                  </a:lnTo>
                  <a:lnTo>
                    <a:pt x="1160616" y="2558249"/>
                  </a:lnTo>
                  <a:lnTo>
                    <a:pt x="1160616" y="2579360"/>
                  </a:lnTo>
                  <a:lnTo>
                    <a:pt x="1145543" y="2579360"/>
                  </a:lnTo>
                  <a:lnTo>
                    <a:pt x="1145543" y="2621522"/>
                  </a:lnTo>
                  <a:lnTo>
                    <a:pt x="1130470" y="2621522"/>
                  </a:lnTo>
                  <a:lnTo>
                    <a:pt x="1130470" y="2642573"/>
                  </a:lnTo>
                  <a:lnTo>
                    <a:pt x="1115397" y="2642573"/>
                  </a:lnTo>
                  <a:lnTo>
                    <a:pt x="1100324" y="2642573"/>
                  </a:lnTo>
                  <a:lnTo>
                    <a:pt x="1085251" y="2642573"/>
                  </a:lnTo>
                  <a:lnTo>
                    <a:pt x="1085251" y="2684613"/>
                  </a:lnTo>
                  <a:lnTo>
                    <a:pt x="1070178" y="2684613"/>
                  </a:lnTo>
                  <a:lnTo>
                    <a:pt x="1070178" y="2705603"/>
                  </a:lnTo>
                  <a:lnTo>
                    <a:pt x="1055106" y="2705603"/>
                  </a:lnTo>
                  <a:lnTo>
                    <a:pt x="1055106" y="2726571"/>
                  </a:lnTo>
                  <a:lnTo>
                    <a:pt x="1040033" y="2726571"/>
                  </a:lnTo>
                  <a:lnTo>
                    <a:pt x="1040033" y="2789351"/>
                  </a:lnTo>
                  <a:lnTo>
                    <a:pt x="1009887" y="2789351"/>
                  </a:lnTo>
                  <a:lnTo>
                    <a:pt x="994814" y="2789351"/>
                  </a:lnTo>
                  <a:lnTo>
                    <a:pt x="994814" y="2831096"/>
                  </a:lnTo>
                  <a:lnTo>
                    <a:pt x="979741" y="2831096"/>
                  </a:lnTo>
                  <a:lnTo>
                    <a:pt x="979741" y="2851936"/>
                  </a:lnTo>
                  <a:lnTo>
                    <a:pt x="964668" y="2851936"/>
                  </a:lnTo>
                  <a:lnTo>
                    <a:pt x="949595" y="2851936"/>
                  </a:lnTo>
                  <a:lnTo>
                    <a:pt x="949595" y="2872753"/>
                  </a:lnTo>
                  <a:lnTo>
                    <a:pt x="934522" y="2872753"/>
                  </a:lnTo>
                  <a:lnTo>
                    <a:pt x="934522" y="2935070"/>
                  </a:lnTo>
                  <a:lnTo>
                    <a:pt x="919449" y="2935070"/>
                  </a:lnTo>
                  <a:lnTo>
                    <a:pt x="919449" y="2955796"/>
                  </a:lnTo>
                  <a:lnTo>
                    <a:pt x="904376" y="2955796"/>
                  </a:lnTo>
                  <a:lnTo>
                    <a:pt x="904376" y="2976499"/>
                  </a:lnTo>
                  <a:lnTo>
                    <a:pt x="889303" y="2976499"/>
                  </a:lnTo>
                  <a:lnTo>
                    <a:pt x="874230" y="2976499"/>
                  </a:lnTo>
                  <a:lnTo>
                    <a:pt x="874230" y="2997178"/>
                  </a:lnTo>
                  <a:lnTo>
                    <a:pt x="859157" y="2997178"/>
                  </a:lnTo>
                  <a:lnTo>
                    <a:pt x="859157" y="3017833"/>
                  </a:lnTo>
                  <a:lnTo>
                    <a:pt x="844084" y="3017833"/>
                  </a:lnTo>
                  <a:lnTo>
                    <a:pt x="844084" y="3038464"/>
                  </a:lnTo>
                  <a:lnTo>
                    <a:pt x="829011" y="3038464"/>
                  </a:lnTo>
                  <a:lnTo>
                    <a:pt x="829011" y="3079651"/>
                  </a:lnTo>
                  <a:lnTo>
                    <a:pt x="813938" y="3079651"/>
                  </a:lnTo>
                  <a:lnTo>
                    <a:pt x="813938" y="3100207"/>
                  </a:lnTo>
                  <a:lnTo>
                    <a:pt x="783793" y="3100207"/>
                  </a:lnTo>
                  <a:lnTo>
                    <a:pt x="768720" y="3100207"/>
                  </a:lnTo>
                  <a:lnTo>
                    <a:pt x="768720" y="3120738"/>
                  </a:lnTo>
                  <a:lnTo>
                    <a:pt x="753647" y="3120738"/>
                  </a:lnTo>
                  <a:lnTo>
                    <a:pt x="753647" y="3141242"/>
                  </a:lnTo>
                  <a:lnTo>
                    <a:pt x="738574" y="3141242"/>
                  </a:lnTo>
                  <a:lnTo>
                    <a:pt x="738574" y="3161720"/>
                  </a:lnTo>
                  <a:lnTo>
                    <a:pt x="723501" y="3161720"/>
                  </a:lnTo>
                  <a:lnTo>
                    <a:pt x="708428" y="3161720"/>
                  </a:lnTo>
                  <a:lnTo>
                    <a:pt x="708428" y="3222993"/>
                  </a:lnTo>
                  <a:lnTo>
                    <a:pt x="693355" y="3222993"/>
                  </a:lnTo>
                  <a:lnTo>
                    <a:pt x="693355" y="3263703"/>
                  </a:lnTo>
                  <a:lnTo>
                    <a:pt x="678282" y="3263703"/>
                  </a:lnTo>
                  <a:lnTo>
                    <a:pt x="678282" y="3284016"/>
                  </a:lnTo>
                  <a:lnTo>
                    <a:pt x="663209" y="3284016"/>
                  </a:lnTo>
                  <a:lnTo>
                    <a:pt x="663209" y="3304299"/>
                  </a:lnTo>
                  <a:lnTo>
                    <a:pt x="648136" y="3304299"/>
                  </a:lnTo>
                  <a:lnTo>
                    <a:pt x="648136" y="3324552"/>
                  </a:lnTo>
                  <a:lnTo>
                    <a:pt x="633063" y="3324552"/>
                  </a:lnTo>
                  <a:lnTo>
                    <a:pt x="633063" y="3364968"/>
                  </a:lnTo>
                  <a:lnTo>
                    <a:pt x="617990" y="3364968"/>
                  </a:lnTo>
                  <a:lnTo>
                    <a:pt x="617990" y="3385129"/>
                  </a:lnTo>
                  <a:lnTo>
                    <a:pt x="602917" y="3385129"/>
                  </a:lnTo>
                  <a:lnTo>
                    <a:pt x="602917" y="3425355"/>
                  </a:lnTo>
                  <a:lnTo>
                    <a:pt x="587844" y="3425355"/>
                  </a:lnTo>
                  <a:lnTo>
                    <a:pt x="587844" y="3445419"/>
                  </a:lnTo>
                  <a:lnTo>
                    <a:pt x="572771" y="3445419"/>
                  </a:lnTo>
                  <a:lnTo>
                    <a:pt x="572771" y="3465450"/>
                  </a:lnTo>
                  <a:lnTo>
                    <a:pt x="542625" y="3465450"/>
                  </a:lnTo>
                  <a:lnTo>
                    <a:pt x="542625" y="3505407"/>
                  </a:lnTo>
                  <a:lnTo>
                    <a:pt x="527553" y="3505407"/>
                  </a:lnTo>
                  <a:lnTo>
                    <a:pt x="512480" y="3505407"/>
                  </a:lnTo>
                  <a:lnTo>
                    <a:pt x="497407" y="3505407"/>
                  </a:lnTo>
                  <a:lnTo>
                    <a:pt x="497407" y="3525333"/>
                  </a:lnTo>
                  <a:lnTo>
                    <a:pt x="482334" y="3525333"/>
                  </a:lnTo>
                  <a:lnTo>
                    <a:pt x="482334" y="3604663"/>
                  </a:lnTo>
                  <a:lnTo>
                    <a:pt x="467261" y="3604663"/>
                  </a:lnTo>
                  <a:lnTo>
                    <a:pt x="437115" y="3604663"/>
                  </a:lnTo>
                  <a:lnTo>
                    <a:pt x="406969" y="3604663"/>
                  </a:lnTo>
                  <a:lnTo>
                    <a:pt x="406969" y="3644093"/>
                  </a:lnTo>
                  <a:lnTo>
                    <a:pt x="391896" y="3644093"/>
                  </a:lnTo>
                  <a:lnTo>
                    <a:pt x="376823" y="3644093"/>
                  </a:lnTo>
                  <a:lnTo>
                    <a:pt x="376823" y="3683355"/>
                  </a:lnTo>
                  <a:lnTo>
                    <a:pt x="361750" y="3683355"/>
                  </a:lnTo>
                  <a:lnTo>
                    <a:pt x="361750" y="3702921"/>
                  </a:lnTo>
                  <a:lnTo>
                    <a:pt x="331604" y="3702921"/>
                  </a:lnTo>
                  <a:lnTo>
                    <a:pt x="331604" y="3819325"/>
                  </a:lnTo>
                  <a:lnTo>
                    <a:pt x="286385" y="3819325"/>
                  </a:lnTo>
                  <a:lnTo>
                    <a:pt x="286385" y="3838547"/>
                  </a:lnTo>
                  <a:lnTo>
                    <a:pt x="271312" y="3838547"/>
                  </a:lnTo>
                  <a:lnTo>
                    <a:pt x="271312" y="3914862"/>
                  </a:lnTo>
                  <a:lnTo>
                    <a:pt x="256240" y="3914862"/>
                  </a:lnTo>
                  <a:lnTo>
                    <a:pt x="256240" y="3933787"/>
                  </a:lnTo>
                  <a:lnTo>
                    <a:pt x="241167" y="3933787"/>
                  </a:lnTo>
                  <a:lnTo>
                    <a:pt x="226094" y="3933787"/>
                  </a:lnTo>
                  <a:lnTo>
                    <a:pt x="211021" y="3933787"/>
                  </a:lnTo>
                  <a:lnTo>
                    <a:pt x="211021" y="4008798"/>
                  </a:lnTo>
                  <a:lnTo>
                    <a:pt x="195948" y="4008798"/>
                  </a:lnTo>
                  <a:lnTo>
                    <a:pt x="195948" y="4045850"/>
                  </a:lnTo>
                  <a:lnTo>
                    <a:pt x="180875" y="4045850"/>
                  </a:lnTo>
                  <a:lnTo>
                    <a:pt x="180875" y="4100778"/>
                  </a:lnTo>
                  <a:lnTo>
                    <a:pt x="165802" y="4100778"/>
                  </a:lnTo>
                  <a:lnTo>
                    <a:pt x="165802" y="4118896"/>
                  </a:lnTo>
                  <a:lnTo>
                    <a:pt x="150729" y="4118896"/>
                  </a:lnTo>
                  <a:lnTo>
                    <a:pt x="150729" y="4136910"/>
                  </a:lnTo>
                  <a:lnTo>
                    <a:pt x="135656" y="4136910"/>
                  </a:lnTo>
                  <a:lnTo>
                    <a:pt x="135656" y="4154813"/>
                  </a:lnTo>
                  <a:lnTo>
                    <a:pt x="120583" y="4154813"/>
                  </a:lnTo>
                  <a:lnTo>
                    <a:pt x="120583" y="4242403"/>
                  </a:lnTo>
                  <a:lnTo>
                    <a:pt x="105510" y="4242403"/>
                  </a:lnTo>
                  <a:lnTo>
                    <a:pt x="105510" y="4325737"/>
                  </a:lnTo>
                  <a:lnTo>
                    <a:pt x="90437" y="4325737"/>
                  </a:lnTo>
                  <a:lnTo>
                    <a:pt x="90437" y="4372681"/>
                  </a:lnTo>
                  <a:lnTo>
                    <a:pt x="75364" y="4372681"/>
                  </a:lnTo>
                  <a:lnTo>
                    <a:pt x="75364" y="4387605"/>
                  </a:lnTo>
                  <a:lnTo>
                    <a:pt x="60291" y="4387605"/>
                  </a:lnTo>
                  <a:lnTo>
                    <a:pt x="60291" y="4441559"/>
                  </a:lnTo>
                  <a:lnTo>
                    <a:pt x="45218" y="4441559"/>
                  </a:lnTo>
                  <a:lnTo>
                    <a:pt x="45218" y="4452767"/>
                  </a:lnTo>
                  <a:lnTo>
                    <a:pt x="30145" y="4452767"/>
                  </a:lnTo>
                  <a:lnTo>
                    <a:pt x="30145" y="4469223"/>
                  </a:lnTo>
                  <a:lnTo>
                    <a:pt x="0" y="4469223"/>
                  </a:lnTo>
                  <a:close/>
                </a:path>
              </a:pathLst>
            </a:custGeom>
            <a:solidFill>
              <a:srgbClr val="FF6361">
                <a:alpha val="20000"/>
              </a:srgbClr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32" name="pl130">
              <a:extLst>
                <a:ext uri="{FF2B5EF4-FFF2-40B4-BE49-F238E27FC236}">
                  <a16:creationId xmlns:a16="http://schemas.microsoft.com/office/drawing/2014/main" id="{D238A349-CF29-7C5A-1A31-9FB3733C2854}"/>
                </a:ext>
              </a:extLst>
            </p:cNvPr>
            <p:cNvSpPr/>
            <p:nvPr/>
          </p:nvSpPr>
          <p:spPr>
            <a:xfrm>
              <a:off x="8623434" y="1770078"/>
              <a:ext cx="5501611" cy="2791385"/>
            </a:xfrm>
            <a:custGeom>
              <a:avLst/>
              <a:gdLst/>
              <a:ahLst/>
              <a:cxnLst/>
              <a:rect l="0" t="0" r="0" b="0"/>
              <a:pathLst>
                <a:path w="5501624" h="4354431">
                  <a:moveTo>
                    <a:pt x="0" y="4354431"/>
                  </a:moveTo>
                  <a:lnTo>
                    <a:pt x="30145" y="4354431"/>
                  </a:lnTo>
                  <a:lnTo>
                    <a:pt x="30145" y="4289810"/>
                  </a:lnTo>
                  <a:lnTo>
                    <a:pt x="45218" y="4289810"/>
                  </a:lnTo>
                  <a:lnTo>
                    <a:pt x="45218" y="4258282"/>
                  </a:lnTo>
                  <a:lnTo>
                    <a:pt x="60291" y="4258282"/>
                  </a:lnTo>
                  <a:lnTo>
                    <a:pt x="60291" y="4139083"/>
                  </a:lnTo>
                  <a:lnTo>
                    <a:pt x="75364" y="4139083"/>
                  </a:lnTo>
                  <a:lnTo>
                    <a:pt x="75364" y="4110489"/>
                  </a:lnTo>
                  <a:lnTo>
                    <a:pt x="90437" y="4110489"/>
                  </a:lnTo>
                  <a:lnTo>
                    <a:pt x="90437" y="4026626"/>
                  </a:lnTo>
                  <a:lnTo>
                    <a:pt x="105510" y="4026626"/>
                  </a:lnTo>
                  <a:lnTo>
                    <a:pt x="105510" y="3891432"/>
                  </a:lnTo>
                  <a:lnTo>
                    <a:pt x="120583" y="3891432"/>
                  </a:lnTo>
                  <a:lnTo>
                    <a:pt x="120583" y="3760123"/>
                  </a:lnTo>
                  <a:lnTo>
                    <a:pt x="135656" y="3760123"/>
                  </a:lnTo>
                  <a:lnTo>
                    <a:pt x="135656" y="3734216"/>
                  </a:lnTo>
                  <a:lnTo>
                    <a:pt x="150729" y="3734216"/>
                  </a:lnTo>
                  <a:lnTo>
                    <a:pt x="150729" y="3708410"/>
                  </a:lnTo>
                  <a:lnTo>
                    <a:pt x="165802" y="3708410"/>
                  </a:lnTo>
                  <a:lnTo>
                    <a:pt x="165802" y="3682700"/>
                  </a:lnTo>
                  <a:lnTo>
                    <a:pt x="180875" y="3682700"/>
                  </a:lnTo>
                  <a:lnTo>
                    <a:pt x="180875" y="3606104"/>
                  </a:lnTo>
                  <a:lnTo>
                    <a:pt x="195948" y="3606104"/>
                  </a:lnTo>
                  <a:lnTo>
                    <a:pt x="195948" y="3555441"/>
                  </a:lnTo>
                  <a:lnTo>
                    <a:pt x="211021" y="3555441"/>
                  </a:lnTo>
                  <a:lnTo>
                    <a:pt x="211021" y="3454959"/>
                  </a:lnTo>
                  <a:lnTo>
                    <a:pt x="226094" y="3454959"/>
                  </a:lnTo>
                  <a:lnTo>
                    <a:pt x="226094" y="3454959"/>
                  </a:lnTo>
                  <a:lnTo>
                    <a:pt x="241167" y="3454959"/>
                  </a:lnTo>
                  <a:lnTo>
                    <a:pt x="241167" y="3454959"/>
                  </a:lnTo>
                  <a:lnTo>
                    <a:pt x="256240" y="3454959"/>
                  </a:lnTo>
                  <a:lnTo>
                    <a:pt x="256240" y="3429999"/>
                  </a:lnTo>
                  <a:lnTo>
                    <a:pt x="271312" y="3429999"/>
                  </a:lnTo>
                  <a:lnTo>
                    <a:pt x="271312" y="3330733"/>
                  </a:lnTo>
                  <a:lnTo>
                    <a:pt x="286385" y="3330733"/>
                  </a:lnTo>
                  <a:lnTo>
                    <a:pt x="286385" y="3306051"/>
                  </a:lnTo>
                  <a:lnTo>
                    <a:pt x="331604" y="3306051"/>
                  </a:lnTo>
                  <a:lnTo>
                    <a:pt x="331604" y="3158960"/>
                  </a:lnTo>
                  <a:lnTo>
                    <a:pt x="361750" y="3158960"/>
                  </a:lnTo>
                  <a:lnTo>
                    <a:pt x="361750" y="3134600"/>
                  </a:lnTo>
                  <a:lnTo>
                    <a:pt x="376823" y="3134600"/>
                  </a:lnTo>
                  <a:lnTo>
                    <a:pt x="376823" y="3086002"/>
                  </a:lnTo>
                  <a:lnTo>
                    <a:pt x="391896" y="3086002"/>
                  </a:lnTo>
                  <a:lnTo>
                    <a:pt x="391896" y="3086002"/>
                  </a:lnTo>
                  <a:lnTo>
                    <a:pt x="406969" y="3086002"/>
                  </a:lnTo>
                  <a:lnTo>
                    <a:pt x="406969" y="3037562"/>
                  </a:lnTo>
                  <a:lnTo>
                    <a:pt x="437115" y="3037562"/>
                  </a:lnTo>
                  <a:lnTo>
                    <a:pt x="437115" y="3037562"/>
                  </a:lnTo>
                  <a:lnTo>
                    <a:pt x="467261" y="3037562"/>
                  </a:lnTo>
                  <a:lnTo>
                    <a:pt x="467261" y="3037562"/>
                  </a:lnTo>
                  <a:lnTo>
                    <a:pt x="482334" y="3037562"/>
                  </a:lnTo>
                  <a:lnTo>
                    <a:pt x="482334" y="2941125"/>
                  </a:lnTo>
                  <a:lnTo>
                    <a:pt x="497407" y="2941125"/>
                  </a:lnTo>
                  <a:lnTo>
                    <a:pt x="497407" y="2917103"/>
                  </a:lnTo>
                  <a:lnTo>
                    <a:pt x="512480" y="2917103"/>
                  </a:lnTo>
                  <a:lnTo>
                    <a:pt x="512480" y="2917103"/>
                  </a:lnTo>
                  <a:lnTo>
                    <a:pt x="527553" y="2917103"/>
                  </a:lnTo>
                  <a:lnTo>
                    <a:pt x="527553" y="2917103"/>
                  </a:lnTo>
                  <a:lnTo>
                    <a:pt x="542625" y="2917103"/>
                  </a:lnTo>
                  <a:lnTo>
                    <a:pt x="542625" y="2869160"/>
                  </a:lnTo>
                  <a:lnTo>
                    <a:pt x="572771" y="2869160"/>
                  </a:lnTo>
                  <a:lnTo>
                    <a:pt x="572771" y="2845237"/>
                  </a:lnTo>
                  <a:lnTo>
                    <a:pt x="587844" y="2845237"/>
                  </a:lnTo>
                  <a:lnTo>
                    <a:pt x="587844" y="2821346"/>
                  </a:lnTo>
                  <a:lnTo>
                    <a:pt x="602917" y="2821346"/>
                  </a:lnTo>
                  <a:lnTo>
                    <a:pt x="602917" y="2773658"/>
                  </a:lnTo>
                  <a:lnTo>
                    <a:pt x="617990" y="2773658"/>
                  </a:lnTo>
                  <a:lnTo>
                    <a:pt x="617990" y="2749859"/>
                  </a:lnTo>
                  <a:lnTo>
                    <a:pt x="633063" y="2749859"/>
                  </a:lnTo>
                  <a:lnTo>
                    <a:pt x="633063" y="2702349"/>
                  </a:lnTo>
                  <a:lnTo>
                    <a:pt x="648136" y="2702349"/>
                  </a:lnTo>
                  <a:lnTo>
                    <a:pt x="648136" y="2678637"/>
                  </a:lnTo>
                  <a:lnTo>
                    <a:pt x="663209" y="2678637"/>
                  </a:lnTo>
                  <a:lnTo>
                    <a:pt x="663209" y="2654954"/>
                  </a:lnTo>
                  <a:lnTo>
                    <a:pt x="678282" y="2654954"/>
                  </a:lnTo>
                  <a:lnTo>
                    <a:pt x="678282" y="2631298"/>
                  </a:lnTo>
                  <a:lnTo>
                    <a:pt x="693355" y="2631298"/>
                  </a:lnTo>
                  <a:lnTo>
                    <a:pt x="693355" y="2584067"/>
                  </a:lnTo>
                  <a:lnTo>
                    <a:pt x="708428" y="2584067"/>
                  </a:lnTo>
                  <a:lnTo>
                    <a:pt x="708428" y="2513418"/>
                  </a:lnTo>
                  <a:lnTo>
                    <a:pt x="723501" y="2513418"/>
                  </a:lnTo>
                  <a:lnTo>
                    <a:pt x="723501" y="2513418"/>
                  </a:lnTo>
                  <a:lnTo>
                    <a:pt x="738574" y="2513418"/>
                  </a:lnTo>
                  <a:lnTo>
                    <a:pt x="738574" y="2489920"/>
                  </a:lnTo>
                  <a:lnTo>
                    <a:pt x="753647" y="2489920"/>
                  </a:lnTo>
                  <a:lnTo>
                    <a:pt x="753647" y="2466447"/>
                  </a:lnTo>
                  <a:lnTo>
                    <a:pt x="768720" y="2466447"/>
                  </a:lnTo>
                  <a:lnTo>
                    <a:pt x="768720" y="2442998"/>
                  </a:lnTo>
                  <a:lnTo>
                    <a:pt x="783793" y="2442998"/>
                  </a:lnTo>
                  <a:lnTo>
                    <a:pt x="783793" y="2442998"/>
                  </a:lnTo>
                  <a:lnTo>
                    <a:pt x="813938" y="2442998"/>
                  </a:lnTo>
                  <a:lnTo>
                    <a:pt x="813938" y="2419573"/>
                  </a:lnTo>
                  <a:lnTo>
                    <a:pt x="829011" y="2419573"/>
                  </a:lnTo>
                  <a:lnTo>
                    <a:pt x="829011" y="2372796"/>
                  </a:lnTo>
                  <a:lnTo>
                    <a:pt x="844084" y="2372796"/>
                  </a:lnTo>
                  <a:lnTo>
                    <a:pt x="844084" y="2349443"/>
                  </a:lnTo>
                  <a:lnTo>
                    <a:pt x="859157" y="2349443"/>
                  </a:lnTo>
                  <a:lnTo>
                    <a:pt x="859157" y="2326113"/>
                  </a:lnTo>
                  <a:lnTo>
                    <a:pt x="874230" y="2326113"/>
                  </a:lnTo>
                  <a:lnTo>
                    <a:pt x="874230" y="2302806"/>
                  </a:lnTo>
                  <a:lnTo>
                    <a:pt x="889303" y="2302806"/>
                  </a:lnTo>
                  <a:lnTo>
                    <a:pt x="889303" y="2302806"/>
                  </a:lnTo>
                  <a:lnTo>
                    <a:pt x="904376" y="2302806"/>
                  </a:lnTo>
                  <a:lnTo>
                    <a:pt x="904376" y="2279521"/>
                  </a:lnTo>
                  <a:lnTo>
                    <a:pt x="919449" y="2279521"/>
                  </a:lnTo>
                  <a:lnTo>
                    <a:pt x="919449" y="2256259"/>
                  </a:lnTo>
                  <a:lnTo>
                    <a:pt x="934522" y="2256259"/>
                  </a:lnTo>
                  <a:lnTo>
                    <a:pt x="934522" y="2186604"/>
                  </a:lnTo>
                  <a:lnTo>
                    <a:pt x="949595" y="2186604"/>
                  </a:lnTo>
                  <a:lnTo>
                    <a:pt x="949595" y="2163429"/>
                  </a:lnTo>
                  <a:lnTo>
                    <a:pt x="964668" y="2163429"/>
                  </a:lnTo>
                  <a:lnTo>
                    <a:pt x="964668" y="2163429"/>
                  </a:lnTo>
                  <a:lnTo>
                    <a:pt x="979741" y="2163429"/>
                  </a:lnTo>
                  <a:lnTo>
                    <a:pt x="979741" y="2140275"/>
                  </a:lnTo>
                  <a:lnTo>
                    <a:pt x="994814" y="2140275"/>
                  </a:lnTo>
                  <a:lnTo>
                    <a:pt x="994814" y="2094031"/>
                  </a:lnTo>
                  <a:lnTo>
                    <a:pt x="1009887" y="2094031"/>
                  </a:lnTo>
                  <a:lnTo>
                    <a:pt x="1009887" y="2094031"/>
                  </a:lnTo>
                  <a:lnTo>
                    <a:pt x="1040033" y="2094031"/>
                  </a:lnTo>
                  <a:lnTo>
                    <a:pt x="1040033" y="2024818"/>
                  </a:lnTo>
                  <a:lnTo>
                    <a:pt x="1055106" y="2024818"/>
                  </a:lnTo>
                  <a:lnTo>
                    <a:pt x="1055106" y="2001788"/>
                  </a:lnTo>
                  <a:lnTo>
                    <a:pt x="1070178" y="2001788"/>
                  </a:lnTo>
                  <a:lnTo>
                    <a:pt x="1070178" y="1978777"/>
                  </a:lnTo>
                  <a:lnTo>
                    <a:pt x="1085251" y="1978777"/>
                  </a:lnTo>
                  <a:lnTo>
                    <a:pt x="1085251" y="1932816"/>
                  </a:lnTo>
                  <a:lnTo>
                    <a:pt x="1100324" y="1932816"/>
                  </a:lnTo>
                  <a:lnTo>
                    <a:pt x="1100324" y="1932816"/>
                  </a:lnTo>
                  <a:lnTo>
                    <a:pt x="1115397" y="1932816"/>
                  </a:lnTo>
                  <a:lnTo>
                    <a:pt x="1115397" y="1932816"/>
                  </a:lnTo>
                  <a:lnTo>
                    <a:pt x="1130470" y="1932816"/>
                  </a:lnTo>
                  <a:lnTo>
                    <a:pt x="1130470" y="1909864"/>
                  </a:lnTo>
                  <a:lnTo>
                    <a:pt x="1145543" y="1909864"/>
                  </a:lnTo>
                  <a:lnTo>
                    <a:pt x="1145543" y="1864018"/>
                  </a:lnTo>
                  <a:lnTo>
                    <a:pt x="1160616" y="1864018"/>
                  </a:lnTo>
                  <a:lnTo>
                    <a:pt x="1160616" y="1841124"/>
                  </a:lnTo>
                  <a:lnTo>
                    <a:pt x="1175689" y="1841124"/>
                  </a:lnTo>
                  <a:lnTo>
                    <a:pt x="1175689" y="1795392"/>
                  </a:lnTo>
                  <a:lnTo>
                    <a:pt x="1190762" y="1795392"/>
                  </a:lnTo>
                  <a:lnTo>
                    <a:pt x="1190762" y="1749735"/>
                  </a:lnTo>
                  <a:lnTo>
                    <a:pt x="1220908" y="1749735"/>
                  </a:lnTo>
                  <a:lnTo>
                    <a:pt x="1220908" y="1749735"/>
                  </a:lnTo>
                  <a:lnTo>
                    <a:pt x="1235981" y="1749735"/>
                  </a:lnTo>
                  <a:lnTo>
                    <a:pt x="1235981" y="1726934"/>
                  </a:lnTo>
                  <a:lnTo>
                    <a:pt x="1251054" y="1726934"/>
                  </a:lnTo>
                  <a:lnTo>
                    <a:pt x="1251054" y="1681386"/>
                  </a:lnTo>
                  <a:lnTo>
                    <a:pt x="1266127" y="1681386"/>
                  </a:lnTo>
                  <a:lnTo>
                    <a:pt x="1266127" y="1658639"/>
                  </a:lnTo>
                  <a:lnTo>
                    <a:pt x="1281200" y="1658639"/>
                  </a:lnTo>
                  <a:lnTo>
                    <a:pt x="1281200" y="1613200"/>
                  </a:lnTo>
                  <a:lnTo>
                    <a:pt x="1296273" y="1613200"/>
                  </a:lnTo>
                  <a:lnTo>
                    <a:pt x="1296273" y="1590507"/>
                  </a:lnTo>
                  <a:lnTo>
                    <a:pt x="1311346" y="1590507"/>
                  </a:lnTo>
                  <a:lnTo>
                    <a:pt x="1311346" y="1567831"/>
                  </a:lnTo>
                  <a:lnTo>
                    <a:pt x="1326419" y="1567831"/>
                  </a:lnTo>
                  <a:lnTo>
                    <a:pt x="1326419" y="1567831"/>
                  </a:lnTo>
                  <a:lnTo>
                    <a:pt x="1341491" y="1567831"/>
                  </a:lnTo>
                  <a:lnTo>
                    <a:pt x="1341491" y="1545173"/>
                  </a:lnTo>
                  <a:lnTo>
                    <a:pt x="1371637" y="1545173"/>
                  </a:lnTo>
                  <a:lnTo>
                    <a:pt x="1371637" y="1522532"/>
                  </a:lnTo>
                  <a:lnTo>
                    <a:pt x="1386710" y="1522532"/>
                  </a:lnTo>
                  <a:lnTo>
                    <a:pt x="1386710" y="1522532"/>
                  </a:lnTo>
                  <a:lnTo>
                    <a:pt x="1401783" y="1522532"/>
                  </a:lnTo>
                  <a:lnTo>
                    <a:pt x="1401783" y="1499909"/>
                  </a:lnTo>
                  <a:lnTo>
                    <a:pt x="1447002" y="1499909"/>
                  </a:lnTo>
                  <a:lnTo>
                    <a:pt x="1447002" y="1499909"/>
                  </a:lnTo>
                  <a:lnTo>
                    <a:pt x="1462075" y="1499909"/>
                  </a:lnTo>
                  <a:lnTo>
                    <a:pt x="1462075" y="1454715"/>
                  </a:lnTo>
                  <a:lnTo>
                    <a:pt x="1477148" y="1454715"/>
                  </a:lnTo>
                  <a:lnTo>
                    <a:pt x="1477148" y="1432143"/>
                  </a:lnTo>
                  <a:lnTo>
                    <a:pt x="1492221" y="1432143"/>
                  </a:lnTo>
                  <a:lnTo>
                    <a:pt x="1492221" y="1387051"/>
                  </a:lnTo>
                  <a:lnTo>
                    <a:pt x="1507294" y="1387051"/>
                  </a:lnTo>
                  <a:lnTo>
                    <a:pt x="1507294" y="1387051"/>
                  </a:lnTo>
                  <a:lnTo>
                    <a:pt x="1522367" y="1387051"/>
                  </a:lnTo>
                  <a:lnTo>
                    <a:pt x="1522367" y="1342028"/>
                  </a:lnTo>
                  <a:lnTo>
                    <a:pt x="1537440" y="1342028"/>
                  </a:lnTo>
                  <a:lnTo>
                    <a:pt x="1537440" y="1342028"/>
                  </a:lnTo>
                  <a:lnTo>
                    <a:pt x="1552513" y="1342028"/>
                  </a:lnTo>
                  <a:lnTo>
                    <a:pt x="1552513" y="1342028"/>
                  </a:lnTo>
                  <a:lnTo>
                    <a:pt x="1567586" y="1342028"/>
                  </a:lnTo>
                  <a:lnTo>
                    <a:pt x="1567586" y="1297071"/>
                  </a:lnTo>
                  <a:lnTo>
                    <a:pt x="1582659" y="1297071"/>
                  </a:lnTo>
                  <a:lnTo>
                    <a:pt x="1582659" y="1274618"/>
                  </a:lnTo>
                  <a:lnTo>
                    <a:pt x="1597732" y="1274618"/>
                  </a:lnTo>
                  <a:lnTo>
                    <a:pt x="1597732" y="1274618"/>
                  </a:lnTo>
                  <a:lnTo>
                    <a:pt x="1658023" y="1274618"/>
                  </a:lnTo>
                  <a:lnTo>
                    <a:pt x="1658023" y="1274618"/>
                  </a:lnTo>
                  <a:lnTo>
                    <a:pt x="1673096" y="1274618"/>
                  </a:lnTo>
                  <a:lnTo>
                    <a:pt x="1673096" y="1274618"/>
                  </a:lnTo>
                  <a:lnTo>
                    <a:pt x="1688169" y="1274618"/>
                  </a:lnTo>
                  <a:lnTo>
                    <a:pt x="1688169" y="1274618"/>
                  </a:lnTo>
                  <a:lnTo>
                    <a:pt x="1718315" y="1274618"/>
                  </a:lnTo>
                  <a:lnTo>
                    <a:pt x="1718315" y="1229761"/>
                  </a:lnTo>
                  <a:lnTo>
                    <a:pt x="1748461" y="1229761"/>
                  </a:lnTo>
                  <a:lnTo>
                    <a:pt x="1748461" y="1184970"/>
                  </a:lnTo>
                  <a:lnTo>
                    <a:pt x="1778607" y="1184970"/>
                  </a:lnTo>
                  <a:lnTo>
                    <a:pt x="1778607" y="1140245"/>
                  </a:lnTo>
                  <a:lnTo>
                    <a:pt x="1793680" y="1140245"/>
                  </a:lnTo>
                  <a:lnTo>
                    <a:pt x="1793680" y="1117907"/>
                  </a:lnTo>
                  <a:lnTo>
                    <a:pt x="1808753" y="1117907"/>
                  </a:lnTo>
                  <a:lnTo>
                    <a:pt x="1808753" y="1095585"/>
                  </a:lnTo>
                  <a:lnTo>
                    <a:pt x="1823826" y="1095585"/>
                  </a:lnTo>
                  <a:lnTo>
                    <a:pt x="1823826" y="1095585"/>
                  </a:lnTo>
                  <a:lnTo>
                    <a:pt x="1869044" y="1095585"/>
                  </a:lnTo>
                  <a:lnTo>
                    <a:pt x="1869044" y="1073280"/>
                  </a:lnTo>
                  <a:lnTo>
                    <a:pt x="1884117" y="1073280"/>
                  </a:lnTo>
                  <a:lnTo>
                    <a:pt x="1884117" y="1050991"/>
                  </a:lnTo>
                  <a:lnTo>
                    <a:pt x="1899190" y="1050991"/>
                  </a:lnTo>
                  <a:lnTo>
                    <a:pt x="1899190" y="1028717"/>
                  </a:lnTo>
                  <a:lnTo>
                    <a:pt x="1914263" y="1028717"/>
                  </a:lnTo>
                  <a:lnTo>
                    <a:pt x="1914263" y="1028717"/>
                  </a:lnTo>
                  <a:lnTo>
                    <a:pt x="1929336" y="1028717"/>
                  </a:lnTo>
                  <a:lnTo>
                    <a:pt x="1929336" y="1006461"/>
                  </a:lnTo>
                  <a:lnTo>
                    <a:pt x="1959482" y="1006461"/>
                  </a:lnTo>
                  <a:lnTo>
                    <a:pt x="1959482" y="984220"/>
                  </a:lnTo>
                  <a:lnTo>
                    <a:pt x="1989628" y="984220"/>
                  </a:lnTo>
                  <a:lnTo>
                    <a:pt x="1989628" y="984220"/>
                  </a:lnTo>
                  <a:lnTo>
                    <a:pt x="2019774" y="984220"/>
                  </a:lnTo>
                  <a:lnTo>
                    <a:pt x="2019774" y="961995"/>
                  </a:lnTo>
                  <a:lnTo>
                    <a:pt x="2034847" y="961995"/>
                  </a:lnTo>
                  <a:lnTo>
                    <a:pt x="2034847" y="939786"/>
                  </a:lnTo>
                  <a:lnTo>
                    <a:pt x="2049920" y="939786"/>
                  </a:lnTo>
                  <a:lnTo>
                    <a:pt x="2049920" y="939786"/>
                  </a:lnTo>
                  <a:lnTo>
                    <a:pt x="2080066" y="939786"/>
                  </a:lnTo>
                  <a:lnTo>
                    <a:pt x="2080066" y="939786"/>
                  </a:lnTo>
                  <a:lnTo>
                    <a:pt x="2110212" y="939786"/>
                  </a:lnTo>
                  <a:lnTo>
                    <a:pt x="2110212" y="873257"/>
                  </a:lnTo>
                  <a:lnTo>
                    <a:pt x="2125285" y="873257"/>
                  </a:lnTo>
                  <a:lnTo>
                    <a:pt x="2125285" y="828984"/>
                  </a:lnTo>
                  <a:lnTo>
                    <a:pt x="2200649" y="828984"/>
                  </a:lnTo>
                  <a:lnTo>
                    <a:pt x="2200649" y="828984"/>
                  </a:lnTo>
                  <a:lnTo>
                    <a:pt x="2215722" y="828984"/>
                  </a:lnTo>
                  <a:lnTo>
                    <a:pt x="2215722" y="828984"/>
                  </a:lnTo>
                  <a:lnTo>
                    <a:pt x="2260941" y="828984"/>
                  </a:lnTo>
                  <a:lnTo>
                    <a:pt x="2260941" y="784774"/>
                  </a:lnTo>
                  <a:lnTo>
                    <a:pt x="2321233" y="784774"/>
                  </a:lnTo>
                  <a:lnTo>
                    <a:pt x="2321233" y="762694"/>
                  </a:lnTo>
                  <a:lnTo>
                    <a:pt x="2351379" y="762694"/>
                  </a:lnTo>
                  <a:lnTo>
                    <a:pt x="2351379" y="762694"/>
                  </a:lnTo>
                  <a:lnTo>
                    <a:pt x="2381525" y="762694"/>
                  </a:lnTo>
                  <a:lnTo>
                    <a:pt x="2381525" y="762694"/>
                  </a:lnTo>
                  <a:lnTo>
                    <a:pt x="2396598" y="762694"/>
                  </a:lnTo>
                  <a:lnTo>
                    <a:pt x="2396598" y="740629"/>
                  </a:lnTo>
                  <a:lnTo>
                    <a:pt x="2426743" y="740629"/>
                  </a:lnTo>
                  <a:lnTo>
                    <a:pt x="2426743" y="718580"/>
                  </a:lnTo>
                  <a:lnTo>
                    <a:pt x="2456889" y="718580"/>
                  </a:lnTo>
                  <a:lnTo>
                    <a:pt x="2456889" y="718580"/>
                  </a:lnTo>
                  <a:lnTo>
                    <a:pt x="2517181" y="718580"/>
                  </a:lnTo>
                  <a:lnTo>
                    <a:pt x="2517181" y="696547"/>
                  </a:lnTo>
                  <a:lnTo>
                    <a:pt x="2532254" y="696547"/>
                  </a:lnTo>
                  <a:lnTo>
                    <a:pt x="2532254" y="674529"/>
                  </a:lnTo>
                  <a:lnTo>
                    <a:pt x="2547327" y="674529"/>
                  </a:lnTo>
                  <a:lnTo>
                    <a:pt x="2547327" y="674529"/>
                  </a:lnTo>
                  <a:lnTo>
                    <a:pt x="2577473" y="674529"/>
                  </a:lnTo>
                  <a:lnTo>
                    <a:pt x="2577473" y="674529"/>
                  </a:lnTo>
                  <a:lnTo>
                    <a:pt x="2592546" y="674529"/>
                  </a:lnTo>
                  <a:lnTo>
                    <a:pt x="2592546" y="674529"/>
                  </a:lnTo>
                  <a:lnTo>
                    <a:pt x="2607619" y="674529"/>
                  </a:lnTo>
                  <a:lnTo>
                    <a:pt x="2607619" y="652528"/>
                  </a:lnTo>
                  <a:lnTo>
                    <a:pt x="2667910" y="652528"/>
                  </a:lnTo>
                  <a:lnTo>
                    <a:pt x="2667910" y="652528"/>
                  </a:lnTo>
                  <a:lnTo>
                    <a:pt x="2803567" y="652528"/>
                  </a:lnTo>
                  <a:lnTo>
                    <a:pt x="2803567" y="630543"/>
                  </a:lnTo>
                  <a:lnTo>
                    <a:pt x="2833713" y="630543"/>
                  </a:lnTo>
                  <a:lnTo>
                    <a:pt x="2833713" y="630543"/>
                  </a:lnTo>
                  <a:lnTo>
                    <a:pt x="2848786" y="630543"/>
                  </a:lnTo>
                  <a:lnTo>
                    <a:pt x="2848786" y="630543"/>
                  </a:lnTo>
                  <a:lnTo>
                    <a:pt x="2863859" y="630543"/>
                  </a:lnTo>
                  <a:lnTo>
                    <a:pt x="2863859" y="630543"/>
                  </a:lnTo>
                  <a:lnTo>
                    <a:pt x="2924151" y="630543"/>
                  </a:lnTo>
                  <a:lnTo>
                    <a:pt x="2924151" y="630543"/>
                  </a:lnTo>
                  <a:lnTo>
                    <a:pt x="2939223" y="630543"/>
                  </a:lnTo>
                  <a:lnTo>
                    <a:pt x="2939223" y="608574"/>
                  </a:lnTo>
                  <a:lnTo>
                    <a:pt x="2984442" y="608574"/>
                  </a:lnTo>
                  <a:lnTo>
                    <a:pt x="2984442" y="586621"/>
                  </a:lnTo>
                  <a:lnTo>
                    <a:pt x="3029661" y="586621"/>
                  </a:lnTo>
                  <a:lnTo>
                    <a:pt x="3029661" y="586621"/>
                  </a:lnTo>
                  <a:lnTo>
                    <a:pt x="3044734" y="586621"/>
                  </a:lnTo>
                  <a:lnTo>
                    <a:pt x="3044734" y="586621"/>
                  </a:lnTo>
                  <a:lnTo>
                    <a:pt x="3059807" y="586621"/>
                  </a:lnTo>
                  <a:lnTo>
                    <a:pt x="3059807" y="564683"/>
                  </a:lnTo>
                  <a:lnTo>
                    <a:pt x="3089953" y="564683"/>
                  </a:lnTo>
                  <a:lnTo>
                    <a:pt x="3089953" y="520856"/>
                  </a:lnTo>
                  <a:lnTo>
                    <a:pt x="3120099" y="520856"/>
                  </a:lnTo>
                  <a:lnTo>
                    <a:pt x="3120099" y="520856"/>
                  </a:lnTo>
                  <a:lnTo>
                    <a:pt x="3135172" y="520856"/>
                  </a:lnTo>
                  <a:lnTo>
                    <a:pt x="3135172" y="498967"/>
                  </a:lnTo>
                  <a:lnTo>
                    <a:pt x="3165318" y="498967"/>
                  </a:lnTo>
                  <a:lnTo>
                    <a:pt x="3165318" y="477093"/>
                  </a:lnTo>
                  <a:lnTo>
                    <a:pt x="3210536" y="477093"/>
                  </a:lnTo>
                  <a:lnTo>
                    <a:pt x="3210536" y="455236"/>
                  </a:lnTo>
                  <a:lnTo>
                    <a:pt x="3225609" y="455236"/>
                  </a:lnTo>
                  <a:lnTo>
                    <a:pt x="3225609" y="433395"/>
                  </a:lnTo>
                  <a:lnTo>
                    <a:pt x="3255755" y="433395"/>
                  </a:lnTo>
                  <a:lnTo>
                    <a:pt x="3255755" y="433395"/>
                  </a:lnTo>
                  <a:lnTo>
                    <a:pt x="3270828" y="433395"/>
                  </a:lnTo>
                  <a:lnTo>
                    <a:pt x="3270828" y="433395"/>
                  </a:lnTo>
                  <a:lnTo>
                    <a:pt x="3285901" y="433395"/>
                  </a:lnTo>
                  <a:lnTo>
                    <a:pt x="3285901" y="433395"/>
                  </a:lnTo>
                  <a:lnTo>
                    <a:pt x="3331120" y="433395"/>
                  </a:lnTo>
                  <a:lnTo>
                    <a:pt x="3331120" y="433395"/>
                  </a:lnTo>
                  <a:lnTo>
                    <a:pt x="3361266" y="433395"/>
                  </a:lnTo>
                  <a:lnTo>
                    <a:pt x="3361266" y="411570"/>
                  </a:lnTo>
                  <a:lnTo>
                    <a:pt x="3406485" y="411570"/>
                  </a:lnTo>
                  <a:lnTo>
                    <a:pt x="3406485" y="367968"/>
                  </a:lnTo>
                  <a:lnTo>
                    <a:pt x="3496922" y="367968"/>
                  </a:lnTo>
                  <a:lnTo>
                    <a:pt x="3496922" y="367968"/>
                  </a:lnTo>
                  <a:lnTo>
                    <a:pt x="3572287" y="367968"/>
                  </a:lnTo>
                  <a:lnTo>
                    <a:pt x="3572287" y="346192"/>
                  </a:lnTo>
                  <a:lnTo>
                    <a:pt x="3587360" y="346192"/>
                  </a:lnTo>
                  <a:lnTo>
                    <a:pt x="3587360" y="324432"/>
                  </a:lnTo>
                  <a:lnTo>
                    <a:pt x="3768235" y="324432"/>
                  </a:lnTo>
                  <a:lnTo>
                    <a:pt x="3768235" y="302688"/>
                  </a:lnTo>
                  <a:lnTo>
                    <a:pt x="3813454" y="302688"/>
                  </a:lnTo>
                  <a:lnTo>
                    <a:pt x="3813454" y="280960"/>
                  </a:lnTo>
                  <a:lnTo>
                    <a:pt x="3828527" y="280960"/>
                  </a:lnTo>
                  <a:lnTo>
                    <a:pt x="3828527" y="259249"/>
                  </a:lnTo>
                  <a:lnTo>
                    <a:pt x="3888819" y="259249"/>
                  </a:lnTo>
                  <a:lnTo>
                    <a:pt x="3888819" y="215876"/>
                  </a:lnTo>
                  <a:lnTo>
                    <a:pt x="3918965" y="215876"/>
                  </a:lnTo>
                  <a:lnTo>
                    <a:pt x="3918965" y="215876"/>
                  </a:lnTo>
                  <a:lnTo>
                    <a:pt x="3964184" y="215876"/>
                  </a:lnTo>
                  <a:lnTo>
                    <a:pt x="3964184" y="215876"/>
                  </a:lnTo>
                  <a:lnTo>
                    <a:pt x="3979257" y="215876"/>
                  </a:lnTo>
                  <a:lnTo>
                    <a:pt x="3979257" y="215876"/>
                  </a:lnTo>
                  <a:lnTo>
                    <a:pt x="4009402" y="215876"/>
                  </a:lnTo>
                  <a:lnTo>
                    <a:pt x="4009402" y="194213"/>
                  </a:lnTo>
                  <a:lnTo>
                    <a:pt x="4069694" y="194213"/>
                  </a:lnTo>
                  <a:lnTo>
                    <a:pt x="4069694" y="194213"/>
                  </a:lnTo>
                  <a:lnTo>
                    <a:pt x="4084767" y="194213"/>
                  </a:lnTo>
                  <a:lnTo>
                    <a:pt x="4084767" y="194213"/>
                  </a:lnTo>
                  <a:lnTo>
                    <a:pt x="4129986" y="194213"/>
                  </a:lnTo>
                  <a:lnTo>
                    <a:pt x="4129986" y="194213"/>
                  </a:lnTo>
                  <a:lnTo>
                    <a:pt x="4175205" y="194213"/>
                  </a:lnTo>
                  <a:lnTo>
                    <a:pt x="4175205" y="194213"/>
                  </a:lnTo>
                  <a:lnTo>
                    <a:pt x="4220424" y="194213"/>
                  </a:lnTo>
                  <a:lnTo>
                    <a:pt x="4220424" y="194213"/>
                  </a:lnTo>
                  <a:lnTo>
                    <a:pt x="4265643" y="194213"/>
                  </a:lnTo>
                  <a:lnTo>
                    <a:pt x="4265643" y="172568"/>
                  </a:lnTo>
                  <a:lnTo>
                    <a:pt x="4310861" y="172568"/>
                  </a:lnTo>
                  <a:lnTo>
                    <a:pt x="4310861" y="172568"/>
                  </a:lnTo>
                  <a:lnTo>
                    <a:pt x="4325934" y="172568"/>
                  </a:lnTo>
                  <a:lnTo>
                    <a:pt x="4325934" y="172568"/>
                  </a:lnTo>
                  <a:lnTo>
                    <a:pt x="4371153" y="172568"/>
                  </a:lnTo>
                  <a:lnTo>
                    <a:pt x="4371153" y="150938"/>
                  </a:lnTo>
                  <a:lnTo>
                    <a:pt x="4416372" y="150938"/>
                  </a:lnTo>
                  <a:lnTo>
                    <a:pt x="4416372" y="129325"/>
                  </a:lnTo>
                  <a:lnTo>
                    <a:pt x="4506810" y="129325"/>
                  </a:lnTo>
                  <a:lnTo>
                    <a:pt x="4506810" y="129325"/>
                  </a:lnTo>
                  <a:lnTo>
                    <a:pt x="4582174" y="129325"/>
                  </a:lnTo>
                  <a:lnTo>
                    <a:pt x="4582174" y="107730"/>
                  </a:lnTo>
                  <a:lnTo>
                    <a:pt x="4642466" y="107730"/>
                  </a:lnTo>
                  <a:lnTo>
                    <a:pt x="4642466" y="107730"/>
                  </a:lnTo>
                  <a:lnTo>
                    <a:pt x="4747977" y="107730"/>
                  </a:lnTo>
                  <a:lnTo>
                    <a:pt x="4747977" y="107730"/>
                  </a:lnTo>
                  <a:lnTo>
                    <a:pt x="4793196" y="107730"/>
                  </a:lnTo>
                  <a:lnTo>
                    <a:pt x="4793196" y="86150"/>
                  </a:lnTo>
                  <a:lnTo>
                    <a:pt x="4853487" y="86150"/>
                  </a:lnTo>
                  <a:lnTo>
                    <a:pt x="4853487" y="86150"/>
                  </a:lnTo>
                  <a:lnTo>
                    <a:pt x="4958998" y="86150"/>
                  </a:lnTo>
                  <a:lnTo>
                    <a:pt x="4958998" y="86150"/>
                  </a:lnTo>
                  <a:lnTo>
                    <a:pt x="5004217" y="86150"/>
                  </a:lnTo>
                  <a:lnTo>
                    <a:pt x="5004217" y="86150"/>
                  </a:lnTo>
                  <a:lnTo>
                    <a:pt x="5049436" y="86150"/>
                  </a:lnTo>
                  <a:lnTo>
                    <a:pt x="5049436" y="43041"/>
                  </a:lnTo>
                  <a:lnTo>
                    <a:pt x="5079581" y="43041"/>
                  </a:lnTo>
                  <a:lnTo>
                    <a:pt x="5079581" y="43041"/>
                  </a:lnTo>
                  <a:lnTo>
                    <a:pt x="5094654" y="43041"/>
                  </a:lnTo>
                  <a:lnTo>
                    <a:pt x="5094654" y="43041"/>
                  </a:lnTo>
                  <a:lnTo>
                    <a:pt x="5139873" y="43041"/>
                  </a:lnTo>
                  <a:lnTo>
                    <a:pt x="5139873" y="21512"/>
                  </a:lnTo>
                  <a:lnTo>
                    <a:pt x="5290603" y="21512"/>
                  </a:lnTo>
                  <a:lnTo>
                    <a:pt x="5290603" y="0"/>
                  </a:lnTo>
                  <a:lnTo>
                    <a:pt x="5365967" y="0"/>
                  </a:lnTo>
                  <a:lnTo>
                    <a:pt x="5365967" y="0"/>
                  </a:lnTo>
                  <a:lnTo>
                    <a:pt x="5381040" y="0"/>
                  </a:lnTo>
                  <a:lnTo>
                    <a:pt x="5381040" y="0"/>
                  </a:lnTo>
                  <a:lnTo>
                    <a:pt x="5501624" y="0"/>
                  </a:lnTo>
                  <a:lnTo>
                    <a:pt x="5501624" y="0"/>
                  </a:lnTo>
                </a:path>
              </a:pathLst>
            </a:custGeom>
          </p:spPr>
          <p:txBody>
            <a:bodyPr/>
            <a:lstStyle/>
            <a:p>
              <a:endParaRPr sz="2000"/>
            </a:p>
          </p:txBody>
        </p:sp>
        <p:sp>
          <p:nvSpPr>
            <p:cNvPr id="133" name="pl131">
              <a:extLst>
                <a:ext uri="{FF2B5EF4-FFF2-40B4-BE49-F238E27FC236}">
                  <a16:creationId xmlns:a16="http://schemas.microsoft.com/office/drawing/2014/main" id="{8CF7BFEE-74E8-BE38-18A7-E522B9A48365}"/>
                </a:ext>
              </a:extLst>
            </p:cNvPr>
            <p:cNvSpPr/>
            <p:nvPr/>
          </p:nvSpPr>
          <p:spPr>
            <a:xfrm>
              <a:off x="8623434" y="2247702"/>
              <a:ext cx="5501611" cy="2387347"/>
            </a:xfrm>
            <a:custGeom>
              <a:avLst/>
              <a:gdLst/>
              <a:ahLst/>
              <a:cxnLst/>
              <a:rect l="0" t="0" r="0" b="0"/>
              <a:pathLst>
                <a:path w="5501624" h="3724151">
                  <a:moveTo>
                    <a:pt x="5501624" y="0"/>
                  </a:moveTo>
                  <a:lnTo>
                    <a:pt x="5501624" y="0"/>
                  </a:lnTo>
                  <a:lnTo>
                    <a:pt x="5381040" y="0"/>
                  </a:lnTo>
                  <a:lnTo>
                    <a:pt x="5381040" y="0"/>
                  </a:lnTo>
                  <a:lnTo>
                    <a:pt x="5365967" y="0"/>
                  </a:lnTo>
                  <a:lnTo>
                    <a:pt x="5365967" y="0"/>
                  </a:lnTo>
                  <a:lnTo>
                    <a:pt x="5290603" y="0"/>
                  </a:lnTo>
                  <a:lnTo>
                    <a:pt x="5290603" y="22530"/>
                  </a:lnTo>
                  <a:lnTo>
                    <a:pt x="5139873" y="22530"/>
                  </a:lnTo>
                  <a:lnTo>
                    <a:pt x="5139873" y="45043"/>
                  </a:lnTo>
                  <a:lnTo>
                    <a:pt x="5094654" y="45043"/>
                  </a:lnTo>
                  <a:lnTo>
                    <a:pt x="5094654" y="45043"/>
                  </a:lnTo>
                  <a:lnTo>
                    <a:pt x="5079581" y="45043"/>
                  </a:lnTo>
                  <a:lnTo>
                    <a:pt x="5079581" y="45043"/>
                  </a:lnTo>
                  <a:lnTo>
                    <a:pt x="5049436" y="45043"/>
                  </a:lnTo>
                  <a:lnTo>
                    <a:pt x="5049436" y="90018"/>
                  </a:lnTo>
                  <a:lnTo>
                    <a:pt x="5004217" y="90018"/>
                  </a:lnTo>
                  <a:lnTo>
                    <a:pt x="5004217" y="90018"/>
                  </a:lnTo>
                  <a:lnTo>
                    <a:pt x="4958998" y="90018"/>
                  </a:lnTo>
                  <a:lnTo>
                    <a:pt x="4958998" y="90018"/>
                  </a:lnTo>
                  <a:lnTo>
                    <a:pt x="4853487" y="90018"/>
                  </a:lnTo>
                  <a:lnTo>
                    <a:pt x="4853487" y="90018"/>
                  </a:lnTo>
                  <a:lnTo>
                    <a:pt x="4793196" y="90018"/>
                  </a:lnTo>
                  <a:lnTo>
                    <a:pt x="4793196" y="112480"/>
                  </a:lnTo>
                  <a:lnTo>
                    <a:pt x="4747977" y="112480"/>
                  </a:lnTo>
                  <a:lnTo>
                    <a:pt x="4747977" y="112480"/>
                  </a:lnTo>
                  <a:lnTo>
                    <a:pt x="4642466" y="112480"/>
                  </a:lnTo>
                  <a:lnTo>
                    <a:pt x="4642466" y="112480"/>
                  </a:lnTo>
                  <a:lnTo>
                    <a:pt x="4582174" y="112480"/>
                  </a:lnTo>
                  <a:lnTo>
                    <a:pt x="4582174" y="134926"/>
                  </a:lnTo>
                  <a:lnTo>
                    <a:pt x="4506810" y="134926"/>
                  </a:lnTo>
                  <a:lnTo>
                    <a:pt x="4506810" y="134926"/>
                  </a:lnTo>
                  <a:lnTo>
                    <a:pt x="4416372" y="134926"/>
                  </a:lnTo>
                  <a:lnTo>
                    <a:pt x="4416372" y="157354"/>
                  </a:lnTo>
                  <a:lnTo>
                    <a:pt x="4371153" y="157354"/>
                  </a:lnTo>
                  <a:lnTo>
                    <a:pt x="4371153" y="179766"/>
                  </a:lnTo>
                  <a:lnTo>
                    <a:pt x="4325934" y="179766"/>
                  </a:lnTo>
                  <a:lnTo>
                    <a:pt x="4325934" y="179766"/>
                  </a:lnTo>
                  <a:lnTo>
                    <a:pt x="4310861" y="179766"/>
                  </a:lnTo>
                  <a:lnTo>
                    <a:pt x="4310861" y="179766"/>
                  </a:lnTo>
                  <a:lnTo>
                    <a:pt x="4265643" y="179766"/>
                  </a:lnTo>
                  <a:lnTo>
                    <a:pt x="4265643" y="202161"/>
                  </a:lnTo>
                  <a:lnTo>
                    <a:pt x="4220424" y="202161"/>
                  </a:lnTo>
                  <a:lnTo>
                    <a:pt x="4220424" y="202161"/>
                  </a:lnTo>
                  <a:lnTo>
                    <a:pt x="4175205" y="202161"/>
                  </a:lnTo>
                  <a:lnTo>
                    <a:pt x="4175205" y="202161"/>
                  </a:lnTo>
                  <a:lnTo>
                    <a:pt x="4129986" y="202161"/>
                  </a:lnTo>
                  <a:lnTo>
                    <a:pt x="4129986" y="202161"/>
                  </a:lnTo>
                  <a:lnTo>
                    <a:pt x="4084767" y="202161"/>
                  </a:lnTo>
                  <a:lnTo>
                    <a:pt x="4084767" y="202161"/>
                  </a:lnTo>
                  <a:lnTo>
                    <a:pt x="4069694" y="202161"/>
                  </a:lnTo>
                  <a:lnTo>
                    <a:pt x="4069694" y="202161"/>
                  </a:lnTo>
                  <a:lnTo>
                    <a:pt x="4009402" y="202161"/>
                  </a:lnTo>
                  <a:lnTo>
                    <a:pt x="4009402" y="224540"/>
                  </a:lnTo>
                  <a:lnTo>
                    <a:pt x="3979257" y="224540"/>
                  </a:lnTo>
                  <a:lnTo>
                    <a:pt x="3979257" y="224540"/>
                  </a:lnTo>
                  <a:lnTo>
                    <a:pt x="3964184" y="224540"/>
                  </a:lnTo>
                  <a:lnTo>
                    <a:pt x="3964184" y="224540"/>
                  </a:lnTo>
                  <a:lnTo>
                    <a:pt x="3918965" y="224540"/>
                  </a:lnTo>
                  <a:lnTo>
                    <a:pt x="3918965" y="224540"/>
                  </a:lnTo>
                  <a:lnTo>
                    <a:pt x="3888819" y="224540"/>
                  </a:lnTo>
                  <a:lnTo>
                    <a:pt x="3888819" y="269247"/>
                  </a:lnTo>
                  <a:lnTo>
                    <a:pt x="3828527" y="269247"/>
                  </a:lnTo>
                  <a:lnTo>
                    <a:pt x="3828527" y="291575"/>
                  </a:lnTo>
                  <a:lnTo>
                    <a:pt x="3813454" y="291575"/>
                  </a:lnTo>
                  <a:lnTo>
                    <a:pt x="3813454" y="313887"/>
                  </a:lnTo>
                  <a:lnTo>
                    <a:pt x="3768235" y="313887"/>
                  </a:lnTo>
                  <a:lnTo>
                    <a:pt x="3768235" y="336183"/>
                  </a:lnTo>
                  <a:lnTo>
                    <a:pt x="3587360" y="336183"/>
                  </a:lnTo>
                  <a:lnTo>
                    <a:pt x="3587360" y="358461"/>
                  </a:lnTo>
                  <a:lnTo>
                    <a:pt x="3572287" y="358461"/>
                  </a:lnTo>
                  <a:lnTo>
                    <a:pt x="3572287" y="380723"/>
                  </a:lnTo>
                  <a:lnTo>
                    <a:pt x="3496922" y="380723"/>
                  </a:lnTo>
                  <a:lnTo>
                    <a:pt x="3496922" y="380723"/>
                  </a:lnTo>
                  <a:lnTo>
                    <a:pt x="3406485" y="380723"/>
                  </a:lnTo>
                  <a:lnTo>
                    <a:pt x="3406485" y="425198"/>
                  </a:lnTo>
                  <a:lnTo>
                    <a:pt x="3361266" y="425198"/>
                  </a:lnTo>
                  <a:lnTo>
                    <a:pt x="3361266" y="447411"/>
                  </a:lnTo>
                  <a:lnTo>
                    <a:pt x="3331120" y="447411"/>
                  </a:lnTo>
                  <a:lnTo>
                    <a:pt x="3331120" y="447411"/>
                  </a:lnTo>
                  <a:lnTo>
                    <a:pt x="3285901" y="447411"/>
                  </a:lnTo>
                  <a:lnTo>
                    <a:pt x="3285901" y="447411"/>
                  </a:lnTo>
                  <a:lnTo>
                    <a:pt x="3270828" y="447411"/>
                  </a:lnTo>
                  <a:lnTo>
                    <a:pt x="3270828" y="447411"/>
                  </a:lnTo>
                  <a:lnTo>
                    <a:pt x="3255755" y="447411"/>
                  </a:lnTo>
                  <a:lnTo>
                    <a:pt x="3255755" y="447411"/>
                  </a:lnTo>
                  <a:lnTo>
                    <a:pt x="3225609" y="447411"/>
                  </a:lnTo>
                  <a:lnTo>
                    <a:pt x="3225609" y="469607"/>
                  </a:lnTo>
                  <a:lnTo>
                    <a:pt x="3210536" y="469607"/>
                  </a:lnTo>
                  <a:lnTo>
                    <a:pt x="3210536" y="491787"/>
                  </a:lnTo>
                  <a:lnTo>
                    <a:pt x="3165318" y="491787"/>
                  </a:lnTo>
                  <a:lnTo>
                    <a:pt x="3165318" y="513950"/>
                  </a:lnTo>
                  <a:lnTo>
                    <a:pt x="3135172" y="513950"/>
                  </a:lnTo>
                  <a:lnTo>
                    <a:pt x="3135172" y="536097"/>
                  </a:lnTo>
                  <a:lnTo>
                    <a:pt x="3120099" y="536097"/>
                  </a:lnTo>
                  <a:lnTo>
                    <a:pt x="3120099" y="536097"/>
                  </a:lnTo>
                  <a:lnTo>
                    <a:pt x="3089953" y="536097"/>
                  </a:lnTo>
                  <a:lnTo>
                    <a:pt x="3089953" y="580342"/>
                  </a:lnTo>
                  <a:lnTo>
                    <a:pt x="3059807" y="580342"/>
                  </a:lnTo>
                  <a:lnTo>
                    <a:pt x="3059807" y="602440"/>
                  </a:lnTo>
                  <a:lnTo>
                    <a:pt x="3044734" y="602440"/>
                  </a:lnTo>
                  <a:lnTo>
                    <a:pt x="3044734" y="602440"/>
                  </a:lnTo>
                  <a:lnTo>
                    <a:pt x="3029661" y="602440"/>
                  </a:lnTo>
                  <a:lnTo>
                    <a:pt x="3029661" y="602440"/>
                  </a:lnTo>
                  <a:lnTo>
                    <a:pt x="2984442" y="602440"/>
                  </a:lnTo>
                  <a:lnTo>
                    <a:pt x="2984442" y="624522"/>
                  </a:lnTo>
                  <a:lnTo>
                    <a:pt x="2939223" y="624522"/>
                  </a:lnTo>
                  <a:lnTo>
                    <a:pt x="2939223" y="646587"/>
                  </a:lnTo>
                  <a:lnTo>
                    <a:pt x="2924151" y="646587"/>
                  </a:lnTo>
                  <a:lnTo>
                    <a:pt x="2924151" y="646587"/>
                  </a:lnTo>
                  <a:lnTo>
                    <a:pt x="2863859" y="646587"/>
                  </a:lnTo>
                  <a:lnTo>
                    <a:pt x="2863859" y="646587"/>
                  </a:lnTo>
                  <a:lnTo>
                    <a:pt x="2848786" y="646587"/>
                  </a:lnTo>
                  <a:lnTo>
                    <a:pt x="2848786" y="646587"/>
                  </a:lnTo>
                  <a:lnTo>
                    <a:pt x="2833713" y="646587"/>
                  </a:lnTo>
                  <a:lnTo>
                    <a:pt x="2833713" y="646587"/>
                  </a:lnTo>
                  <a:lnTo>
                    <a:pt x="2803567" y="646587"/>
                  </a:lnTo>
                  <a:lnTo>
                    <a:pt x="2803567" y="668636"/>
                  </a:lnTo>
                  <a:lnTo>
                    <a:pt x="2667910" y="668636"/>
                  </a:lnTo>
                  <a:lnTo>
                    <a:pt x="2667910" y="668636"/>
                  </a:lnTo>
                  <a:lnTo>
                    <a:pt x="2607619" y="668636"/>
                  </a:lnTo>
                  <a:lnTo>
                    <a:pt x="2607619" y="690669"/>
                  </a:lnTo>
                  <a:lnTo>
                    <a:pt x="2592546" y="690669"/>
                  </a:lnTo>
                  <a:lnTo>
                    <a:pt x="2592546" y="690669"/>
                  </a:lnTo>
                  <a:lnTo>
                    <a:pt x="2577473" y="690669"/>
                  </a:lnTo>
                  <a:lnTo>
                    <a:pt x="2577473" y="690669"/>
                  </a:lnTo>
                  <a:lnTo>
                    <a:pt x="2547327" y="690669"/>
                  </a:lnTo>
                  <a:lnTo>
                    <a:pt x="2547327" y="690669"/>
                  </a:lnTo>
                  <a:lnTo>
                    <a:pt x="2532254" y="690669"/>
                  </a:lnTo>
                  <a:lnTo>
                    <a:pt x="2532254" y="712685"/>
                  </a:lnTo>
                  <a:lnTo>
                    <a:pt x="2517181" y="712685"/>
                  </a:lnTo>
                  <a:lnTo>
                    <a:pt x="2517181" y="734685"/>
                  </a:lnTo>
                  <a:lnTo>
                    <a:pt x="2456889" y="734685"/>
                  </a:lnTo>
                  <a:lnTo>
                    <a:pt x="2456889" y="734685"/>
                  </a:lnTo>
                  <a:lnTo>
                    <a:pt x="2426743" y="734685"/>
                  </a:lnTo>
                  <a:lnTo>
                    <a:pt x="2426743" y="756669"/>
                  </a:lnTo>
                  <a:lnTo>
                    <a:pt x="2396598" y="756669"/>
                  </a:lnTo>
                  <a:lnTo>
                    <a:pt x="2396598" y="778637"/>
                  </a:lnTo>
                  <a:lnTo>
                    <a:pt x="2381525" y="778637"/>
                  </a:lnTo>
                  <a:lnTo>
                    <a:pt x="2381525" y="778637"/>
                  </a:lnTo>
                  <a:lnTo>
                    <a:pt x="2351379" y="778637"/>
                  </a:lnTo>
                  <a:lnTo>
                    <a:pt x="2351379" y="778637"/>
                  </a:lnTo>
                  <a:lnTo>
                    <a:pt x="2321233" y="778637"/>
                  </a:lnTo>
                  <a:lnTo>
                    <a:pt x="2321233" y="800588"/>
                  </a:lnTo>
                  <a:lnTo>
                    <a:pt x="2260941" y="800588"/>
                  </a:lnTo>
                  <a:lnTo>
                    <a:pt x="2260941" y="844442"/>
                  </a:lnTo>
                  <a:lnTo>
                    <a:pt x="2215722" y="844442"/>
                  </a:lnTo>
                  <a:lnTo>
                    <a:pt x="2215722" y="844442"/>
                  </a:lnTo>
                  <a:lnTo>
                    <a:pt x="2200649" y="844442"/>
                  </a:lnTo>
                  <a:lnTo>
                    <a:pt x="2200649" y="844442"/>
                  </a:lnTo>
                  <a:lnTo>
                    <a:pt x="2125285" y="844442"/>
                  </a:lnTo>
                  <a:lnTo>
                    <a:pt x="2125285" y="888230"/>
                  </a:lnTo>
                  <a:lnTo>
                    <a:pt x="2110212" y="888230"/>
                  </a:lnTo>
                  <a:lnTo>
                    <a:pt x="2110212" y="953789"/>
                  </a:lnTo>
                  <a:lnTo>
                    <a:pt x="2080066" y="953789"/>
                  </a:lnTo>
                  <a:lnTo>
                    <a:pt x="2080066" y="953789"/>
                  </a:lnTo>
                  <a:lnTo>
                    <a:pt x="2049920" y="953789"/>
                  </a:lnTo>
                  <a:lnTo>
                    <a:pt x="2049920" y="953789"/>
                  </a:lnTo>
                  <a:lnTo>
                    <a:pt x="2034847" y="953789"/>
                  </a:lnTo>
                  <a:lnTo>
                    <a:pt x="2034847" y="975609"/>
                  </a:lnTo>
                  <a:lnTo>
                    <a:pt x="2019774" y="975609"/>
                  </a:lnTo>
                  <a:lnTo>
                    <a:pt x="2019774" y="997412"/>
                  </a:lnTo>
                  <a:lnTo>
                    <a:pt x="1989628" y="997412"/>
                  </a:lnTo>
                  <a:lnTo>
                    <a:pt x="1989628" y="997412"/>
                  </a:lnTo>
                  <a:lnTo>
                    <a:pt x="1959482" y="997412"/>
                  </a:lnTo>
                  <a:lnTo>
                    <a:pt x="1959482" y="1019199"/>
                  </a:lnTo>
                  <a:lnTo>
                    <a:pt x="1929336" y="1019199"/>
                  </a:lnTo>
                  <a:lnTo>
                    <a:pt x="1929336" y="1040969"/>
                  </a:lnTo>
                  <a:lnTo>
                    <a:pt x="1914263" y="1040969"/>
                  </a:lnTo>
                  <a:lnTo>
                    <a:pt x="1914263" y="1040969"/>
                  </a:lnTo>
                  <a:lnTo>
                    <a:pt x="1899190" y="1040969"/>
                  </a:lnTo>
                  <a:lnTo>
                    <a:pt x="1899190" y="1062723"/>
                  </a:lnTo>
                  <a:lnTo>
                    <a:pt x="1884117" y="1062723"/>
                  </a:lnTo>
                  <a:lnTo>
                    <a:pt x="1884117" y="1084460"/>
                  </a:lnTo>
                  <a:lnTo>
                    <a:pt x="1869044" y="1084460"/>
                  </a:lnTo>
                  <a:lnTo>
                    <a:pt x="1869044" y="1106180"/>
                  </a:lnTo>
                  <a:lnTo>
                    <a:pt x="1823826" y="1106180"/>
                  </a:lnTo>
                  <a:lnTo>
                    <a:pt x="1823826" y="1106180"/>
                  </a:lnTo>
                  <a:lnTo>
                    <a:pt x="1808753" y="1106180"/>
                  </a:lnTo>
                  <a:lnTo>
                    <a:pt x="1808753" y="1127884"/>
                  </a:lnTo>
                  <a:lnTo>
                    <a:pt x="1793680" y="1127884"/>
                  </a:lnTo>
                  <a:lnTo>
                    <a:pt x="1793680" y="1149571"/>
                  </a:lnTo>
                  <a:lnTo>
                    <a:pt x="1778607" y="1149571"/>
                  </a:lnTo>
                  <a:lnTo>
                    <a:pt x="1778607" y="1192894"/>
                  </a:lnTo>
                  <a:lnTo>
                    <a:pt x="1748461" y="1192894"/>
                  </a:lnTo>
                  <a:lnTo>
                    <a:pt x="1748461" y="1236149"/>
                  </a:lnTo>
                  <a:lnTo>
                    <a:pt x="1718315" y="1236149"/>
                  </a:lnTo>
                  <a:lnTo>
                    <a:pt x="1718315" y="1279337"/>
                  </a:lnTo>
                  <a:lnTo>
                    <a:pt x="1688169" y="1279337"/>
                  </a:lnTo>
                  <a:lnTo>
                    <a:pt x="1688169" y="1279337"/>
                  </a:lnTo>
                  <a:lnTo>
                    <a:pt x="1673096" y="1279337"/>
                  </a:lnTo>
                  <a:lnTo>
                    <a:pt x="1673096" y="1279337"/>
                  </a:lnTo>
                  <a:lnTo>
                    <a:pt x="1658023" y="1279337"/>
                  </a:lnTo>
                  <a:lnTo>
                    <a:pt x="1658023" y="1279337"/>
                  </a:lnTo>
                  <a:lnTo>
                    <a:pt x="1597732" y="1279337"/>
                  </a:lnTo>
                  <a:lnTo>
                    <a:pt x="1597732" y="1279337"/>
                  </a:lnTo>
                  <a:lnTo>
                    <a:pt x="1582659" y="1279337"/>
                  </a:lnTo>
                  <a:lnTo>
                    <a:pt x="1582659" y="1300905"/>
                  </a:lnTo>
                  <a:lnTo>
                    <a:pt x="1567586" y="1300905"/>
                  </a:lnTo>
                  <a:lnTo>
                    <a:pt x="1567586" y="1343989"/>
                  </a:lnTo>
                  <a:lnTo>
                    <a:pt x="1552513" y="1343989"/>
                  </a:lnTo>
                  <a:lnTo>
                    <a:pt x="1552513" y="1343989"/>
                  </a:lnTo>
                  <a:lnTo>
                    <a:pt x="1537440" y="1343989"/>
                  </a:lnTo>
                  <a:lnTo>
                    <a:pt x="1537440" y="1343989"/>
                  </a:lnTo>
                  <a:lnTo>
                    <a:pt x="1522367" y="1343989"/>
                  </a:lnTo>
                  <a:lnTo>
                    <a:pt x="1522367" y="1387004"/>
                  </a:lnTo>
                  <a:lnTo>
                    <a:pt x="1507294" y="1387004"/>
                  </a:lnTo>
                  <a:lnTo>
                    <a:pt x="1507294" y="1387004"/>
                  </a:lnTo>
                  <a:lnTo>
                    <a:pt x="1492221" y="1387004"/>
                  </a:lnTo>
                  <a:lnTo>
                    <a:pt x="1492221" y="1429948"/>
                  </a:lnTo>
                  <a:lnTo>
                    <a:pt x="1477148" y="1429948"/>
                  </a:lnTo>
                  <a:lnTo>
                    <a:pt x="1477148" y="1451394"/>
                  </a:lnTo>
                  <a:lnTo>
                    <a:pt x="1462075" y="1451394"/>
                  </a:lnTo>
                  <a:lnTo>
                    <a:pt x="1462075" y="1494232"/>
                  </a:lnTo>
                  <a:lnTo>
                    <a:pt x="1447002" y="1494232"/>
                  </a:lnTo>
                  <a:lnTo>
                    <a:pt x="1447002" y="1494232"/>
                  </a:lnTo>
                  <a:lnTo>
                    <a:pt x="1401783" y="1494232"/>
                  </a:lnTo>
                  <a:lnTo>
                    <a:pt x="1401783" y="1515624"/>
                  </a:lnTo>
                  <a:lnTo>
                    <a:pt x="1386710" y="1515624"/>
                  </a:lnTo>
                  <a:lnTo>
                    <a:pt x="1386710" y="1515624"/>
                  </a:lnTo>
                  <a:lnTo>
                    <a:pt x="1371637" y="1515624"/>
                  </a:lnTo>
                  <a:lnTo>
                    <a:pt x="1371637" y="1536998"/>
                  </a:lnTo>
                  <a:lnTo>
                    <a:pt x="1341491" y="1536998"/>
                  </a:lnTo>
                  <a:lnTo>
                    <a:pt x="1341491" y="1558354"/>
                  </a:lnTo>
                  <a:lnTo>
                    <a:pt x="1326419" y="1558354"/>
                  </a:lnTo>
                  <a:lnTo>
                    <a:pt x="1326419" y="1558354"/>
                  </a:lnTo>
                  <a:lnTo>
                    <a:pt x="1311346" y="1558354"/>
                  </a:lnTo>
                  <a:lnTo>
                    <a:pt x="1311346" y="1579692"/>
                  </a:lnTo>
                  <a:lnTo>
                    <a:pt x="1296273" y="1579692"/>
                  </a:lnTo>
                  <a:lnTo>
                    <a:pt x="1296273" y="1601012"/>
                  </a:lnTo>
                  <a:lnTo>
                    <a:pt x="1281200" y="1601012"/>
                  </a:lnTo>
                  <a:lnTo>
                    <a:pt x="1281200" y="1643596"/>
                  </a:lnTo>
                  <a:lnTo>
                    <a:pt x="1266127" y="1643596"/>
                  </a:lnTo>
                  <a:lnTo>
                    <a:pt x="1266127" y="1664860"/>
                  </a:lnTo>
                  <a:lnTo>
                    <a:pt x="1251054" y="1664860"/>
                  </a:lnTo>
                  <a:lnTo>
                    <a:pt x="1251054" y="1707332"/>
                  </a:lnTo>
                  <a:lnTo>
                    <a:pt x="1235981" y="1707332"/>
                  </a:lnTo>
                  <a:lnTo>
                    <a:pt x="1235981" y="1728539"/>
                  </a:lnTo>
                  <a:lnTo>
                    <a:pt x="1220908" y="1728539"/>
                  </a:lnTo>
                  <a:lnTo>
                    <a:pt x="1220908" y="1728539"/>
                  </a:lnTo>
                  <a:lnTo>
                    <a:pt x="1190762" y="1728539"/>
                  </a:lnTo>
                  <a:lnTo>
                    <a:pt x="1190762" y="1770897"/>
                  </a:lnTo>
                  <a:lnTo>
                    <a:pt x="1175689" y="1770897"/>
                  </a:lnTo>
                  <a:lnTo>
                    <a:pt x="1175689" y="1813177"/>
                  </a:lnTo>
                  <a:lnTo>
                    <a:pt x="1160616" y="1813177"/>
                  </a:lnTo>
                  <a:lnTo>
                    <a:pt x="1160616" y="1834288"/>
                  </a:lnTo>
                  <a:lnTo>
                    <a:pt x="1145543" y="1834288"/>
                  </a:lnTo>
                  <a:lnTo>
                    <a:pt x="1145543" y="1876450"/>
                  </a:lnTo>
                  <a:lnTo>
                    <a:pt x="1130470" y="1876450"/>
                  </a:lnTo>
                  <a:lnTo>
                    <a:pt x="1130470" y="1897501"/>
                  </a:lnTo>
                  <a:lnTo>
                    <a:pt x="1115397" y="1897501"/>
                  </a:lnTo>
                  <a:lnTo>
                    <a:pt x="1115397" y="1897501"/>
                  </a:lnTo>
                  <a:lnTo>
                    <a:pt x="1100324" y="1897501"/>
                  </a:lnTo>
                  <a:lnTo>
                    <a:pt x="1100324" y="1897501"/>
                  </a:lnTo>
                  <a:lnTo>
                    <a:pt x="1085251" y="1897501"/>
                  </a:lnTo>
                  <a:lnTo>
                    <a:pt x="1085251" y="1939541"/>
                  </a:lnTo>
                  <a:lnTo>
                    <a:pt x="1070178" y="1939541"/>
                  </a:lnTo>
                  <a:lnTo>
                    <a:pt x="1070178" y="1960531"/>
                  </a:lnTo>
                  <a:lnTo>
                    <a:pt x="1055106" y="1960531"/>
                  </a:lnTo>
                  <a:lnTo>
                    <a:pt x="1055106" y="1981499"/>
                  </a:lnTo>
                  <a:lnTo>
                    <a:pt x="1040033" y="1981499"/>
                  </a:lnTo>
                  <a:lnTo>
                    <a:pt x="1040033" y="2044279"/>
                  </a:lnTo>
                  <a:lnTo>
                    <a:pt x="1009887" y="2044279"/>
                  </a:lnTo>
                  <a:lnTo>
                    <a:pt x="1009887" y="2044279"/>
                  </a:lnTo>
                  <a:lnTo>
                    <a:pt x="994814" y="2044279"/>
                  </a:lnTo>
                  <a:lnTo>
                    <a:pt x="994814" y="2086024"/>
                  </a:lnTo>
                  <a:lnTo>
                    <a:pt x="979741" y="2086024"/>
                  </a:lnTo>
                  <a:lnTo>
                    <a:pt x="979741" y="2106864"/>
                  </a:lnTo>
                  <a:lnTo>
                    <a:pt x="964668" y="2106864"/>
                  </a:lnTo>
                  <a:lnTo>
                    <a:pt x="964668" y="2106864"/>
                  </a:lnTo>
                  <a:lnTo>
                    <a:pt x="949595" y="2106864"/>
                  </a:lnTo>
                  <a:lnTo>
                    <a:pt x="949595" y="2127681"/>
                  </a:lnTo>
                  <a:lnTo>
                    <a:pt x="934522" y="2127681"/>
                  </a:lnTo>
                  <a:lnTo>
                    <a:pt x="934522" y="2189998"/>
                  </a:lnTo>
                  <a:lnTo>
                    <a:pt x="919449" y="2189998"/>
                  </a:lnTo>
                  <a:lnTo>
                    <a:pt x="919449" y="2210724"/>
                  </a:lnTo>
                  <a:lnTo>
                    <a:pt x="904376" y="2210724"/>
                  </a:lnTo>
                  <a:lnTo>
                    <a:pt x="904376" y="2231427"/>
                  </a:lnTo>
                  <a:lnTo>
                    <a:pt x="889303" y="2231427"/>
                  </a:lnTo>
                  <a:lnTo>
                    <a:pt x="889303" y="2231427"/>
                  </a:lnTo>
                  <a:lnTo>
                    <a:pt x="874230" y="2231427"/>
                  </a:lnTo>
                  <a:lnTo>
                    <a:pt x="874230" y="2252106"/>
                  </a:lnTo>
                  <a:lnTo>
                    <a:pt x="859157" y="2252106"/>
                  </a:lnTo>
                  <a:lnTo>
                    <a:pt x="859157" y="2272761"/>
                  </a:lnTo>
                  <a:lnTo>
                    <a:pt x="844084" y="2272761"/>
                  </a:lnTo>
                  <a:lnTo>
                    <a:pt x="844084" y="2293392"/>
                  </a:lnTo>
                  <a:lnTo>
                    <a:pt x="829011" y="2293392"/>
                  </a:lnTo>
                  <a:lnTo>
                    <a:pt x="829011" y="2334579"/>
                  </a:lnTo>
                  <a:lnTo>
                    <a:pt x="813938" y="2334579"/>
                  </a:lnTo>
                  <a:lnTo>
                    <a:pt x="813938" y="2355135"/>
                  </a:lnTo>
                  <a:lnTo>
                    <a:pt x="783793" y="2355135"/>
                  </a:lnTo>
                  <a:lnTo>
                    <a:pt x="783793" y="2355135"/>
                  </a:lnTo>
                  <a:lnTo>
                    <a:pt x="768720" y="2355135"/>
                  </a:lnTo>
                  <a:lnTo>
                    <a:pt x="768720" y="2375665"/>
                  </a:lnTo>
                  <a:lnTo>
                    <a:pt x="753647" y="2375665"/>
                  </a:lnTo>
                  <a:lnTo>
                    <a:pt x="753647" y="2396170"/>
                  </a:lnTo>
                  <a:lnTo>
                    <a:pt x="738574" y="2396170"/>
                  </a:lnTo>
                  <a:lnTo>
                    <a:pt x="738574" y="2416648"/>
                  </a:lnTo>
                  <a:lnTo>
                    <a:pt x="723501" y="2416648"/>
                  </a:lnTo>
                  <a:lnTo>
                    <a:pt x="723501" y="2416648"/>
                  </a:lnTo>
                  <a:lnTo>
                    <a:pt x="708428" y="2416648"/>
                  </a:lnTo>
                  <a:lnTo>
                    <a:pt x="708428" y="2477921"/>
                  </a:lnTo>
                  <a:lnTo>
                    <a:pt x="693355" y="2477921"/>
                  </a:lnTo>
                  <a:lnTo>
                    <a:pt x="693355" y="2518631"/>
                  </a:lnTo>
                  <a:lnTo>
                    <a:pt x="678282" y="2518631"/>
                  </a:lnTo>
                  <a:lnTo>
                    <a:pt x="678282" y="2538943"/>
                  </a:lnTo>
                  <a:lnTo>
                    <a:pt x="663209" y="2538943"/>
                  </a:lnTo>
                  <a:lnTo>
                    <a:pt x="663209" y="2559226"/>
                  </a:lnTo>
                  <a:lnTo>
                    <a:pt x="648136" y="2559226"/>
                  </a:lnTo>
                  <a:lnTo>
                    <a:pt x="648136" y="2579480"/>
                  </a:lnTo>
                  <a:lnTo>
                    <a:pt x="633063" y="2579480"/>
                  </a:lnTo>
                  <a:lnTo>
                    <a:pt x="633063" y="2619895"/>
                  </a:lnTo>
                  <a:lnTo>
                    <a:pt x="617990" y="2619895"/>
                  </a:lnTo>
                  <a:lnTo>
                    <a:pt x="617990" y="2640057"/>
                  </a:lnTo>
                  <a:lnTo>
                    <a:pt x="602917" y="2640057"/>
                  </a:lnTo>
                  <a:lnTo>
                    <a:pt x="602917" y="2680283"/>
                  </a:lnTo>
                  <a:lnTo>
                    <a:pt x="587844" y="2680283"/>
                  </a:lnTo>
                  <a:lnTo>
                    <a:pt x="587844" y="2700347"/>
                  </a:lnTo>
                  <a:lnTo>
                    <a:pt x="572771" y="2700347"/>
                  </a:lnTo>
                  <a:lnTo>
                    <a:pt x="572771" y="2720378"/>
                  </a:lnTo>
                  <a:lnTo>
                    <a:pt x="542625" y="2720378"/>
                  </a:lnTo>
                  <a:lnTo>
                    <a:pt x="542625" y="2760335"/>
                  </a:lnTo>
                  <a:lnTo>
                    <a:pt x="527553" y="2760335"/>
                  </a:lnTo>
                  <a:lnTo>
                    <a:pt x="527553" y="2760335"/>
                  </a:lnTo>
                  <a:lnTo>
                    <a:pt x="512480" y="2760335"/>
                  </a:lnTo>
                  <a:lnTo>
                    <a:pt x="512480" y="2760335"/>
                  </a:lnTo>
                  <a:lnTo>
                    <a:pt x="497407" y="2760335"/>
                  </a:lnTo>
                  <a:lnTo>
                    <a:pt x="497407" y="2780261"/>
                  </a:lnTo>
                  <a:lnTo>
                    <a:pt x="482334" y="2780261"/>
                  </a:lnTo>
                  <a:lnTo>
                    <a:pt x="482334" y="2859591"/>
                  </a:lnTo>
                  <a:lnTo>
                    <a:pt x="467261" y="2859591"/>
                  </a:lnTo>
                  <a:lnTo>
                    <a:pt x="467261" y="2859591"/>
                  </a:lnTo>
                  <a:lnTo>
                    <a:pt x="437115" y="2859591"/>
                  </a:lnTo>
                  <a:lnTo>
                    <a:pt x="437115" y="2859591"/>
                  </a:lnTo>
                  <a:lnTo>
                    <a:pt x="406969" y="2859591"/>
                  </a:lnTo>
                  <a:lnTo>
                    <a:pt x="406969" y="2899021"/>
                  </a:lnTo>
                  <a:lnTo>
                    <a:pt x="391896" y="2899021"/>
                  </a:lnTo>
                  <a:lnTo>
                    <a:pt x="391896" y="2899021"/>
                  </a:lnTo>
                  <a:lnTo>
                    <a:pt x="376823" y="2899021"/>
                  </a:lnTo>
                  <a:lnTo>
                    <a:pt x="376823" y="2938283"/>
                  </a:lnTo>
                  <a:lnTo>
                    <a:pt x="361750" y="2938283"/>
                  </a:lnTo>
                  <a:lnTo>
                    <a:pt x="361750" y="2957849"/>
                  </a:lnTo>
                  <a:lnTo>
                    <a:pt x="331604" y="2957849"/>
                  </a:lnTo>
                  <a:lnTo>
                    <a:pt x="331604" y="3074253"/>
                  </a:lnTo>
                  <a:lnTo>
                    <a:pt x="286385" y="3074253"/>
                  </a:lnTo>
                  <a:lnTo>
                    <a:pt x="286385" y="3093475"/>
                  </a:lnTo>
                  <a:lnTo>
                    <a:pt x="271312" y="3093475"/>
                  </a:lnTo>
                  <a:lnTo>
                    <a:pt x="271312" y="3169790"/>
                  </a:lnTo>
                  <a:lnTo>
                    <a:pt x="256240" y="3169790"/>
                  </a:lnTo>
                  <a:lnTo>
                    <a:pt x="256240" y="3188715"/>
                  </a:lnTo>
                  <a:lnTo>
                    <a:pt x="241167" y="3188715"/>
                  </a:lnTo>
                  <a:lnTo>
                    <a:pt x="241167" y="3188715"/>
                  </a:lnTo>
                  <a:lnTo>
                    <a:pt x="226094" y="3188715"/>
                  </a:lnTo>
                  <a:lnTo>
                    <a:pt x="226094" y="3188715"/>
                  </a:lnTo>
                  <a:lnTo>
                    <a:pt x="211021" y="3188715"/>
                  </a:lnTo>
                  <a:lnTo>
                    <a:pt x="211021" y="3263726"/>
                  </a:lnTo>
                  <a:lnTo>
                    <a:pt x="195948" y="3263726"/>
                  </a:lnTo>
                  <a:lnTo>
                    <a:pt x="195948" y="3300778"/>
                  </a:lnTo>
                  <a:lnTo>
                    <a:pt x="180875" y="3300778"/>
                  </a:lnTo>
                  <a:lnTo>
                    <a:pt x="180875" y="3355706"/>
                  </a:lnTo>
                  <a:lnTo>
                    <a:pt x="165802" y="3355706"/>
                  </a:lnTo>
                  <a:lnTo>
                    <a:pt x="165802" y="3373824"/>
                  </a:lnTo>
                  <a:lnTo>
                    <a:pt x="150729" y="3373824"/>
                  </a:lnTo>
                  <a:lnTo>
                    <a:pt x="150729" y="3391838"/>
                  </a:lnTo>
                  <a:lnTo>
                    <a:pt x="135656" y="3391838"/>
                  </a:lnTo>
                  <a:lnTo>
                    <a:pt x="135656" y="3409741"/>
                  </a:lnTo>
                  <a:lnTo>
                    <a:pt x="120583" y="3409741"/>
                  </a:lnTo>
                  <a:lnTo>
                    <a:pt x="120583" y="3497331"/>
                  </a:lnTo>
                  <a:lnTo>
                    <a:pt x="105510" y="3497331"/>
                  </a:lnTo>
                  <a:lnTo>
                    <a:pt x="105510" y="3580665"/>
                  </a:lnTo>
                  <a:lnTo>
                    <a:pt x="90437" y="3580665"/>
                  </a:lnTo>
                  <a:lnTo>
                    <a:pt x="90437" y="3627608"/>
                  </a:lnTo>
                  <a:lnTo>
                    <a:pt x="75364" y="3627608"/>
                  </a:lnTo>
                  <a:lnTo>
                    <a:pt x="75364" y="3642533"/>
                  </a:lnTo>
                  <a:lnTo>
                    <a:pt x="60291" y="3642533"/>
                  </a:lnTo>
                  <a:lnTo>
                    <a:pt x="60291" y="3696487"/>
                  </a:lnTo>
                  <a:lnTo>
                    <a:pt x="45218" y="3696487"/>
                  </a:lnTo>
                  <a:lnTo>
                    <a:pt x="45218" y="3707694"/>
                  </a:lnTo>
                  <a:lnTo>
                    <a:pt x="30145" y="3707694"/>
                  </a:lnTo>
                  <a:lnTo>
                    <a:pt x="30145" y="3724151"/>
                  </a:lnTo>
                  <a:lnTo>
                    <a:pt x="0" y="3724151"/>
                  </a:lnTo>
                </a:path>
              </a:pathLst>
            </a:custGeom>
          </p:spPr>
          <p:txBody>
            <a:bodyPr/>
            <a:lstStyle/>
            <a:p>
              <a:endParaRPr sz="2000"/>
            </a:p>
          </p:txBody>
        </p:sp>
        <p:sp>
          <p:nvSpPr>
            <p:cNvPr id="134" name="pg132">
              <a:extLst>
                <a:ext uri="{FF2B5EF4-FFF2-40B4-BE49-F238E27FC236}">
                  <a16:creationId xmlns:a16="http://schemas.microsoft.com/office/drawing/2014/main" id="{1ACDDF45-DB26-1BAD-6103-707B79A1678A}"/>
                </a:ext>
              </a:extLst>
            </p:cNvPr>
            <p:cNvSpPr/>
            <p:nvPr/>
          </p:nvSpPr>
          <p:spPr>
            <a:xfrm>
              <a:off x="8623434" y="2346981"/>
              <a:ext cx="5501611" cy="2287733"/>
            </a:xfrm>
            <a:custGeom>
              <a:avLst/>
              <a:gdLst/>
              <a:ahLst/>
              <a:cxnLst/>
              <a:rect l="0" t="0" r="0" b="0"/>
              <a:pathLst>
                <a:path w="5501624" h="3568758">
                  <a:moveTo>
                    <a:pt x="0" y="3425119"/>
                  </a:moveTo>
                  <a:lnTo>
                    <a:pt x="30145" y="3425119"/>
                  </a:lnTo>
                  <a:lnTo>
                    <a:pt x="45218" y="3425119"/>
                  </a:lnTo>
                  <a:lnTo>
                    <a:pt x="60291" y="3425119"/>
                  </a:lnTo>
                  <a:lnTo>
                    <a:pt x="75364" y="3425119"/>
                  </a:lnTo>
                  <a:lnTo>
                    <a:pt x="75364" y="3343259"/>
                  </a:lnTo>
                  <a:lnTo>
                    <a:pt x="90437" y="3343259"/>
                  </a:lnTo>
                  <a:lnTo>
                    <a:pt x="90437" y="3303476"/>
                  </a:lnTo>
                  <a:lnTo>
                    <a:pt x="105510" y="3303476"/>
                  </a:lnTo>
                  <a:lnTo>
                    <a:pt x="105510" y="3226912"/>
                  </a:lnTo>
                  <a:lnTo>
                    <a:pt x="120583" y="3226912"/>
                  </a:lnTo>
                  <a:lnTo>
                    <a:pt x="120583" y="3117271"/>
                  </a:lnTo>
                  <a:lnTo>
                    <a:pt x="135656" y="3117271"/>
                  </a:lnTo>
                  <a:lnTo>
                    <a:pt x="135656" y="3081717"/>
                  </a:lnTo>
                  <a:lnTo>
                    <a:pt x="150729" y="3081717"/>
                  </a:lnTo>
                  <a:lnTo>
                    <a:pt x="150729" y="3011734"/>
                  </a:lnTo>
                  <a:lnTo>
                    <a:pt x="165802" y="3011734"/>
                  </a:lnTo>
                  <a:lnTo>
                    <a:pt x="165802" y="2977225"/>
                  </a:lnTo>
                  <a:lnTo>
                    <a:pt x="180875" y="2977225"/>
                  </a:lnTo>
                  <a:lnTo>
                    <a:pt x="195948" y="2977225"/>
                  </a:lnTo>
                  <a:lnTo>
                    <a:pt x="195948" y="2909019"/>
                  </a:lnTo>
                  <a:lnTo>
                    <a:pt x="211021" y="2909019"/>
                  </a:lnTo>
                  <a:lnTo>
                    <a:pt x="211021" y="2875274"/>
                  </a:lnTo>
                  <a:lnTo>
                    <a:pt x="226094" y="2875274"/>
                  </a:lnTo>
                  <a:lnTo>
                    <a:pt x="226094" y="2841741"/>
                  </a:lnTo>
                  <a:lnTo>
                    <a:pt x="241167" y="2841741"/>
                  </a:lnTo>
                  <a:lnTo>
                    <a:pt x="241167" y="2742273"/>
                  </a:lnTo>
                  <a:lnTo>
                    <a:pt x="256240" y="2742273"/>
                  </a:lnTo>
                  <a:lnTo>
                    <a:pt x="256240" y="2709451"/>
                  </a:lnTo>
                  <a:lnTo>
                    <a:pt x="271312" y="2709451"/>
                  </a:lnTo>
                  <a:lnTo>
                    <a:pt x="286385" y="2709451"/>
                  </a:lnTo>
                  <a:lnTo>
                    <a:pt x="331604" y="2709451"/>
                  </a:lnTo>
                  <a:lnTo>
                    <a:pt x="331604" y="2515394"/>
                  </a:lnTo>
                  <a:lnTo>
                    <a:pt x="361750" y="2515394"/>
                  </a:lnTo>
                  <a:lnTo>
                    <a:pt x="361750" y="2483469"/>
                  </a:lnTo>
                  <a:lnTo>
                    <a:pt x="376823" y="2483469"/>
                  </a:lnTo>
                  <a:lnTo>
                    <a:pt x="391896" y="2483469"/>
                  </a:lnTo>
                  <a:lnTo>
                    <a:pt x="391896" y="2419926"/>
                  </a:lnTo>
                  <a:lnTo>
                    <a:pt x="406969" y="2419926"/>
                  </a:lnTo>
                  <a:lnTo>
                    <a:pt x="406969" y="2388300"/>
                  </a:lnTo>
                  <a:lnTo>
                    <a:pt x="437115" y="2388300"/>
                  </a:lnTo>
                  <a:lnTo>
                    <a:pt x="467261" y="2388300"/>
                  </a:lnTo>
                  <a:lnTo>
                    <a:pt x="467261" y="2325320"/>
                  </a:lnTo>
                  <a:lnTo>
                    <a:pt x="482334" y="2325320"/>
                  </a:lnTo>
                  <a:lnTo>
                    <a:pt x="497407" y="2325320"/>
                  </a:lnTo>
                  <a:lnTo>
                    <a:pt x="512480" y="2325320"/>
                  </a:lnTo>
                  <a:lnTo>
                    <a:pt x="512480" y="2262678"/>
                  </a:lnTo>
                  <a:lnTo>
                    <a:pt x="527553" y="2262678"/>
                  </a:lnTo>
                  <a:lnTo>
                    <a:pt x="527553" y="2231477"/>
                  </a:lnTo>
                  <a:lnTo>
                    <a:pt x="542625" y="2231477"/>
                  </a:lnTo>
                  <a:lnTo>
                    <a:pt x="572771" y="2231477"/>
                  </a:lnTo>
                  <a:lnTo>
                    <a:pt x="587844" y="2231477"/>
                  </a:lnTo>
                  <a:lnTo>
                    <a:pt x="602917" y="2231477"/>
                  </a:lnTo>
                  <a:lnTo>
                    <a:pt x="602917" y="2138322"/>
                  </a:lnTo>
                  <a:lnTo>
                    <a:pt x="617990" y="2138322"/>
                  </a:lnTo>
                  <a:lnTo>
                    <a:pt x="617990" y="2107412"/>
                  </a:lnTo>
                  <a:lnTo>
                    <a:pt x="633063" y="2107412"/>
                  </a:lnTo>
                  <a:lnTo>
                    <a:pt x="648136" y="2107412"/>
                  </a:lnTo>
                  <a:lnTo>
                    <a:pt x="648136" y="2076570"/>
                  </a:lnTo>
                  <a:lnTo>
                    <a:pt x="663209" y="2076570"/>
                  </a:lnTo>
                  <a:lnTo>
                    <a:pt x="663209" y="2015081"/>
                  </a:lnTo>
                  <a:lnTo>
                    <a:pt x="678282" y="2015081"/>
                  </a:lnTo>
                  <a:lnTo>
                    <a:pt x="693355" y="2015081"/>
                  </a:lnTo>
                  <a:lnTo>
                    <a:pt x="708428" y="2015081"/>
                  </a:lnTo>
                  <a:lnTo>
                    <a:pt x="708428" y="1984431"/>
                  </a:lnTo>
                  <a:lnTo>
                    <a:pt x="723501" y="1984431"/>
                  </a:lnTo>
                  <a:lnTo>
                    <a:pt x="723501" y="1953841"/>
                  </a:lnTo>
                  <a:lnTo>
                    <a:pt x="738574" y="1953841"/>
                  </a:lnTo>
                  <a:lnTo>
                    <a:pt x="738574" y="1923310"/>
                  </a:lnTo>
                  <a:lnTo>
                    <a:pt x="753647" y="1923310"/>
                  </a:lnTo>
                  <a:lnTo>
                    <a:pt x="768720" y="1923310"/>
                  </a:lnTo>
                  <a:lnTo>
                    <a:pt x="783793" y="1923310"/>
                  </a:lnTo>
                  <a:lnTo>
                    <a:pt x="783793" y="1862420"/>
                  </a:lnTo>
                  <a:lnTo>
                    <a:pt x="813938" y="1862420"/>
                  </a:lnTo>
                  <a:lnTo>
                    <a:pt x="829011" y="1862420"/>
                  </a:lnTo>
                  <a:lnTo>
                    <a:pt x="844084" y="1862420"/>
                  </a:lnTo>
                  <a:lnTo>
                    <a:pt x="844084" y="1832058"/>
                  </a:lnTo>
                  <a:lnTo>
                    <a:pt x="859157" y="1832058"/>
                  </a:lnTo>
                  <a:lnTo>
                    <a:pt x="859157" y="1801749"/>
                  </a:lnTo>
                  <a:lnTo>
                    <a:pt x="874230" y="1801749"/>
                  </a:lnTo>
                  <a:lnTo>
                    <a:pt x="874230" y="1771493"/>
                  </a:lnTo>
                  <a:lnTo>
                    <a:pt x="889303" y="1771493"/>
                  </a:lnTo>
                  <a:lnTo>
                    <a:pt x="904376" y="1771493"/>
                  </a:lnTo>
                  <a:lnTo>
                    <a:pt x="904376" y="1741289"/>
                  </a:lnTo>
                  <a:lnTo>
                    <a:pt x="919449" y="1741289"/>
                  </a:lnTo>
                  <a:lnTo>
                    <a:pt x="934522" y="1741289"/>
                  </a:lnTo>
                  <a:lnTo>
                    <a:pt x="934522" y="1711135"/>
                  </a:lnTo>
                  <a:lnTo>
                    <a:pt x="949595" y="1711135"/>
                  </a:lnTo>
                  <a:lnTo>
                    <a:pt x="964668" y="1711135"/>
                  </a:lnTo>
                  <a:lnTo>
                    <a:pt x="964668" y="1681030"/>
                  </a:lnTo>
                  <a:lnTo>
                    <a:pt x="979741" y="1681030"/>
                  </a:lnTo>
                  <a:lnTo>
                    <a:pt x="994814" y="1681030"/>
                  </a:lnTo>
                  <a:lnTo>
                    <a:pt x="1009887" y="1681030"/>
                  </a:lnTo>
                  <a:lnTo>
                    <a:pt x="1009887" y="1620966"/>
                  </a:lnTo>
                  <a:lnTo>
                    <a:pt x="1040033" y="1620966"/>
                  </a:lnTo>
                  <a:lnTo>
                    <a:pt x="1040033" y="1591004"/>
                  </a:lnTo>
                  <a:lnTo>
                    <a:pt x="1055106" y="1591004"/>
                  </a:lnTo>
                  <a:lnTo>
                    <a:pt x="1055106" y="1561087"/>
                  </a:lnTo>
                  <a:lnTo>
                    <a:pt x="1070178" y="1561087"/>
                  </a:lnTo>
                  <a:lnTo>
                    <a:pt x="1085251" y="1561087"/>
                  </a:lnTo>
                  <a:lnTo>
                    <a:pt x="1100324" y="1561087"/>
                  </a:lnTo>
                  <a:lnTo>
                    <a:pt x="1100324" y="1531216"/>
                  </a:lnTo>
                  <a:lnTo>
                    <a:pt x="1115397" y="1531216"/>
                  </a:lnTo>
                  <a:lnTo>
                    <a:pt x="1130470" y="1531216"/>
                  </a:lnTo>
                  <a:lnTo>
                    <a:pt x="1145543" y="1531216"/>
                  </a:lnTo>
                  <a:lnTo>
                    <a:pt x="1145543" y="1501389"/>
                  </a:lnTo>
                  <a:lnTo>
                    <a:pt x="1160616" y="1501389"/>
                  </a:lnTo>
                  <a:lnTo>
                    <a:pt x="1175689" y="1501389"/>
                  </a:lnTo>
                  <a:lnTo>
                    <a:pt x="1190762" y="1501389"/>
                  </a:lnTo>
                  <a:lnTo>
                    <a:pt x="1190762" y="1471606"/>
                  </a:lnTo>
                  <a:lnTo>
                    <a:pt x="1220908" y="1471606"/>
                  </a:lnTo>
                  <a:lnTo>
                    <a:pt x="1220908" y="1441865"/>
                  </a:lnTo>
                  <a:lnTo>
                    <a:pt x="1235981" y="1441865"/>
                  </a:lnTo>
                  <a:lnTo>
                    <a:pt x="1235981" y="1412167"/>
                  </a:lnTo>
                  <a:lnTo>
                    <a:pt x="1251054" y="1412167"/>
                  </a:lnTo>
                  <a:lnTo>
                    <a:pt x="1251054" y="1382510"/>
                  </a:lnTo>
                  <a:lnTo>
                    <a:pt x="1266127" y="1382510"/>
                  </a:lnTo>
                  <a:lnTo>
                    <a:pt x="1281200" y="1382510"/>
                  </a:lnTo>
                  <a:lnTo>
                    <a:pt x="1296273" y="1382510"/>
                  </a:lnTo>
                  <a:lnTo>
                    <a:pt x="1311346" y="1382510"/>
                  </a:lnTo>
                  <a:lnTo>
                    <a:pt x="1326419" y="1382510"/>
                  </a:lnTo>
                  <a:lnTo>
                    <a:pt x="1341491" y="1382510"/>
                  </a:lnTo>
                  <a:lnTo>
                    <a:pt x="1371637" y="1382510"/>
                  </a:lnTo>
                  <a:lnTo>
                    <a:pt x="1386710" y="1382510"/>
                  </a:lnTo>
                  <a:lnTo>
                    <a:pt x="1386710" y="1323319"/>
                  </a:lnTo>
                  <a:lnTo>
                    <a:pt x="1401783" y="1323319"/>
                  </a:lnTo>
                  <a:lnTo>
                    <a:pt x="1447002" y="1323319"/>
                  </a:lnTo>
                  <a:lnTo>
                    <a:pt x="1447002" y="1234830"/>
                  </a:lnTo>
                  <a:lnTo>
                    <a:pt x="1462075" y="1234830"/>
                  </a:lnTo>
                  <a:lnTo>
                    <a:pt x="1462075" y="1205411"/>
                  </a:lnTo>
                  <a:lnTo>
                    <a:pt x="1477148" y="1205411"/>
                  </a:lnTo>
                  <a:lnTo>
                    <a:pt x="1492221" y="1205411"/>
                  </a:lnTo>
                  <a:lnTo>
                    <a:pt x="1492221" y="1176029"/>
                  </a:lnTo>
                  <a:lnTo>
                    <a:pt x="1507294" y="1176029"/>
                  </a:lnTo>
                  <a:lnTo>
                    <a:pt x="1507294" y="1117378"/>
                  </a:lnTo>
                  <a:lnTo>
                    <a:pt x="1522367" y="1117378"/>
                  </a:lnTo>
                  <a:lnTo>
                    <a:pt x="1537440" y="1117378"/>
                  </a:lnTo>
                  <a:lnTo>
                    <a:pt x="1552513" y="1117378"/>
                  </a:lnTo>
                  <a:lnTo>
                    <a:pt x="1552513" y="1088107"/>
                  </a:lnTo>
                  <a:lnTo>
                    <a:pt x="1567586" y="1088107"/>
                  </a:lnTo>
                  <a:lnTo>
                    <a:pt x="1582659" y="1088107"/>
                  </a:lnTo>
                  <a:lnTo>
                    <a:pt x="1597732" y="1088107"/>
                  </a:lnTo>
                  <a:lnTo>
                    <a:pt x="1597732" y="1058873"/>
                  </a:lnTo>
                  <a:lnTo>
                    <a:pt x="1658023" y="1058873"/>
                  </a:lnTo>
                  <a:lnTo>
                    <a:pt x="1658023" y="1000510"/>
                  </a:lnTo>
                  <a:lnTo>
                    <a:pt x="1673096" y="1000510"/>
                  </a:lnTo>
                  <a:lnTo>
                    <a:pt x="1688169" y="1000510"/>
                  </a:lnTo>
                  <a:lnTo>
                    <a:pt x="1688169" y="971381"/>
                  </a:lnTo>
                  <a:lnTo>
                    <a:pt x="1718315" y="971381"/>
                  </a:lnTo>
                  <a:lnTo>
                    <a:pt x="1748461" y="971381"/>
                  </a:lnTo>
                  <a:lnTo>
                    <a:pt x="1778607" y="971381"/>
                  </a:lnTo>
                  <a:lnTo>
                    <a:pt x="1793680" y="971381"/>
                  </a:lnTo>
                  <a:lnTo>
                    <a:pt x="1793680" y="884202"/>
                  </a:lnTo>
                  <a:lnTo>
                    <a:pt x="1808753" y="884202"/>
                  </a:lnTo>
                  <a:lnTo>
                    <a:pt x="1808753" y="855209"/>
                  </a:lnTo>
                  <a:lnTo>
                    <a:pt x="1823826" y="855209"/>
                  </a:lnTo>
                  <a:lnTo>
                    <a:pt x="1823826" y="826250"/>
                  </a:lnTo>
                  <a:lnTo>
                    <a:pt x="1869044" y="826250"/>
                  </a:lnTo>
                  <a:lnTo>
                    <a:pt x="1884117" y="826250"/>
                  </a:lnTo>
                  <a:lnTo>
                    <a:pt x="1899190" y="826250"/>
                  </a:lnTo>
                  <a:lnTo>
                    <a:pt x="1914263" y="826250"/>
                  </a:lnTo>
                  <a:lnTo>
                    <a:pt x="1914263" y="797325"/>
                  </a:lnTo>
                  <a:lnTo>
                    <a:pt x="1929336" y="797325"/>
                  </a:lnTo>
                  <a:lnTo>
                    <a:pt x="1959482" y="797325"/>
                  </a:lnTo>
                  <a:lnTo>
                    <a:pt x="1989628" y="797325"/>
                  </a:lnTo>
                  <a:lnTo>
                    <a:pt x="1989628" y="768432"/>
                  </a:lnTo>
                  <a:lnTo>
                    <a:pt x="2019774" y="768432"/>
                  </a:lnTo>
                  <a:lnTo>
                    <a:pt x="2019774" y="739572"/>
                  </a:lnTo>
                  <a:lnTo>
                    <a:pt x="2034847" y="739572"/>
                  </a:lnTo>
                  <a:lnTo>
                    <a:pt x="2049920" y="739572"/>
                  </a:lnTo>
                  <a:lnTo>
                    <a:pt x="2080066" y="739572"/>
                  </a:lnTo>
                  <a:lnTo>
                    <a:pt x="2080066" y="710744"/>
                  </a:lnTo>
                  <a:lnTo>
                    <a:pt x="2110212" y="710744"/>
                  </a:lnTo>
                  <a:lnTo>
                    <a:pt x="2125285" y="710744"/>
                  </a:lnTo>
                  <a:lnTo>
                    <a:pt x="2125285" y="681948"/>
                  </a:lnTo>
                  <a:lnTo>
                    <a:pt x="2200649" y="681948"/>
                  </a:lnTo>
                  <a:lnTo>
                    <a:pt x="2200649" y="624453"/>
                  </a:lnTo>
                  <a:lnTo>
                    <a:pt x="2215722" y="624453"/>
                  </a:lnTo>
                  <a:lnTo>
                    <a:pt x="2215722" y="595753"/>
                  </a:lnTo>
                  <a:lnTo>
                    <a:pt x="2260941" y="595753"/>
                  </a:lnTo>
                  <a:lnTo>
                    <a:pt x="2321233" y="595753"/>
                  </a:lnTo>
                  <a:lnTo>
                    <a:pt x="2351379" y="595753"/>
                  </a:lnTo>
                  <a:lnTo>
                    <a:pt x="2381525" y="595753"/>
                  </a:lnTo>
                  <a:lnTo>
                    <a:pt x="2396598" y="595753"/>
                  </a:lnTo>
                  <a:lnTo>
                    <a:pt x="2396598" y="567084"/>
                  </a:lnTo>
                  <a:lnTo>
                    <a:pt x="2426743" y="567084"/>
                  </a:lnTo>
                  <a:lnTo>
                    <a:pt x="2456889" y="567084"/>
                  </a:lnTo>
                  <a:lnTo>
                    <a:pt x="2517181" y="567084"/>
                  </a:lnTo>
                  <a:lnTo>
                    <a:pt x="2532254" y="567084"/>
                  </a:lnTo>
                  <a:lnTo>
                    <a:pt x="2547327" y="567084"/>
                  </a:lnTo>
                  <a:lnTo>
                    <a:pt x="2547327" y="538447"/>
                  </a:lnTo>
                  <a:lnTo>
                    <a:pt x="2577473" y="538447"/>
                  </a:lnTo>
                  <a:lnTo>
                    <a:pt x="2577473" y="509840"/>
                  </a:lnTo>
                  <a:lnTo>
                    <a:pt x="2592546" y="509840"/>
                  </a:lnTo>
                  <a:lnTo>
                    <a:pt x="2592546" y="481264"/>
                  </a:lnTo>
                  <a:lnTo>
                    <a:pt x="2607619" y="481264"/>
                  </a:lnTo>
                  <a:lnTo>
                    <a:pt x="2667910" y="481264"/>
                  </a:lnTo>
                  <a:lnTo>
                    <a:pt x="2667910" y="452718"/>
                  </a:lnTo>
                  <a:lnTo>
                    <a:pt x="2803567" y="452718"/>
                  </a:lnTo>
                  <a:lnTo>
                    <a:pt x="2833713" y="452718"/>
                  </a:lnTo>
                  <a:lnTo>
                    <a:pt x="2833713" y="424203"/>
                  </a:lnTo>
                  <a:lnTo>
                    <a:pt x="2848786" y="424203"/>
                  </a:lnTo>
                  <a:lnTo>
                    <a:pt x="2848786" y="395718"/>
                  </a:lnTo>
                  <a:lnTo>
                    <a:pt x="2863859" y="395718"/>
                  </a:lnTo>
                  <a:lnTo>
                    <a:pt x="2863859" y="367263"/>
                  </a:lnTo>
                  <a:lnTo>
                    <a:pt x="2924151" y="367263"/>
                  </a:lnTo>
                  <a:lnTo>
                    <a:pt x="2924151" y="338838"/>
                  </a:lnTo>
                  <a:lnTo>
                    <a:pt x="2939223" y="338838"/>
                  </a:lnTo>
                  <a:lnTo>
                    <a:pt x="2984442" y="338838"/>
                  </a:lnTo>
                  <a:lnTo>
                    <a:pt x="3029661" y="338838"/>
                  </a:lnTo>
                  <a:lnTo>
                    <a:pt x="3044734" y="338838"/>
                  </a:lnTo>
                  <a:lnTo>
                    <a:pt x="3059807" y="338838"/>
                  </a:lnTo>
                  <a:lnTo>
                    <a:pt x="3089953" y="338838"/>
                  </a:lnTo>
                  <a:lnTo>
                    <a:pt x="3120099" y="338838"/>
                  </a:lnTo>
                  <a:lnTo>
                    <a:pt x="3120099" y="310441"/>
                  </a:lnTo>
                  <a:lnTo>
                    <a:pt x="3135172" y="310441"/>
                  </a:lnTo>
                  <a:lnTo>
                    <a:pt x="3165318" y="310441"/>
                  </a:lnTo>
                  <a:lnTo>
                    <a:pt x="3210536" y="310441"/>
                  </a:lnTo>
                  <a:lnTo>
                    <a:pt x="3225609" y="310441"/>
                  </a:lnTo>
                  <a:lnTo>
                    <a:pt x="3255755" y="310441"/>
                  </a:lnTo>
                  <a:lnTo>
                    <a:pt x="3255755" y="282075"/>
                  </a:lnTo>
                  <a:lnTo>
                    <a:pt x="3270828" y="282075"/>
                  </a:lnTo>
                  <a:lnTo>
                    <a:pt x="3285901" y="282075"/>
                  </a:lnTo>
                  <a:lnTo>
                    <a:pt x="3285901" y="253737"/>
                  </a:lnTo>
                  <a:lnTo>
                    <a:pt x="3331120" y="253737"/>
                  </a:lnTo>
                  <a:lnTo>
                    <a:pt x="3361266" y="253737"/>
                  </a:lnTo>
                  <a:lnTo>
                    <a:pt x="3406485" y="253737"/>
                  </a:lnTo>
                  <a:lnTo>
                    <a:pt x="3496922" y="253737"/>
                  </a:lnTo>
                  <a:lnTo>
                    <a:pt x="3496922" y="225429"/>
                  </a:lnTo>
                  <a:lnTo>
                    <a:pt x="3572287" y="225429"/>
                  </a:lnTo>
                  <a:lnTo>
                    <a:pt x="3587360" y="225429"/>
                  </a:lnTo>
                  <a:lnTo>
                    <a:pt x="3768235" y="225429"/>
                  </a:lnTo>
                  <a:lnTo>
                    <a:pt x="3813454" y="225429"/>
                  </a:lnTo>
                  <a:lnTo>
                    <a:pt x="3828527" y="225429"/>
                  </a:lnTo>
                  <a:lnTo>
                    <a:pt x="3888819" y="225429"/>
                  </a:lnTo>
                  <a:lnTo>
                    <a:pt x="3918965" y="225429"/>
                  </a:lnTo>
                  <a:lnTo>
                    <a:pt x="3964184" y="225429"/>
                  </a:lnTo>
                  <a:lnTo>
                    <a:pt x="3979257" y="225429"/>
                  </a:lnTo>
                  <a:lnTo>
                    <a:pt x="3979257" y="197150"/>
                  </a:lnTo>
                  <a:lnTo>
                    <a:pt x="4009402" y="197150"/>
                  </a:lnTo>
                  <a:lnTo>
                    <a:pt x="4069694" y="197150"/>
                  </a:lnTo>
                  <a:lnTo>
                    <a:pt x="4084767" y="197150"/>
                  </a:lnTo>
                  <a:lnTo>
                    <a:pt x="4084767" y="168899"/>
                  </a:lnTo>
                  <a:lnTo>
                    <a:pt x="4129986" y="168899"/>
                  </a:lnTo>
                  <a:lnTo>
                    <a:pt x="4175205" y="168899"/>
                  </a:lnTo>
                  <a:lnTo>
                    <a:pt x="4220424" y="168899"/>
                  </a:lnTo>
                  <a:lnTo>
                    <a:pt x="4220424" y="140677"/>
                  </a:lnTo>
                  <a:lnTo>
                    <a:pt x="4265643" y="140677"/>
                  </a:lnTo>
                  <a:lnTo>
                    <a:pt x="4310861" y="140677"/>
                  </a:lnTo>
                  <a:lnTo>
                    <a:pt x="4310861" y="112483"/>
                  </a:lnTo>
                  <a:lnTo>
                    <a:pt x="4325934" y="112483"/>
                  </a:lnTo>
                  <a:lnTo>
                    <a:pt x="4325934" y="84319"/>
                  </a:lnTo>
                  <a:lnTo>
                    <a:pt x="4371153" y="84319"/>
                  </a:lnTo>
                  <a:lnTo>
                    <a:pt x="4416372" y="84319"/>
                  </a:lnTo>
                  <a:lnTo>
                    <a:pt x="4506810" y="84319"/>
                  </a:lnTo>
                  <a:lnTo>
                    <a:pt x="4582174" y="84319"/>
                  </a:lnTo>
                  <a:lnTo>
                    <a:pt x="4642466" y="84319"/>
                  </a:lnTo>
                  <a:lnTo>
                    <a:pt x="4747977" y="84319"/>
                  </a:lnTo>
                  <a:lnTo>
                    <a:pt x="4793196" y="84319"/>
                  </a:lnTo>
                  <a:lnTo>
                    <a:pt x="4853487" y="84319"/>
                  </a:lnTo>
                  <a:lnTo>
                    <a:pt x="4853487" y="56184"/>
                  </a:lnTo>
                  <a:lnTo>
                    <a:pt x="4958998" y="56184"/>
                  </a:lnTo>
                  <a:lnTo>
                    <a:pt x="5004217" y="56184"/>
                  </a:lnTo>
                  <a:lnTo>
                    <a:pt x="5049436" y="56184"/>
                  </a:lnTo>
                  <a:lnTo>
                    <a:pt x="5079581" y="56184"/>
                  </a:lnTo>
                  <a:lnTo>
                    <a:pt x="5079581" y="28077"/>
                  </a:lnTo>
                  <a:lnTo>
                    <a:pt x="5094654" y="28077"/>
                  </a:lnTo>
                  <a:lnTo>
                    <a:pt x="5094654" y="0"/>
                  </a:lnTo>
                  <a:lnTo>
                    <a:pt x="5139873" y="0"/>
                  </a:lnTo>
                  <a:lnTo>
                    <a:pt x="5290603" y="0"/>
                  </a:lnTo>
                  <a:lnTo>
                    <a:pt x="5365967" y="0"/>
                  </a:lnTo>
                  <a:lnTo>
                    <a:pt x="5381040" y="0"/>
                  </a:lnTo>
                  <a:lnTo>
                    <a:pt x="5501624" y="0"/>
                  </a:lnTo>
                  <a:lnTo>
                    <a:pt x="5501624" y="853736"/>
                  </a:lnTo>
                  <a:lnTo>
                    <a:pt x="5381040" y="853736"/>
                  </a:lnTo>
                  <a:lnTo>
                    <a:pt x="5365967" y="853736"/>
                  </a:lnTo>
                  <a:lnTo>
                    <a:pt x="5290603" y="853736"/>
                  </a:lnTo>
                  <a:lnTo>
                    <a:pt x="5139873" y="853736"/>
                  </a:lnTo>
                  <a:lnTo>
                    <a:pt x="5094654" y="853736"/>
                  </a:lnTo>
                  <a:lnTo>
                    <a:pt x="5094654" y="881222"/>
                  </a:lnTo>
                  <a:lnTo>
                    <a:pt x="5079581" y="881222"/>
                  </a:lnTo>
                  <a:lnTo>
                    <a:pt x="5079581" y="908678"/>
                  </a:lnTo>
                  <a:lnTo>
                    <a:pt x="5049436" y="908678"/>
                  </a:lnTo>
                  <a:lnTo>
                    <a:pt x="5004217" y="908678"/>
                  </a:lnTo>
                  <a:lnTo>
                    <a:pt x="4958998" y="908678"/>
                  </a:lnTo>
                  <a:lnTo>
                    <a:pt x="4853487" y="908678"/>
                  </a:lnTo>
                  <a:lnTo>
                    <a:pt x="4853487" y="936104"/>
                  </a:lnTo>
                  <a:lnTo>
                    <a:pt x="4793196" y="936104"/>
                  </a:lnTo>
                  <a:lnTo>
                    <a:pt x="4747977" y="936104"/>
                  </a:lnTo>
                  <a:lnTo>
                    <a:pt x="4642466" y="936104"/>
                  </a:lnTo>
                  <a:lnTo>
                    <a:pt x="4582174" y="936104"/>
                  </a:lnTo>
                  <a:lnTo>
                    <a:pt x="4506810" y="936104"/>
                  </a:lnTo>
                  <a:lnTo>
                    <a:pt x="4416372" y="936104"/>
                  </a:lnTo>
                  <a:lnTo>
                    <a:pt x="4371153" y="936104"/>
                  </a:lnTo>
                  <a:lnTo>
                    <a:pt x="4325934" y="936104"/>
                  </a:lnTo>
                  <a:lnTo>
                    <a:pt x="4325934" y="963501"/>
                  </a:lnTo>
                  <a:lnTo>
                    <a:pt x="4310861" y="963501"/>
                  </a:lnTo>
                  <a:lnTo>
                    <a:pt x="4310861" y="990868"/>
                  </a:lnTo>
                  <a:lnTo>
                    <a:pt x="4265643" y="990868"/>
                  </a:lnTo>
                  <a:lnTo>
                    <a:pt x="4220424" y="990868"/>
                  </a:lnTo>
                  <a:lnTo>
                    <a:pt x="4220424" y="1018205"/>
                  </a:lnTo>
                  <a:lnTo>
                    <a:pt x="4175205" y="1018205"/>
                  </a:lnTo>
                  <a:lnTo>
                    <a:pt x="4129986" y="1018205"/>
                  </a:lnTo>
                  <a:lnTo>
                    <a:pt x="4084767" y="1018205"/>
                  </a:lnTo>
                  <a:lnTo>
                    <a:pt x="4084767" y="1045513"/>
                  </a:lnTo>
                  <a:lnTo>
                    <a:pt x="4069694" y="1045513"/>
                  </a:lnTo>
                  <a:lnTo>
                    <a:pt x="4009402" y="1045513"/>
                  </a:lnTo>
                  <a:lnTo>
                    <a:pt x="3979257" y="1045513"/>
                  </a:lnTo>
                  <a:lnTo>
                    <a:pt x="3979257" y="1072791"/>
                  </a:lnTo>
                  <a:lnTo>
                    <a:pt x="3964184" y="1072791"/>
                  </a:lnTo>
                  <a:lnTo>
                    <a:pt x="3918965" y="1072791"/>
                  </a:lnTo>
                  <a:lnTo>
                    <a:pt x="3888819" y="1072791"/>
                  </a:lnTo>
                  <a:lnTo>
                    <a:pt x="3828527" y="1072791"/>
                  </a:lnTo>
                  <a:lnTo>
                    <a:pt x="3813454" y="1072791"/>
                  </a:lnTo>
                  <a:lnTo>
                    <a:pt x="3768235" y="1072791"/>
                  </a:lnTo>
                  <a:lnTo>
                    <a:pt x="3587360" y="1072791"/>
                  </a:lnTo>
                  <a:lnTo>
                    <a:pt x="3572287" y="1072791"/>
                  </a:lnTo>
                  <a:lnTo>
                    <a:pt x="3496922" y="1072791"/>
                  </a:lnTo>
                  <a:lnTo>
                    <a:pt x="3496922" y="1100039"/>
                  </a:lnTo>
                  <a:lnTo>
                    <a:pt x="3406485" y="1100039"/>
                  </a:lnTo>
                  <a:lnTo>
                    <a:pt x="3361266" y="1100039"/>
                  </a:lnTo>
                  <a:lnTo>
                    <a:pt x="3331120" y="1100039"/>
                  </a:lnTo>
                  <a:lnTo>
                    <a:pt x="3285901" y="1100039"/>
                  </a:lnTo>
                  <a:lnTo>
                    <a:pt x="3285901" y="1127257"/>
                  </a:lnTo>
                  <a:lnTo>
                    <a:pt x="3270828" y="1127257"/>
                  </a:lnTo>
                  <a:lnTo>
                    <a:pt x="3255755" y="1127257"/>
                  </a:lnTo>
                  <a:lnTo>
                    <a:pt x="3255755" y="1154445"/>
                  </a:lnTo>
                  <a:lnTo>
                    <a:pt x="3225609" y="1154445"/>
                  </a:lnTo>
                  <a:lnTo>
                    <a:pt x="3210536" y="1154445"/>
                  </a:lnTo>
                  <a:lnTo>
                    <a:pt x="3165318" y="1154445"/>
                  </a:lnTo>
                  <a:lnTo>
                    <a:pt x="3135172" y="1154445"/>
                  </a:lnTo>
                  <a:lnTo>
                    <a:pt x="3120099" y="1154445"/>
                  </a:lnTo>
                  <a:lnTo>
                    <a:pt x="3120099" y="1181602"/>
                  </a:lnTo>
                  <a:lnTo>
                    <a:pt x="3089953" y="1181602"/>
                  </a:lnTo>
                  <a:lnTo>
                    <a:pt x="3059807" y="1181602"/>
                  </a:lnTo>
                  <a:lnTo>
                    <a:pt x="3044734" y="1181602"/>
                  </a:lnTo>
                  <a:lnTo>
                    <a:pt x="3029661" y="1181602"/>
                  </a:lnTo>
                  <a:lnTo>
                    <a:pt x="2984442" y="1181602"/>
                  </a:lnTo>
                  <a:lnTo>
                    <a:pt x="2939223" y="1181602"/>
                  </a:lnTo>
                  <a:lnTo>
                    <a:pt x="2924151" y="1181602"/>
                  </a:lnTo>
                  <a:lnTo>
                    <a:pt x="2924151" y="1208729"/>
                  </a:lnTo>
                  <a:lnTo>
                    <a:pt x="2863859" y="1208729"/>
                  </a:lnTo>
                  <a:lnTo>
                    <a:pt x="2863859" y="1235825"/>
                  </a:lnTo>
                  <a:lnTo>
                    <a:pt x="2848786" y="1235825"/>
                  </a:lnTo>
                  <a:lnTo>
                    <a:pt x="2848786" y="1262890"/>
                  </a:lnTo>
                  <a:lnTo>
                    <a:pt x="2833713" y="1262890"/>
                  </a:lnTo>
                  <a:lnTo>
                    <a:pt x="2833713" y="1289924"/>
                  </a:lnTo>
                  <a:lnTo>
                    <a:pt x="2803567" y="1289924"/>
                  </a:lnTo>
                  <a:lnTo>
                    <a:pt x="2667910" y="1289924"/>
                  </a:lnTo>
                  <a:lnTo>
                    <a:pt x="2667910" y="1316926"/>
                  </a:lnTo>
                  <a:lnTo>
                    <a:pt x="2607619" y="1316926"/>
                  </a:lnTo>
                  <a:lnTo>
                    <a:pt x="2592546" y="1316926"/>
                  </a:lnTo>
                  <a:lnTo>
                    <a:pt x="2592546" y="1343897"/>
                  </a:lnTo>
                  <a:lnTo>
                    <a:pt x="2577473" y="1343897"/>
                  </a:lnTo>
                  <a:lnTo>
                    <a:pt x="2577473" y="1370835"/>
                  </a:lnTo>
                  <a:lnTo>
                    <a:pt x="2547327" y="1370835"/>
                  </a:lnTo>
                  <a:lnTo>
                    <a:pt x="2547327" y="1397742"/>
                  </a:lnTo>
                  <a:lnTo>
                    <a:pt x="2532254" y="1397742"/>
                  </a:lnTo>
                  <a:lnTo>
                    <a:pt x="2517181" y="1397742"/>
                  </a:lnTo>
                  <a:lnTo>
                    <a:pt x="2456889" y="1397742"/>
                  </a:lnTo>
                  <a:lnTo>
                    <a:pt x="2426743" y="1397742"/>
                  </a:lnTo>
                  <a:lnTo>
                    <a:pt x="2396598" y="1397742"/>
                  </a:lnTo>
                  <a:lnTo>
                    <a:pt x="2396598" y="1424616"/>
                  </a:lnTo>
                  <a:lnTo>
                    <a:pt x="2381525" y="1424616"/>
                  </a:lnTo>
                  <a:lnTo>
                    <a:pt x="2351379" y="1424616"/>
                  </a:lnTo>
                  <a:lnTo>
                    <a:pt x="2321233" y="1424616"/>
                  </a:lnTo>
                  <a:lnTo>
                    <a:pt x="2260941" y="1424616"/>
                  </a:lnTo>
                  <a:lnTo>
                    <a:pt x="2215722" y="1424616"/>
                  </a:lnTo>
                  <a:lnTo>
                    <a:pt x="2215722" y="1451458"/>
                  </a:lnTo>
                  <a:lnTo>
                    <a:pt x="2200649" y="1451458"/>
                  </a:lnTo>
                  <a:lnTo>
                    <a:pt x="2200649" y="1505042"/>
                  </a:lnTo>
                  <a:lnTo>
                    <a:pt x="2125285" y="1505042"/>
                  </a:lnTo>
                  <a:lnTo>
                    <a:pt x="2125285" y="1531784"/>
                  </a:lnTo>
                  <a:lnTo>
                    <a:pt x="2110212" y="1531784"/>
                  </a:lnTo>
                  <a:lnTo>
                    <a:pt x="2080066" y="1531784"/>
                  </a:lnTo>
                  <a:lnTo>
                    <a:pt x="2080066" y="1558493"/>
                  </a:lnTo>
                  <a:lnTo>
                    <a:pt x="2049920" y="1558493"/>
                  </a:lnTo>
                  <a:lnTo>
                    <a:pt x="2034847" y="1558493"/>
                  </a:lnTo>
                  <a:lnTo>
                    <a:pt x="2019774" y="1558493"/>
                  </a:lnTo>
                  <a:lnTo>
                    <a:pt x="2019774" y="1585168"/>
                  </a:lnTo>
                  <a:lnTo>
                    <a:pt x="1989628" y="1585168"/>
                  </a:lnTo>
                  <a:lnTo>
                    <a:pt x="1989628" y="1611809"/>
                  </a:lnTo>
                  <a:lnTo>
                    <a:pt x="1959482" y="1611809"/>
                  </a:lnTo>
                  <a:lnTo>
                    <a:pt x="1929336" y="1611809"/>
                  </a:lnTo>
                  <a:lnTo>
                    <a:pt x="1914263" y="1611809"/>
                  </a:lnTo>
                  <a:lnTo>
                    <a:pt x="1914263" y="1638415"/>
                  </a:lnTo>
                  <a:lnTo>
                    <a:pt x="1899190" y="1638415"/>
                  </a:lnTo>
                  <a:lnTo>
                    <a:pt x="1884117" y="1638415"/>
                  </a:lnTo>
                  <a:lnTo>
                    <a:pt x="1869044" y="1638415"/>
                  </a:lnTo>
                  <a:lnTo>
                    <a:pt x="1823826" y="1638415"/>
                  </a:lnTo>
                  <a:lnTo>
                    <a:pt x="1823826" y="1664987"/>
                  </a:lnTo>
                  <a:lnTo>
                    <a:pt x="1808753" y="1664987"/>
                  </a:lnTo>
                  <a:lnTo>
                    <a:pt x="1808753" y="1691524"/>
                  </a:lnTo>
                  <a:lnTo>
                    <a:pt x="1793680" y="1691524"/>
                  </a:lnTo>
                  <a:lnTo>
                    <a:pt x="1793680" y="1770922"/>
                  </a:lnTo>
                  <a:lnTo>
                    <a:pt x="1778607" y="1770922"/>
                  </a:lnTo>
                  <a:lnTo>
                    <a:pt x="1748461" y="1770922"/>
                  </a:lnTo>
                  <a:lnTo>
                    <a:pt x="1718315" y="1770922"/>
                  </a:lnTo>
                  <a:lnTo>
                    <a:pt x="1688169" y="1770922"/>
                  </a:lnTo>
                  <a:lnTo>
                    <a:pt x="1688169" y="1797316"/>
                  </a:lnTo>
                  <a:lnTo>
                    <a:pt x="1673096" y="1797316"/>
                  </a:lnTo>
                  <a:lnTo>
                    <a:pt x="1658023" y="1797316"/>
                  </a:lnTo>
                  <a:lnTo>
                    <a:pt x="1658023" y="1849994"/>
                  </a:lnTo>
                  <a:lnTo>
                    <a:pt x="1597732" y="1849994"/>
                  </a:lnTo>
                  <a:lnTo>
                    <a:pt x="1597732" y="1876277"/>
                  </a:lnTo>
                  <a:lnTo>
                    <a:pt x="1582659" y="1876277"/>
                  </a:lnTo>
                  <a:lnTo>
                    <a:pt x="1567586" y="1876277"/>
                  </a:lnTo>
                  <a:lnTo>
                    <a:pt x="1552513" y="1876277"/>
                  </a:lnTo>
                  <a:lnTo>
                    <a:pt x="1552513" y="1902522"/>
                  </a:lnTo>
                  <a:lnTo>
                    <a:pt x="1537440" y="1902522"/>
                  </a:lnTo>
                  <a:lnTo>
                    <a:pt x="1522367" y="1902522"/>
                  </a:lnTo>
                  <a:lnTo>
                    <a:pt x="1507294" y="1902522"/>
                  </a:lnTo>
                  <a:lnTo>
                    <a:pt x="1507294" y="1954897"/>
                  </a:lnTo>
                  <a:lnTo>
                    <a:pt x="1492221" y="1954897"/>
                  </a:lnTo>
                  <a:lnTo>
                    <a:pt x="1492221" y="1981026"/>
                  </a:lnTo>
                  <a:lnTo>
                    <a:pt x="1477148" y="1981026"/>
                  </a:lnTo>
                  <a:lnTo>
                    <a:pt x="1462075" y="1981026"/>
                  </a:lnTo>
                  <a:lnTo>
                    <a:pt x="1462075" y="2007115"/>
                  </a:lnTo>
                  <a:lnTo>
                    <a:pt x="1447002" y="2007115"/>
                  </a:lnTo>
                  <a:lnTo>
                    <a:pt x="1447002" y="2085139"/>
                  </a:lnTo>
                  <a:lnTo>
                    <a:pt x="1401783" y="2085139"/>
                  </a:lnTo>
                  <a:lnTo>
                    <a:pt x="1386710" y="2085139"/>
                  </a:lnTo>
                  <a:lnTo>
                    <a:pt x="1386710" y="2136945"/>
                  </a:lnTo>
                  <a:lnTo>
                    <a:pt x="1371637" y="2136945"/>
                  </a:lnTo>
                  <a:lnTo>
                    <a:pt x="1341491" y="2136945"/>
                  </a:lnTo>
                  <a:lnTo>
                    <a:pt x="1326419" y="2136945"/>
                  </a:lnTo>
                  <a:lnTo>
                    <a:pt x="1311346" y="2136945"/>
                  </a:lnTo>
                  <a:lnTo>
                    <a:pt x="1296273" y="2136945"/>
                  </a:lnTo>
                  <a:lnTo>
                    <a:pt x="1281200" y="2136945"/>
                  </a:lnTo>
                  <a:lnTo>
                    <a:pt x="1266127" y="2136945"/>
                  </a:lnTo>
                  <a:lnTo>
                    <a:pt x="1251054" y="2136945"/>
                  </a:lnTo>
                  <a:lnTo>
                    <a:pt x="1251054" y="2162784"/>
                  </a:lnTo>
                  <a:lnTo>
                    <a:pt x="1235981" y="2162784"/>
                  </a:lnTo>
                  <a:lnTo>
                    <a:pt x="1235981" y="2188579"/>
                  </a:lnTo>
                  <a:lnTo>
                    <a:pt x="1220908" y="2188579"/>
                  </a:lnTo>
                  <a:lnTo>
                    <a:pt x="1220908" y="2214329"/>
                  </a:lnTo>
                  <a:lnTo>
                    <a:pt x="1190762" y="2214329"/>
                  </a:lnTo>
                  <a:lnTo>
                    <a:pt x="1190762" y="2240034"/>
                  </a:lnTo>
                  <a:lnTo>
                    <a:pt x="1175689" y="2240034"/>
                  </a:lnTo>
                  <a:lnTo>
                    <a:pt x="1160616" y="2240034"/>
                  </a:lnTo>
                  <a:lnTo>
                    <a:pt x="1145543" y="2240034"/>
                  </a:lnTo>
                  <a:lnTo>
                    <a:pt x="1145543" y="2265693"/>
                  </a:lnTo>
                  <a:lnTo>
                    <a:pt x="1130470" y="2265693"/>
                  </a:lnTo>
                  <a:lnTo>
                    <a:pt x="1115397" y="2265693"/>
                  </a:lnTo>
                  <a:lnTo>
                    <a:pt x="1100324" y="2265693"/>
                  </a:lnTo>
                  <a:lnTo>
                    <a:pt x="1100324" y="2291306"/>
                  </a:lnTo>
                  <a:lnTo>
                    <a:pt x="1085251" y="2291306"/>
                  </a:lnTo>
                  <a:lnTo>
                    <a:pt x="1070178" y="2291306"/>
                  </a:lnTo>
                  <a:lnTo>
                    <a:pt x="1055106" y="2291306"/>
                  </a:lnTo>
                  <a:lnTo>
                    <a:pt x="1055106" y="2316870"/>
                  </a:lnTo>
                  <a:lnTo>
                    <a:pt x="1040033" y="2316870"/>
                  </a:lnTo>
                  <a:lnTo>
                    <a:pt x="1040033" y="2342386"/>
                  </a:lnTo>
                  <a:lnTo>
                    <a:pt x="1009887" y="2342386"/>
                  </a:lnTo>
                  <a:lnTo>
                    <a:pt x="1009887" y="2393269"/>
                  </a:lnTo>
                  <a:lnTo>
                    <a:pt x="994814" y="2393269"/>
                  </a:lnTo>
                  <a:lnTo>
                    <a:pt x="979741" y="2393269"/>
                  </a:lnTo>
                  <a:lnTo>
                    <a:pt x="964668" y="2393269"/>
                  </a:lnTo>
                  <a:lnTo>
                    <a:pt x="964668" y="2418634"/>
                  </a:lnTo>
                  <a:lnTo>
                    <a:pt x="949595" y="2418634"/>
                  </a:lnTo>
                  <a:lnTo>
                    <a:pt x="934522" y="2418634"/>
                  </a:lnTo>
                  <a:lnTo>
                    <a:pt x="934522" y="2443946"/>
                  </a:lnTo>
                  <a:lnTo>
                    <a:pt x="919449" y="2443946"/>
                  </a:lnTo>
                  <a:lnTo>
                    <a:pt x="904376" y="2443946"/>
                  </a:lnTo>
                  <a:lnTo>
                    <a:pt x="904376" y="2469205"/>
                  </a:lnTo>
                  <a:lnTo>
                    <a:pt x="889303" y="2469205"/>
                  </a:lnTo>
                  <a:lnTo>
                    <a:pt x="874230" y="2469205"/>
                  </a:lnTo>
                  <a:lnTo>
                    <a:pt x="874230" y="2494409"/>
                  </a:lnTo>
                  <a:lnTo>
                    <a:pt x="859157" y="2494409"/>
                  </a:lnTo>
                  <a:lnTo>
                    <a:pt x="859157" y="2519557"/>
                  </a:lnTo>
                  <a:lnTo>
                    <a:pt x="844084" y="2519557"/>
                  </a:lnTo>
                  <a:lnTo>
                    <a:pt x="844084" y="2544648"/>
                  </a:lnTo>
                  <a:lnTo>
                    <a:pt x="829011" y="2544648"/>
                  </a:lnTo>
                  <a:lnTo>
                    <a:pt x="813938" y="2544648"/>
                  </a:lnTo>
                  <a:lnTo>
                    <a:pt x="783793" y="2544648"/>
                  </a:lnTo>
                  <a:lnTo>
                    <a:pt x="783793" y="2594654"/>
                  </a:lnTo>
                  <a:lnTo>
                    <a:pt x="768720" y="2594654"/>
                  </a:lnTo>
                  <a:lnTo>
                    <a:pt x="753647" y="2594654"/>
                  </a:lnTo>
                  <a:lnTo>
                    <a:pt x="738574" y="2594654"/>
                  </a:lnTo>
                  <a:lnTo>
                    <a:pt x="738574" y="2619565"/>
                  </a:lnTo>
                  <a:lnTo>
                    <a:pt x="723501" y="2619565"/>
                  </a:lnTo>
                  <a:lnTo>
                    <a:pt x="723501" y="2644413"/>
                  </a:lnTo>
                  <a:lnTo>
                    <a:pt x="708428" y="2644413"/>
                  </a:lnTo>
                  <a:lnTo>
                    <a:pt x="708428" y="2669197"/>
                  </a:lnTo>
                  <a:lnTo>
                    <a:pt x="693355" y="2669197"/>
                  </a:lnTo>
                  <a:lnTo>
                    <a:pt x="678282" y="2669197"/>
                  </a:lnTo>
                  <a:lnTo>
                    <a:pt x="663209" y="2669197"/>
                  </a:lnTo>
                  <a:lnTo>
                    <a:pt x="663209" y="2718563"/>
                  </a:lnTo>
                  <a:lnTo>
                    <a:pt x="648136" y="2718563"/>
                  </a:lnTo>
                  <a:lnTo>
                    <a:pt x="648136" y="2743142"/>
                  </a:lnTo>
                  <a:lnTo>
                    <a:pt x="633063" y="2743142"/>
                  </a:lnTo>
                  <a:lnTo>
                    <a:pt x="617990" y="2743142"/>
                  </a:lnTo>
                  <a:lnTo>
                    <a:pt x="617990" y="2767648"/>
                  </a:lnTo>
                  <a:lnTo>
                    <a:pt x="602917" y="2767648"/>
                  </a:lnTo>
                  <a:lnTo>
                    <a:pt x="602917" y="2840712"/>
                  </a:lnTo>
                  <a:lnTo>
                    <a:pt x="587844" y="2840712"/>
                  </a:lnTo>
                  <a:lnTo>
                    <a:pt x="572771" y="2840712"/>
                  </a:lnTo>
                  <a:lnTo>
                    <a:pt x="542625" y="2840712"/>
                  </a:lnTo>
                  <a:lnTo>
                    <a:pt x="527553" y="2840712"/>
                  </a:lnTo>
                  <a:lnTo>
                    <a:pt x="527553" y="2864905"/>
                  </a:lnTo>
                  <a:lnTo>
                    <a:pt x="512480" y="2864905"/>
                  </a:lnTo>
                  <a:lnTo>
                    <a:pt x="512480" y="2913035"/>
                  </a:lnTo>
                  <a:lnTo>
                    <a:pt x="497407" y="2913035"/>
                  </a:lnTo>
                  <a:lnTo>
                    <a:pt x="482334" y="2913035"/>
                  </a:lnTo>
                  <a:lnTo>
                    <a:pt x="467261" y="2913035"/>
                  </a:lnTo>
                  <a:lnTo>
                    <a:pt x="467261" y="2960800"/>
                  </a:lnTo>
                  <a:lnTo>
                    <a:pt x="437115" y="2960800"/>
                  </a:lnTo>
                  <a:lnTo>
                    <a:pt x="406969" y="2960800"/>
                  </a:lnTo>
                  <a:lnTo>
                    <a:pt x="406969" y="2984537"/>
                  </a:lnTo>
                  <a:lnTo>
                    <a:pt x="391896" y="2984537"/>
                  </a:lnTo>
                  <a:lnTo>
                    <a:pt x="391896" y="3031695"/>
                  </a:lnTo>
                  <a:lnTo>
                    <a:pt x="376823" y="3031695"/>
                  </a:lnTo>
                  <a:lnTo>
                    <a:pt x="361750" y="3031695"/>
                  </a:lnTo>
                  <a:lnTo>
                    <a:pt x="361750" y="3055109"/>
                  </a:lnTo>
                  <a:lnTo>
                    <a:pt x="331604" y="3055109"/>
                  </a:lnTo>
                  <a:lnTo>
                    <a:pt x="331604" y="3192877"/>
                  </a:lnTo>
                  <a:lnTo>
                    <a:pt x="286385" y="3192877"/>
                  </a:lnTo>
                  <a:lnTo>
                    <a:pt x="271312" y="3192877"/>
                  </a:lnTo>
                  <a:lnTo>
                    <a:pt x="256240" y="3192877"/>
                  </a:lnTo>
                  <a:lnTo>
                    <a:pt x="256240" y="3215318"/>
                  </a:lnTo>
                  <a:lnTo>
                    <a:pt x="241167" y="3215318"/>
                  </a:lnTo>
                  <a:lnTo>
                    <a:pt x="241167" y="3281543"/>
                  </a:lnTo>
                  <a:lnTo>
                    <a:pt x="226094" y="3281543"/>
                  </a:lnTo>
                  <a:lnTo>
                    <a:pt x="226094" y="3303206"/>
                  </a:lnTo>
                  <a:lnTo>
                    <a:pt x="211021" y="3303206"/>
                  </a:lnTo>
                  <a:lnTo>
                    <a:pt x="211021" y="3324635"/>
                  </a:lnTo>
                  <a:lnTo>
                    <a:pt x="195948" y="3324635"/>
                  </a:lnTo>
                  <a:lnTo>
                    <a:pt x="195948" y="3366700"/>
                  </a:lnTo>
                  <a:lnTo>
                    <a:pt x="180875" y="3366700"/>
                  </a:lnTo>
                  <a:lnTo>
                    <a:pt x="165802" y="3366700"/>
                  </a:lnTo>
                  <a:lnTo>
                    <a:pt x="165802" y="3387283"/>
                  </a:lnTo>
                  <a:lnTo>
                    <a:pt x="150729" y="3387283"/>
                  </a:lnTo>
                  <a:lnTo>
                    <a:pt x="150729" y="3427370"/>
                  </a:lnTo>
                  <a:lnTo>
                    <a:pt x="135656" y="3427370"/>
                  </a:lnTo>
                  <a:lnTo>
                    <a:pt x="135656" y="3446778"/>
                  </a:lnTo>
                  <a:lnTo>
                    <a:pt x="120583" y="3446778"/>
                  </a:lnTo>
                  <a:lnTo>
                    <a:pt x="120583" y="3501576"/>
                  </a:lnTo>
                  <a:lnTo>
                    <a:pt x="105510" y="3501576"/>
                  </a:lnTo>
                  <a:lnTo>
                    <a:pt x="105510" y="3533914"/>
                  </a:lnTo>
                  <a:lnTo>
                    <a:pt x="90437" y="3533914"/>
                  </a:lnTo>
                  <a:lnTo>
                    <a:pt x="90437" y="3548058"/>
                  </a:lnTo>
                  <a:lnTo>
                    <a:pt x="75364" y="3548058"/>
                  </a:lnTo>
                  <a:lnTo>
                    <a:pt x="75364" y="3568758"/>
                  </a:lnTo>
                  <a:lnTo>
                    <a:pt x="60291" y="3568758"/>
                  </a:lnTo>
                  <a:lnTo>
                    <a:pt x="45218" y="3568758"/>
                  </a:lnTo>
                  <a:lnTo>
                    <a:pt x="30145" y="3568758"/>
                  </a:lnTo>
                  <a:lnTo>
                    <a:pt x="0" y="3568758"/>
                  </a:lnTo>
                  <a:close/>
                </a:path>
              </a:pathLst>
            </a:custGeom>
            <a:solidFill>
              <a:srgbClr val="00CDCD">
                <a:alpha val="20000"/>
              </a:srgbClr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35" name="pl133">
              <a:extLst>
                <a:ext uri="{FF2B5EF4-FFF2-40B4-BE49-F238E27FC236}">
                  <a16:creationId xmlns:a16="http://schemas.microsoft.com/office/drawing/2014/main" id="{BD49D425-3C12-2CFF-F06D-676E6A104AB6}"/>
                </a:ext>
              </a:extLst>
            </p:cNvPr>
            <p:cNvSpPr/>
            <p:nvPr/>
          </p:nvSpPr>
          <p:spPr>
            <a:xfrm>
              <a:off x="8623434" y="2346981"/>
              <a:ext cx="5501611" cy="2195654"/>
            </a:xfrm>
            <a:custGeom>
              <a:avLst/>
              <a:gdLst/>
              <a:ahLst/>
              <a:cxnLst/>
              <a:rect l="0" t="0" r="0" b="0"/>
              <a:pathLst>
                <a:path w="5501624" h="3425119">
                  <a:moveTo>
                    <a:pt x="0" y="3425119"/>
                  </a:moveTo>
                  <a:lnTo>
                    <a:pt x="30145" y="3425119"/>
                  </a:lnTo>
                  <a:lnTo>
                    <a:pt x="30145" y="3425119"/>
                  </a:lnTo>
                  <a:lnTo>
                    <a:pt x="45218" y="3425119"/>
                  </a:lnTo>
                  <a:lnTo>
                    <a:pt x="45218" y="3425119"/>
                  </a:lnTo>
                  <a:lnTo>
                    <a:pt x="60291" y="3425119"/>
                  </a:lnTo>
                  <a:lnTo>
                    <a:pt x="60291" y="3425119"/>
                  </a:lnTo>
                  <a:lnTo>
                    <a:pt x="75364" y="3425119"/>
                  </a:lnTo>
                  <a:lnTo>
                    <a:pt x="75364" y="3343259"/>
                  </a:lnTo>
                  <a:lnTo>
                    <a:pt x="90437" y="3343259"/>
                  </a:lnTo>
                  <a:lnTo>
                    <a:pt x="90437" y="3303476"/>
                  </a:lnTo>
                  <a:lnTo>
                    <a:pt x="105510" y="3303476"/>
                  </a:lnTo>
                  <a:lnTo>
                    <a:pt x="105510" y="3226912"/>
                  </a:lnTo>
                  <a:lnTo>
                    <a:pt x="120583" y="3226912"/>
                  </a:lnTo>
                  <a:lnTo>
                    <a:pt x="120583" y="3117271"/>
                  </a:lnTo>
                  <a:lnTo>
                    <a:pt x="135656" y="3117271"/>
                  </a:lnTo>
                  <a:lnTo>
                    <a:pt x="135656" y="3081717"/>
                  </a:lnTo>
                  <a:lnTo>
                    <a:pt x="150729" y="3081717"/>
                  </a:lnTo>
                  <a:lnTo>
                    <a:pt x="150729" y="3011734"/>
                  </a:lnTo>
                  <a:lnTo>
                    <a:pt x="165802" y="3011734"/>
                  </a:lnTo>
                  <a:lnTo>
                    <a:pt x="165802" y="2977225"/>
                  </a:lnTo>
                  <a:lnTo>
                    <a:pt x="180875" y="2977225"/>
                  </a:lnTo>
                  <a:lnTo>
                    <a:pt x="180875" y="2977225"/>
                  </a:lnTo>
                  <a:lnTo>
                    <a:pt x="195948" y="2977225"/>
                  </a:lnTo>
                  <a:lnTo>
                    <a:pt x="195948" y="2909019"/>
                  </a:lnTo>
                  <a:lnTo>
                    <a:pt x="211021" y="2909019"/>
                  </a:lnTo>
                  <a:lnTo>
                    <a:pt x="211021" y="2875274"/>
                  </a:lnTo>
                  <a:lnTo>
                    <a:pt x="226094" y="2875274"/>
                  </a:lnTo>
                  <a:lnTo>
                    <a:pt x="226094" y="2841741"/>
                  </a:lnTo>
                  <a:lnTo>
                    <a:pt x="241167" y="2841741"/>
                  </a:lnTo>
                  <a:lnTo>
                    <a:pt x="241167" y="2742273"/>
                  </a:lnTo>
                  <a:lnTo>
                    <a:pt x="256240" y="2742273"/>
                  </a:lnTo>
                  <a:lnTo>
                    <a:pt x="256240" y="2709451"/>
                  </a:lnTo>
                  <a:lnTo>
                    <a:pt x="271312" y="2709451"/>
                  </a:lnTo>
                  <a:lnTo>
                    <a:pt x="271312" y="2709451"/>
                  </a:lnTo>
                  <a:lnTo>
                    <a:pt x="286385" y="2709451"/>
                  </a:lnTo>
                  <a:lnTo>
                    <a:pt x="286385" y="2709451"/>
                  </a:lnTo>
                  <a:lnTo>
                    <a:pt x="331604" y="2709451"/>
                  </a:lnTo>
                  <a:lnTo>
                    <a:pt x="331604" y="2515394"/>
                  </a:lnTo>
                  <a:lnTo>
                    <a:pt x="361750" y="2515394"/>
                  </a:lnTo>
                  <a:lnTo>
                    <a:pt x="361750" y="2483469"/>
                  </a:lnTo>
                  <a:lnTo>
                    <a:pt x="376823" y="2483469"/>
                  </a:lnTo>
                  <a:lnTo>
                    <a:pt x="376823" y="2483469"/>
                  </a:lnTo>
                  <a:lnTo>
                    <a:pt x="391896" y="2483469"/>
                  </a:lnTo>
                  <a:lnTo>
                    <a:pt x="391896" y="2419926"/>
                  </a:lnTo>
                  <a:lnTo>
                    <a:pt x="406969" y="2419926"/>
                  </a:lnTo>
                  <a:lnTo>
                    <a:pt x="406969" y="2388300"/>
                  </a:lnTo>
                  <a:lnTo>
                    <a:pt x="437115" y="2388300"/>
                  </a:lnTo>
                  <a:lnTo>
                    <a:pt x="437115" y="2388300"/>
                  </a:lnTo>
                  <a:lnTo>
                    <a:pt x="467261" y="2388300"/>
                  </a:lnTo>
                  <a:lnTo>
                    <a:pt x="467261" y="2325320"/>
                  </a:lnTo>
                  <a:lnTo>
                    <a:pt x="482334" y="2325320"/>
                  </a:lnTo>
                  <a:lnTo>
                    <a:pt x="482334" y="2325320"/>
                  </a:lnTo>
                  <a:lnTo>
                    <a:pt x="497407" y="2325320"/>
                  </a:lnTo>
                  <a:lnTo>
                    <a:pt x="497407" y="2325320"/>
                  </a:lnTo>
                  <a:lnTo>
                    <a:pt x="512480" y="2325320"/>
                  </a:lnTo>
                  <a:lnTo>
                    <a:pt x="512480" y="2262678"/>
                  </a:lnTo>
                  <a:lnTo>
                    <a:pt x="527553" y="2262678"/>
                  </a:lnTo>
                  <a:lnTo>
                    <a:pt x="527553" y="2231477"/>
                  </a:lnTo>
                  <a:lnTo>
                    <a:pt x="542625" y="2231477"/>
                  </a:lnTo>
                  <a:lnTo>
                    <a:pt x="542625" y="2231477"/>
                  </a:lnTo>
                  <a:lnTo>
                    <a:pt x="572771" y="2231477"/>
                  </a:lnTo>
                  <a:lnTo>
                    <a:pt x="572771" y="2231477"/>
                  </a:lnTo>
                  <a:lnTo>
                    <a:pt x="587844" y="2231477"/>
                  </a:lnTo>
                  <a:lnTo>
                    <a:pt x="587844" y="2231477"/>
                  </a:lnTo>
                  <a:lnTo>
                    <a:pt x="602917" y="2231477"/>
                  </a:lnTo>
                  <a:lnTo>
                    <a:pt x="602917" y="2138322"/>
                  </a:lnTo>
                  <a:lnTo>
                    <a:pt x="617990" y="2138322"/>
                  </a:lnTo>
                  <a:lnTo>
                    <a:pt x="617990" y="2107412"/>
                  </a:lnTo>
                  <a:lnTo>
                    <a:pt x="633063" y="2107412"/>
                  </a:lnTo>
                  <a:lnTo>
                    <a:pt x="633063" y="2107412"/>
                  </a:lnTo>
                  <a:lnTo>
                    <a:pt x="648136" y="2107412"/>
                  </a:lnTo>
                  <a:lnTo>
                    <a:pt x="648136" y="2076570"/>
                  </a:lnTo>
                  <a:lnTo>
                    <a:pt x="663209" y="2076570"/>
                  </a:lnTo>
                  <a:lnTo>
                    <a:pt x="663209" y="2015081"/>
                  </a:lnTo>
                  <a:lnTo>
                    <a:pt x="678282" y="2015081"/>
                  </a:lnTo>
                  <a:lnTo>
                    <a:pt x="678282" y="2015081"/>
                  </a:lnTo>
                  <a:lnTo>
                    <a:pt x="693355" y="2015081"/>
                  </a:lnTo>
                  <a:lnTo>
                    <a:pt x="693355" y="2015081"/>
                  </a:lnTo>
                  <a:lnTo>
                    <a:pt x="708428" y="2015081"/>
                  </a:lnTo>
                  <a:lnTo>
                    <a:pt x="708428" y="1984431"/>
                  </a:lnTo>
                  <a:lnTo>
                    <a:pt x="723501" y="1984431"/>
                  </a:lnTo>
                  <a:lnTo>
                    <a:pt x="723501" y="1953841"/>
                  </a:lnTo>
                  <a:lnTo>
                    <a:pt x="738574" y="1953841"/>
                  </a:lnTo>
                  <a:lnTo>
                    <a:pt x="738574" y="1923310"/>
                  </a:lnTo>
                  <a:lnTo>
                    <a:pt x="753647" y="1923310"/>
                  </a:lnTo>
                  <a:lnTo>
                    <a:pt x="753647" y="1923310"/>
                  </a:lnTo>
                  <a:lnTo>
                    <a:pt x="768720" y="1923310"/>
                  </a:lnTo>
                  <a:lnTo>
                    <a:pt x="768720" y="1923310"/>
                  </a:lnTo>
                  <a:lnTo>
                    <a:pt x="783793" y="1923310"/>
                  </a:lnTo>
                  <a:lnTo>
                    <a:pt x="783793" y="1862420"/>
                  </a:lnTo>
                  <a:lnTo>
                    <a:pt x="813938" y="1862420"/>
                  </a:lnTo>
                  <a:lnTo>
                    <a:pt x="813938" y="1862420"/>
                  </a:lnTo>
                  <a:lnTo>
                    <a:pt x="829011" y="1862420"/>
                  </a:lnTo>
                  <a:lnTo>
                    <a:pt x="829011" y="1862420"/>
                  </a:lnTo>
                  <a:lnTo>
                    <a:pt x="844084" y="1862420"/>
                  </a:lnTo>
                  <a:lnTo>
                    <a:pt x="844084" y="1832058"/>
                  </a:lnTo>
                  <a:lnTo>
                    <a:pt x="859157" y="1832058"/>
                  </a:lnTo>
                  <a:lnTo>
                    <a:pt x="859157" y="1801749"/>
                  </a:lnTo>
                  <a:lnTo>
                    <a:pt x="874230" y="1801749"/>
                  </a:lnTo>
                  <a:lnTo>
                    <a:pt x="874230" y="1771493"/>
                  </a:lnTo>
                  <a:lnTo>
                    <a:pt x="889303" y="1771493"/>
                  </a:lnTo>
                  <a:lnTo>
                    <a:pt x="889303" y="1771493"/>
                  </a:lnTo>
                  <a:lnTo>
                    <a:pt x="904376" y="1771493"/>
                  </a:lnTo>
                  <a:lnTo>
                    <a:pt x="904376" y="1741289"/>
                  </a:lnTo>
                  <a:lnTo>
                    <a:pt x="919449" y="1741289"/>
                  </a:lnTo>
                  <a:lnTo>
                    <a:pt x="919449" y="1741289"/>
                  </a:lnTo>
                  <a:lnTo>
                    <a:pt x="934522" y="1741289"/>
                  </a:lnTo>
                  <a:lnTo>
                    <a:pt x="934522" y="1711135"/>
                  </a:lnTo>
                  <a:lnTo>
                    <a:pt x="949595" y="1711135"/>
                  </a:lnTo>
                  <a:lnTo>
                    <a:pt x="949595" y="1711135"/>
                  </a:lnTo>
                  <a:lnTo>
                    <a:pt x="964668" y="1711135"/>
                  </a:lnTo>
                  <a:lnTo>
                    <a:pt x="964668" y="1681030"/>
                  </a:lnTo>
                  <a:lnTo>
                    <a:pt x="979741" y="1681030"/>
                  </a:lnTo>
                  <a:lnTo>
                    <a:pt x="979741" y="1681030"/>
                  </a:lnTo>
                  <a:lnTo>
                    <a:pt x="994814" y="1681030"/>
                  </a:lnTo>
                  <a:lnTo>
                    <a:pt x="994814" y="1681030"/>
                  </a:lnTo>
                  <a:lnTo>
                    <a:pt x="1009887" y="1681030"/>
                  </a:lnTo>
                  <a:lnTo>
                    <a:pt x="1009887" y="1620966"/>
                  </a:lnTo>
                  <a:lnTo>
                    <a:pt x="1040033" y="1620966"/>
                  </a:lnTo>
                  <a:lnTo>
                    <a:pt x="1040033" y="1591004"/>
                  </a:lnTo>
                  <a:lnTo>
                    <a:pt x="1055106" y="1591004"/>
                  </a:lnTo>
                  <a:lnTo>
                    <a:pt x="1055106" y="1561087"/>
                  </a:lnTo>
                  <a:lnTo>
                    <a:pt x="1070178" y="1561087"/>
                  </a:lnTo>
                  <a:lnTo>
                    <a:pt x="1070178" y="1561087"/>
                  </a:lnTo>
                  <a:lnTo>
                    <a:pt x="1085251" y="1561087"/>
                  </a:lnTo>
                  <a:lnTo>
                    <a:pt x="1085251" y="1561087"/>
                  </a:lnTo>
                  <a:lnTo>
                    <a:pt x="1100324" y="1561087"/>
                  </a:lnTo>
                  <a:lnTo>
                    <a:pt x="1100324" y="1531216"/>
                  </a:lnTo>
                  <a:lnTo>
                    <a:pt x="1115397" y="1531216"/>
                  </a:lnTo>
                  <a:lnTo>
                    <a:pt x="1115397" y="1531216"/>
                  </a:lnTo>
                  <a:lnTo>
                    <a:pt x="1130470" y="1531216"/>
                  </a:lnTo>
                  <a:lnTo>
                    <a:pt x="1130470" y="1531216"/>
                  </a:lnTo>
                  <a:lnTo>
                    <a:pt x="1145543" y="1531216"/>
                  </a:lnTo>
                  <a:lnTo>
                    <a:pt x="1145543" y="1501389"/>
                  </a:lnTo>
                  <a:lnTo>
                    <a:pt x="1160616" y="1501389"/>
                  </a:lnTo>
                  <a:lnTo>
                    <a:pt x="1160616" y="1501389"/>
                  </a:lnTo>
                  <a:lnTo>
                    <a:pt x="1175689" y="1501389"/>
                  </a:lnTo>
                  <a:lnTo>
                    <a:pt x="1175689" y="1501389"/>
                  </a:lnTo>
                  <a:lnTo>
                    <a:pt x="1190762" y="1501389"/>
                  </a:lnTo>
                  <a:lnTo>
                    <a:pt x="1190762" y="1471606"/>
                  </a:lnTo>
                  <a:lnTo>
                    <a:pt x="1220908" y="1471606"/>
                  </a:lnTo>
                  <a:lnTo>
                    <a:pt x="1220908" y="1441865"/>
                  </a:lnTo>
                  <a:lnTo>
                    <a:pt x="1235981" y="1441865"/>
                  </a:lnTo>
                  <a:lnTo>
                    <a:pt x="1235981" y="1412167"/>
                  </a:lnTo>
                  <a:lnTo>
                    <a:pt x="1251054" y="1412167"/>
                  </a:lnTo>
                  <a:lnTo>
                    <a:pt x="1251054" y="1382510"/>
                  </a:lnTo>
                  <a:lnTo>
                    <a:pt x="1266127" y="1382510"/>
                  </a:lnTo>
                  <a:lnTo>
                    <a:pt x="1266127" y="1382510"/>
                  </a:lnTo>
                  <a:lnTo>
                    <a:pt x="1281200" y="1382510"/>
                  </a:lnTo>
                  <a:lnTo>
                    <a:pt x="1281200" y="1382510"/>
                  </a:lnTo>
                  <a:lnTo>
                    <a:pt x="1296273" y="1382510"/>
                  </a:lnTo>
                  <a:lnTo>
                    <a:pt x="1296273" y="1382510"/>
                  </a:lnTo>
                  <a:lnTo>
                    <a:pt x="1311346" y="1382510"/>
                  </a:lnTo>
                  <a:lnTo>
                    <a:pt x="1311346" y="1382510"/>
                  </a:lnTo>
                  <a:lnTo>
                    <a:pt x="1326419" y="1382510"/>
                  </a:lnTo>
                  <a:lnTo>
                    <a:pt x="1326419" y="1382510"/>
                  </a:lnTo>
                  <a:lnTo>
                    <a:pt x="1341491" y="1382510"/>
                  </a:lnTo>
                  <a:lnTo>
                    <a:pt x="1341491" y="1382510"/>
                  </a:lnTo>
                  <a:lnTo>
                    <a:pt x="1371637" y="1382510"/>
                  </a:lnTo>
                  <a:lnTo>
                    <a:pt x="1371637" y="1382510"/>
                  </a:lnTo>
                  <a:lnTo>
                    <a:pt x="1386710" y="1382510"/>
                  </a:lnTo>
                  <a:lnTo>
                    <a:pt x="1386710" y="1323319"/>
                  </a:lnTo>
                  <a:lnTo>
                    <a:pt x="1401783" y="1323319"/>
                  </a:lnTo>
                  <a:lnTo>
                    <a:pt x="1401783" y="1323319"/>
                  </a:lnTo>
                  <a:lnTo>
                    <a:pt x="1447002" y="1323319"/>
                  </a:lnTo>
                  <a:lnTo>
                    <a:pt x="1447002" y="1234830"/>
                  </a:lnTo>
                  <a:lnTo>
                    <a:pt x="1462075" y="1234830"/>
                  </a:lnTo>
                  <a:lnTo>
                    <a:pt x="1462075" y="1205411"/>
                  </a:lnTo>
                  <a:lnTo>
                    <a:pt x="1477148" y="1205411"/>
                  </a:lnTo>
                  <a:lnTo>
                    <a:pt x="1477148" y="1205411"/>
                  </a:lnTo>
                  <a:lnTo>
                    <a:pt x="1492221" y="1205411"/>
                  </a:lnTo>
                  <a:lnTo>
                    <a:pt x="1492221" y="1176029"/>
                  </a:lnTo>
                  <a:lnTo>
                    <a:pt x="1507294" y="1176029"/>
                  </a:lnTo>
                  <a:lnTo>
                    <a:pt x="1507294" y="1117378"/>
                  </a:lnTo>
                  <a:lnTo>
                    <a:pt x="1522367" y="1117378"/>
                  </a:lnTo>
                  <a:lnTo>
                    <a:pt x="1522367" y="1117378"/>
                  </a:lnTo>
                  <a:lnTo>
                    <a:pt x="1537440" y="1117378"/>
                  </a:lnTo>
                  <a:lnTo>
                    <a:pt x="1537440" y="1117378"/>
                  </a:lnTo>
                  <a:lnTo>
                    <a:pt x="1552513" y="1117378"/>
                  </a:lnTo>
                  <a:lnTo>
                    <a:pt x="1552513" y="1088107"/>
                  </a:lnTo>
                  <a:lnTo>
                    <a:pt x="1567586" y="1088107"/>
                  </a:lnTo>
                  <a:lnTo>
                    <a:pt x="1567586" y="1088107"/>
                  </a:lnTo>
                  <a:lnTo>
                    <a:pt x="1582659" y="1088107"/>
                  </a:lnTo>
                  <a:lnTo>
                    <a:pt x="1582659" y="1088107"/>
                  </a:lnTo>
                  <a:lnTo>
                    <a:pt x="1597732" y="1088107"/>
                  </a:lnTo>
                  <a:lnTo>
                    <a:pt x="1597732" y="1058873"/>
                  </a:lnTo>
                  <a:lnTo>
                    <a:pt x="1658023" y="1058873"/>
                  </a:lnTo>
                  <a:lnTo>
                    <a:pt x="1658023" y="1000510"/>
                  </a:lnTo>
                  <a:lnTo>
                    <a:pt x="1673096" y="1000510"/>
                  </a:lnTo>
                  <a:lnTo>
                    <a:pt x="1673096" y="1000510"/>
                  </a:lnTo>
                  <a:lnTo>
                    <a:pt x="1688169" y="1000510"/>
                  </a:lnTo>
                  <a:lnTo>
                    <a:pt x="1688169" y="971381"/>
                  </a:lnTo>
                  <a:lnTo>
                    <a:pt x="1718315" y="971381"/>
                  </a:lnTo>
                  <a:lnTo>
                    <a:pt x="1718315" y="971381"/>
                  </a:lnTo>
                  <a:lnTo>
                    <a:pt x="1748461" y="971381"/>
                  </a:lnTo>
                  <a:lnTo>
                    <a:pt x="1748461" y="971381"/>
                  </a:lnTo>
                  <a:lnTo>
                    <a:pt x="1778607" y="971381"/>
                  </a:lnTo>
                  <a:lnTo>
                    <a:pt x="1778607" y="971381"/>
                  </a:lnTo>
                  <a:lnTo>
                    <a:pt x="1793680" y="971381"/>
                  </a:lnTo>
                  <a:lnTo>
                    <a:pt x="1793680" y="884202"/>
                  </a:lnTo>
                  <a:lnTo>
                    <a:pt x="1808753" y="884202"/>
                  </a:lnTo>
                  <a:lnTo>
                    <a:pt x="1808753" y="855209"/>
                  </a:lnTo>
                  <a:lnTo>
                    <a:pt x="1823826" y="855209"/>
                  </a:lnTo>
                  <a:lnTo>
                    <a:pt x="1823826" y="826250"/>
                  </a:lnTo>
                  <a:lnTo>
                    <a:pt x="1869044" y="826250"/>
                  </a:lnTo>
                  <a:lnTo>
                    <a:pt x="1869044" y="826250"/>
                  </a:lnTo>
                  <a:lnTo>
                    <a:pt x="1884117" y="826250"/>
                  </a:lnTo>
                  <a:lnTo>
                    <a:pt x="1884117" y="826250"/>
                  </a:lnTo>
                  <a:lnTo>
                    <a:pt x="1899190" y="826250"/>
                  </a:lnTo>
                  <a:lnTo>
                    <a:pt x="1899190" y="826250"/>
                  </a:lnTo>
                  <a:lnTo>
                    <a:pt x="1914263" y="826250"/>
                  </a:lnTo>
                  <a:lnTo>
                    <a:pt x="1914263" y="797325"/>
                  </a:lnTo>
                  <a:lnTo>
                    <a:pt x="1929336" y="797325"/>
                  </a:lnTo>
                  <a:lnTo>
                    <a:pt x="1929336" y="797325"/>
                  </a:lnTo>
                  <a:lnTo>
                    <a:pt x="1959482" y="797325"/>
                  </a:lnTo>
                  <a:lnTo>
                    <a:pt x="1959482" y="797325"/>
                  </a:lnTo>
                  <a:lnTo>
                    <a:pt x="1989628" y="797325"/>
                  </a:lnTo>
                  <a:lnTo>
                    <a:pt x="1989628" y="768432"/>
                  </a:lnTo>
                  <a:lnTo>
                    <a:pt x="2019774" y="768432"/>
                  </a:lnTo>
                  <a:lnTo>
                    <a:pt x="2019774" y="739572"/>
                  </a:lnTo>
                  <a:lnTo>
                    <a:pt x="2034847" y="739572"/>
                  </a:lnTo>
                  <a:lnTo>
                    <a:pt x="2034847" y="739572"/>
                  </a:lnTo>
                  <a:lnTo>
                    <a:pt x="2049920" y="739572"/>
                  </a:lnTo>
                  <a:lnTo>
                    <a:pt x="2049920" y="739572"/>
                  </a:lnTo>
                  <a:lnTo>
                    <a:pt x="2080066" y="739572"/>
                  </a:lnTo>
                  <a:lnTo>
                    <a:pt x="2080066" y="710744"/>
                  </a:lnTo>
                  <a:lnTo>
                    <a:pt x="2110212" y="710744"/>
                  </a:lnTo>
                  <a:lnTo>
                    <a:pt x="2110212" y="710744"/>
                  </a:lnTo>
                  <a:lnTo>
                    <a:pt x="2125285" y="710744"/>
                  </a:lnTo>
                  <a:lnTo>
                    <a:pt x="2125285" y="681948"/>
                  </a:lnTo>
                  <a:lnTo>
                    <a:pt x="2200649" y="681948"/>
                  </a:lnTo>
                  <a:lnTo>
                    <a:pt x="2200649" y="624453"/>
                  </a:lnTo>
                  <a:lnTo>
                    <a:pt x="2215722" y="624453"/>
                  </a:lnTo>
                  <a:lnTo>
                    <a:pt x="2215722" y="595753"/>
                  </a:lnTo>
                  <a:lnTo>
                    <a:pt x="2260941" y="595753"/>
                  </a:lnTo>
                  <a:lnTo>
                    <a:pt x="2260941" y="595753"/>
                  </a:lnTo>
                  <a:lnTo>
                    <a:pt x="2321233" y="595753"/>
                  </a:lnTo>
                  <a:lnTo>
                    <a:pt x="2321233" y="595753"/>
                  </a:lnTo>
                  <a:lnTo>
                    <a:pt x="2351379" y="595753"/>
                  </a:lnTo>
                  <a:lnTo>
                    <a:pt x="2351379" y="595753"/>
                  </a:lnTo>
                  <a:lnTo>
                    <a:pt x="2381525" y="595753"/>
                  </a:lnTo>
                  <a:lnTo>
                    <a:pt x="2381525" y="595753"/>
                  </a:lnTo>
                  <a:lnTo>
                    <a:pt x="2396598" y="595753"/>
                  </a:lnTo>
                  <a:lnTo>
                    <a:pt x="2396598" y="567084"/>
                  </a:lnTo>
                  <a:lnTo>
                    <a:pt x="2426743" y="567084"/>
                  </a:lnTo>
                  <a:lnTo>
                    <a:pt x="2426743" y="567084"/>
                  </a:lnTo>
                  <a:lnTo>
                    <a:pt x="2456889" y="567084"/>
                  </a:lnTo>
                  <a:lnTo>
                    <a:pt x="2456889" y="567084"/>
                  </a:lnTo>
                  <a:lnTo>
                    <a:pt x="2517181" y="567084"/>
                  </a:lnTo>
                  <a:lnTo>
                    <a:pt x="2517181" y="567084"/>
                  </a:lnTo>
                  <a:lnTo>
                    <a:pt x="2532254" y="567084"/>
                  </a:lnTo>
                  <a:lnTo>
                    <a:pt x="2532254" y="567084"/>
                  </a:lnTo>
                  <a:lnTo>
                    <a:pt x="2547327" y="567084"/>
                  </a:lnTo>
                  <a:lnTo>
                    <a:pt x="2547327" y="538447"/>
                  </a:lnTo>
                  <a:lnTo>
                    <a:pt x="2577473" y="538447"/>
                  </a:lnTo>
                  <a:lnTo>
                    <a:pt x="2577473" y="509840"/>
                  </a:lnTo>
                  <a:lnTo>
                    <a:pt x="2592546" y="509840"/>
                  </a:lnTo>
                  <a:lnTo>
                    <a:pt x="2592546" y="481264"/>
                  </a:lnTo>
                  <a:lnTo>
                    <a:pt x="2607619" y="481264"/>
                  </a:lnTo>
                  <a:lnTo>
                    <a:pt x="2607619" y="481264"/>
                  </a:lnTo>
                  <a:lnTo>
                    <a:pt x="2667910" y="481264"/>
                  </a:lnTo>
                  <a:lnTo>
                    <a:pt x="2667910" y="452718"/>
                  </a:lnTo>
                  <a:lnTo>
                    <a:pt x="2803567" y="452718"/>
                  </a:lnTo>
                  <a:lnTo>
                    <a:pt x="2803567" y="452718"/>
                  </a:lnTo>
                  <a:lnTo>
                    <a:pt x="2833713" y="452718"/>
                  </a:lnTo>
                  <a:lnTo>
                    <a:pt x="2833713" y="424203"/>
                  </a:lnTo>
                  <a:lnTo>
                    <a:pt x="2848786" y="424203"/>
                  </a:lnTo>
                  <a:lnTo>
                    <a:pt x="2848786" y="395718"/>
                  </a:lnTo>
                  <a:lnTo>
                    <a:pt x="2863859" y="395718"/>
                  </a:lnTo>
                  <a:lnTo>
                    <a:pt x="2863859" y="367263"/>
                  </a:lnTo>
                  <a:lnTo>
                    <a:pt x="2924151" y="367263"/>
                  </a:lnTo>
                  <a:lnTo>
                    <a:pt x="2924151" y="338838"/>
                  </a:lnTo>
                  <a:lnTo>
                    <a:pt x="2939223" y="338838"/>
                  </a:lnTo>
                  <a:lnTo>
                    <a:pt x="2939223" y="338838"/>
                  </a:lnTo>
                  <a:lnTo>
                    <a:pt x="2984442" y="338838"/>
                  </a:lnTo>
                  <a:lnTo>
                    <a:pt x="2984442" y="338838"/>
                  </a:lnTo>
                  <a:lnTo>
                    <a:pt x="3029661" y="338838"/>
                  </a:lnTo>
                  <a:lnTo>
                    <a:pt x="3029661" y="338838"/>
                  </a:lnTo>
                  <a:lnTo>
                    <a:pt x="3044734" y="338838"/>
                  </a:lnTo>
                  <a:lnTo>
                    <a:pt x="3044734" y="338838"/>
                  </a:lnTo>
                  <a:lnTo>
                    <a:pt x="3059807" y="338838"/>
                  </a:lnTo>
                  <a:lnTo>
                    <a:pt x="3059807" y="338838"/>
                  </a:lnTo>
                  <a:lnTo>
                    <a:pt x="3089953" y="338838"/>
                  </a:lnTo>
                  <a:lnTo>
                    <a:pt x="3089953" y="338838"/>
                  </a:lnTo>
                  <a:lnTo>
                    <a:pt x="3120099" y="338838"/>
                  </a:lnTo>
                  <a:lnTo>
                    <a:pt x="3120099" y="310441"/>
                  </a:lnTo>
                  <a:lnTo>
                    <a:pt x="3135172" y="310441"/>
                  </a:lnTo>
                  <a:lnTo>
                    <a:pt x="3135172" y="310441"/>
                  </a:lnTo>
                  <a:lnTo>
                    <a:pt x="3165318" y="310441"/>
                  </a:lnTo>
                  <a:lnTo>
                    <a:pt x="3165318" y="310441"/>
                  </a:lnTo>
                  <a:lnTo>
                    <a:pt x="3210536" y="310441"/>
                  </a:lnTo>
                  <a:lnTo>
                    <a:pt x="3210536" y="310441"/>
                  </a:lnTo>
                  <a:lnTo>
                    <a:pt x="3225609" y="310441"/>
                  </a:lnTo>
                  <a:lnTo>
                    <a:pt x="3225609" y="310441"/>
                  </a:lnTo>
                  <a:lnTo>
                    <a:pt x="3255755" y="310441"/>
                  </a:lnTo>
                  <a:lnTo>
                    <a:pt x="3255755" y="282075"/>
                  </a:lnTo>
                  <a:lnTo>
                    <a:pt x="3270828" y="282075"/>
                  </a:lnTo>
                  <a:lnTo>
                    <a:pt x="3270828" y="282075"/>
                  </a:lnTo>
                  <a:lnTo>
                    <a:pt x="3285901" y="282075"/>
                  </a:lnTo>
                  <a:lnTo>
                    <a:pt x="3285901" y="253737"/>
                  </a:lnTo>
                  <a:lnTo>
                    <a:pt x="3331120" y="253737"/>
                  </a:lnTo>
                  <a:lnTo>
                    <a:pt x="3331120" y="253737"/>
                  </a:lnTo>
                  <a:lnTo>
                    <a:pt x="3361266" y="253737"/>
                  </a:lnTo>
                  <a:lnTo>
                    <a:pt x="3361266" y="253737"/>
                  </a:lnTo>
                  <a:lnTo>
                    <a:pt x="3406485" y="253737"/>
                  </a:lnTo>
                  <a:lnTo>
                    <a:pt x="3406485" y="253737"/>
                  </a:lnTo>
                  <a:lnTo>
                    <a:pt x="3496922" y="253737"/>
                  </a:lnTo>
                  <a:lnTo>
                    <a:pt x="3496922" y="225429"/>
                  </a:lnTo>
                  <a:lnTo>
                    <a:pt x="3572287" y="225429"/>
                  </a:lnTo>
                  <a:lnTo>
                    <a:pt x="3572287" y="225429"/>
                  </a:lnTo>
                  <a:lnTo>
                    <a:pt x="3587360" y="225429"/>
                  </a:lnTo>
                  <a:lnTo>
                    <a:pt x="3587360" y="225429"/>
                  </a:lnTo>
                  <a:lnTo>
                    <a:pt x="3768235" y="225429"/>
                  </a:lnTo>
                  <a:lnTo>
                    <a:pt x="3768235" y="225429"/>
                  </a:lnTo>
                  <a:lnTo>
                    <a:pt x="3813454" y="225429"/>
                  </a:lnTo>
                  <a:lnTo>
                    <a:pt x="3813454" y="225429"/>
                  </a:lnTo>
                  <a:lnTo>
                    <a:pt x="3828527" y="225429"/>
                  </a:lnTo>
                  <a:lnTo>
                    <a:pt x="3828527" y="225429"/>
                  </a:lnTo>
                  <a:lnTo>
                    <a:pt x="3888819" y="225429"/>
                  </a:lnTo>
                  <a:lnTo>
                    <a:pt x="3888819" y="225429"/>
                  </a:lnTo>
                  <a:lnTo>
                    <a:pt x="3918965" y="225429"/>
                  </a:lnTo>
                  <a:lnTo>
                    <a:pt x="3918965" y="225429"/>
                  </a:lnTo>
                  <a:lnTo>
                    <a:pt x="3964184" y="225429"/>
                  </a:lnTo>
                  <a:lnTo>
                    <a:pt x="3964184" y="225429"/>
                  </a:lnTo>
                  <a:lnTo>
                    <a:pt x="3979257" y="225429"/>
                  </a:lnTo>
                  <a:lnTo>
                    <a:pt x="3979257" y="197150"/>
                  </a:lnTo>
                  <a:lnTo>
                    <a:pt x="4009402" y="197150"/>
                  </a:lnTo>
                  <a:lnTo>
                    <a:pt x="4009402" y="197150"/>
                  </a:lnTo>
                  <a:lnTo>
                    <a:pt x="4069694" y="197150"/>
                  </a:lnTo>
                  <a:lnTo>
                    <a:pt x="4069694" y="197150"/>
                  </a:lnTo>
                  <a:lnTo>
                    <a:pt x="4084767" y="197150"/>
                  </a:lnTo>
                  <a:lnTo>
                    <a:pt x="4084767" y="168899"/>
                  </a:lnTo>
                  <a:lnTo>
                    <a:pt x="4129986" y="168899"/>
                  </a:lnTo>
                  <a:lnTo>
                    <a:pt x="4129986" y="168899"/>
                  </a:lnTo>
                  <a:lnTo>
                    <a:pt x="4175205" y="168899"/>
                  </a:lnTo>
                  <a:lnTo>
                    <a:pt x="4175205" y="168899"/>
                  </a:lnTo>
                  <a:lnTo>
                    <a:pt x="4220424" y="168899"/>
                  </a:lnTo>
                  <a:lnTo>
                    <a:pt x="4220424" y="140677"/>
                  </a:lnTo>
                  <a:lnTo>
                    <a:pt x="4265643" y="140677"/>
                  </a:lnTo>
                  <a:lnTo>
                    <a:pt x="4265643" y="140677"/>
                  </a:lnTo>
                  <a:lnTo>
                    <a:pt x="4310861" y="140677"/>
                  </a:lnTo>
                  <a:lnTo>
                    <a:pt x="4310861" y="112483"/>
                  </a:lnTo>
                  <a:lnTo>
                    <a:pt x="4325934" y="112483"/>
                  </a:lnTo>
                  <a:lnTo>
                    <a:pt x="4325934" y="84319"/>
                  </a:lnTo>
                  <a:lnTo>
                    <a:pt x="4371153" y="84319"/>
                  </a:lnTo>
                  <a:lnTo>
                    <a:pt x="4371153" y="84319"/>
                  </a:lnTo>
                  <a:lnTo>
                    <a:pt x="4416372" y="84319"/>
                  </a:lnTo>
                  <a:lnTo>
                    <a:pt x="4416372" y="84319"/>
                  </a:lnTo>
                  <a:lnTo>
                    <a:pt x="4506810" y="84319"/>
                  </a:lnTo>
                  <a:lnTo>
                    <a:pt x="4506810" y="84319"/>
                  </a:lnTo>
                  <a:lnTo>
                    <a:pt x="4582174" y="84319"/>
                  </a:lnTo>
                  <a:lnTo>
                    <a:pt x="4582174" y="84319"/>
                  </a:lnTo>
                  <a:lnTo>
                    <a:pt x="4642466" y="84319"/>
                  </a:lnTo>
                  <a:lnTo>
                    <a:pt x="4642466" y="84319"/>
                  </a:lnTo>
                  <a:lnTo>
                    <a:pt x="4747977" y="84319"/>
                  </a:lnTo>
                  <a:lnTo>
                    <a:pt x="4747977" y="84319"/>
                  </a:lnTo>
                  <a:lnTo>
                    <a:pt x="4793196" y="84319"/>
                  </a:lnTo>
                  <a:lnTo>
                    <a:pt x="4793196" y="84319"/>
                  </a:lnTo>
                  <a:lnTo>
                    <a:pt x="4853487" y="84319"/>
                  </a:lnTo>
                  <a:lnTo>
                    <a:pt x="4853487" y="56184"/>
                  </a:lnTo>
                  <a:lnTo>
                    <a:pt x="4958998" y="56184"/>
                  </a:lnTo>
                  <a:lnTo>
                    <a:pt x="4958998" y="56184"/>
                  </a:lnTo>
                  <a:lnTo>
                    <a:pt x="5004217" y="56184"/>
                  </a:lnTo>
                  <a:lnTo>
                    <a:pt x="5004217" y="56184"/>
                  </a:lnTo>
                  <a:lnTo>
                    <a:pt x="5049436" y="56184"/>
                  </a:lnTo>
                  <a:lnTo>
                    <a:pt x="5049436" y="56184"/>
                  </a:lnTo>
                  <a:lnTo>
                    <a:pt x="5079581" y="56184"/>
                  </a:lnTo>
                  <a:lnTo>
                    <a:pt x="5079581" y="28077"/>
                  </a:lnTo>
                  <a:lnTo>
                    <a:pt x="5094654" y="28077"/>
                  </a:lnTo>
                  <a:lnTo>
                    <a:pt x="5094654" y="0"/>
                  </a:lnTo>
                  <a:lnTo>
                    <a:pt x="5139873" y="0"/>
                  </a:lnTo>
                  <a:lnTo>
                    <a:pt x="5139873" y="0"/>
                  </a:lnTo>
                  <a:lnTo>
                    <a:pt x="5290603" y="0"/>
                  </a:lnTo>
                  <a:lnTo>
                    <a:pt x="5290603" y="0"/>
                  </a:lnTo>
                  <a:lnTo>
                    <a:pt x="5365967" y="0"/>
                  </a:lnTo>
                  <a:lnTo>
                    <a:pt x="5365967" y="0"/>
                  </a:lnTo>
                  <a:lnTo>
                    <a:pt x="5381040" y="0"/>
                  </a:lnTo>
                  <a:lnTo>
                    <a:pt x="5381040" y="0"/>
                  </a:lnTo>
                  <a:lnTo>
                    <a:pt x="5501624" y="0"/>
                  </a:lnTo>
                  <a:lnTo>
                    <a:pt x="5501624" y="0"/>
                  </a:lnTo>
                </a:path>
              </a:pathLst>
            </a:custGeom>
          </p:spPr>
          <p:txBody>
            <a:bodyPr/>
            <a:lstStyle/>
            <a:p>
              <a:endParaRPr sz="2000"/>
            </a:p>
          </p:txBody>
        </p:sp>
        <p:sp>
          <p:nvSpPr>
            <p:cNvPr id="136" name="pl134">
              <a:extLst>
                <a:ext uri="{FF2B5EF4-FFF2-40B4-BE49-F238E27FC236}">
                  <a16:creationId xmlns:a16="http://schemas.microsoft.com/office/drawing/2014/main" id="{C4A7CA35-99FA-DD15-0FB3-B617A3BCD851}"/>
                </a:ext>
              </a:extLst>
            </p:cNvPr>
            <p:cNvSpPr/>
            <p:nvPr/>
          </p:nvSpPr>
          <p:spPr>
            <a:xfrm>
              <a:off x="8623434" y="2894265"/>
              <a:ext cx="5501611" cy="1740450"/>
            </a:xfrm>
            <a:custGeom>
              <a:avLst/>
              <a:gdLst/>
              <a:ahLst/>
              <a:cxnLst/>
              <a:rect l="0" t="0" r="0" b="0"/>
              <a:pathLst>
                <a:path w="5501624" h="2715022">
                  <a:moveTo>
                    <a:pt x="5501624" y="0"/>
                  </a:moveTo>
                  <a:lnTo>
                    <a:pt x="5501624" y="0"/>
                  </a:lnTo>
                  <a:lnTo>
                    <a:pt x="5381040" y="0"/>
                  </a:lnTo>
                  <a:lnTo>
                    <a:pt x="5381040" y="0"/>
                  </a:lnTo>
                  <a:lnTo>
                    <a:pt x="5365967" y="0"/>
                  </a:lnTo>
                  <a:lnTo>
                    <a:pt x="5365967" y="0"/>
                  </a:lnTo>
                  <a:lnTo>
                    <a:pt x="5290603" y="0"/>
                  </a:lnTo>
                  <a:lnTo>
                    <a:pt x="5290603" y="0"/>
                  </a:lnTo>
                  <a:lnTo>
                    <a:pt x="5139873" y="0"/>
                  </a:lnTo>
                  <a:lnTo>
                    <a:pt x="5139873" y="0"/>
                  </a:lnTo>
                  <a:lnTo>
                    <a:pt x="5094654" y="0"/>
                  </a:lnTo>
                  <a:lnTo>
                    <a:pt x="5094654" y="27485"/>
                  </a:lnTo>
                  <a:lnTo>
                    <a:pt x="5079581" y="27485"/>
                  </a:lnTo>
                  <a:lnTo>
                    <a:pt x="5079581" y="54941"/>
                  </a:lnTo>
                  <a:lnTo>
                    <a:pt x="5049436" y="54941"/>
                  </a:lnTo>
                  <a:lnTo>
                    <a:pt x="5049436" y="54941"/>
                  </a:lnTo>
                  <a:lnTo>
                    <a:pt x="5004217" y="54941"/>
                  </a:lnTo>
                  <a:lnTo>
                    <a:pt x="5004217" y="54941"/>
                  </a:lnTo>
                  <a:lnTo>
                    <a:pt x="4958998" y="54941"/>
                  </a:lnTo>
                  <a:lnTo>
                    <a:pt x="4958998" y="54941"/>
                  </a:lnTo>
                  <a:lnTo>
                    <a:pt x="4853487" y="54941"/>
                  </a:lnTo>
                  <a:lnTo>
                    <a:pt x="4853487" y="82368"/>
                  </a:lnTo>
                  <a:lnTo>
                    <a:pt x="4793196" y="82368"/>
                  </a:lnTo>
                  <a:lnTo>
                    <a:pt x="4793196" y="82368"/>
                  </a:lnTo>
                  <a:lnTo>
                    <a:pt x="4747977" y="82368"/>
                  </a:lnTo>
                  <a:lnTo>
                    <a:pt x="4747977" y="82368"/>
                  </a:lnTo>
                  <a:lnTo>
                    <a:pt x="4642466" y="82368"/>
                  </a:lnTo>
                  <a:lnTo>
                    <a:pt x="4642466" y="82368"/>
                  </a:lnTo>
                  <a:lnTo>
                    <a:pt x="4582174" y="82368"/>
                  </a:lnTo>
                  <a:lnTo>
                    <a:pt x="4582174" y="82368"/>
                  </a:lnTo>
                  <a:lnTo>
                    <a:pt x="4506810" y="82368"/>
                  </a:lnTo>
                  <a:lnTo>
                    <a:pt x="4506810" y="82368"/>
                  </a:lnTo>
                  <a:lnTo>
                    <a:pt x="4416372" y="82368"/>
                  </a:lnTo>
                  <a:lnTo>
                    <a:pt x="4416372" y="82368"/>
                  </a:lnTo>
                  <a:lnTo>
                    <a:pt x="4371153" y="82368"/>
                  </a:lnTo>
                  <a:lnTo>
                    <a:pt x="4371153" y="82368"/>
                  </a:lnTo>
                  <a:lnTo>
                    <a:pt x="4325934" y="82368"/>
                  </a:lnTo>
                  <a:lnTo>
                    <a:pt x="4325934" y="109765"/>
                  </a:lnTo>
                  <a:lnTo>
                    <a:pt x="4310861" y="109765"/>
                  </a:lnTo>
                  <a:lnTo>
                    <a:pt x="4310861" y="137132"/>
                  </a:lnTo>
                  <a:lnTo>
                    <a:pt x="4265643" y="137132"/>
                  </a:lnTo>
                  <a:lnTo>
                    <a:pt x="4265643" y="137132"/>
                  </a:lnTo>
                  <a:lnTo>
                    <a:pt x="4220424" y="137132"/>
                  </a:lnTo>
                  <a:lnTo>
                    <a:pt x="4220424" y="164469"/>
                  </a:lnTo>
                  <a:lnTo>
                    <a:pt x="4175205" y="164469"/>
                  </a:lnTo>
                  <a:lnTo>
                    <a:pt x="4175205" y="164469"/>
                  </a:lnTo>
                  <a:lnTo>
                    <a:pt x="4129986" y="164469"/>
                  </a:lnTo>
                  <a:lnTo>
                    <a:pt x="4129986" y="164469"/>
                  </a:lnTo>
                  <a:lnTo>
                    <a:pt x="4084767" y="164469"/>
                  </a:lnTo>
                  <a:lnTo>
                    <a:pt x="4084767" y="191776"/>
                  </a:lnTo>
                  <a:lnTo>
                    <a:pt x="4069694" y="191776"/>
                  </a:lnTo>
                  <a:lnTo>
                    <a:pt x="4069694" y="191776"/>
                  </a:lnTo>
                  <a:lnTo>
                    <a:pt x="4009402" y="191776"/>
                  </a:lnTo>
                  <a:lnTo>
                    <a:pt x="4009402" y="191776"/>
                  </a:lnTo>
                  <a:lnTo>
                    <a:pt x="3979257" y="191776"/>
                  </a:lnTo>
                  <a:lnTo>
                    <a:pt x="3979257" y="219054"/>
                  </a:lnTo>
                  <a:lnTo>
                    <a:pt x="3964184" y="219054"/>
                  </a:lnTo>
                  <a:lnTo>
                    <a:pt x="3964184" y="219054"/>
                  </a:lnTo>
                  <a:lnTo>
                    <a:pt x="3918965" y="219054"/>
                  </a:lnTo>
                  <a:lnTo>
                    <a:pt x="3918965" y="219054"/>
                  </a:lnTo>
                  <a:lnTo>
                    <a:pt x="3888819" y="219054"/>
                  </a:lnTo>
                  <a:lnTo>
                    <a:pt x="3888819" y="219054"/>
                  </a:lnTo>
                  <a:lnTo>
                    <a:pt x="3828527" y="219054"/>
                  </a:lnTo>
                  <a:lnTo>
                    <a:pt x="3828527" y="219054"/>
                  </a:lnTo>
                  <a:lnTo>
                    <a:pt x="3813454" y="219054"/>
                  </a:lnTo>
                  <a:lnTo>
                    <a:pt x="3813454" y="219054"/>
                  </a:lnTo>
                  <a:lnTo>
                    <a:pt x="3768235" y="219054"/>
                  </a:lnTo>
                  <a:lnTo>
                    <a:pt x="3768235" y="219054"/>
                  </a:lnTo>
                  <a:lnTo>
                    <a:pt x="3587360" y="219054"/>
                  </a:lnTo>
                  <a:lnTo>
                    <a:pt x="3587360" y="219054"/>
                  </a:lnTo>
                  <a:lnTo>
                    <a:pt x="3572287" y="219054"/>
                  </a:lnTo>
                  <a:lnTo>
                    <a:pt x="3572287" y="219054"/>
                  </a:lnTo>
                  <a:lnTo>
                    <a:pt x="3496922" y="219054"/>
                  </a:lnTo>
                  <a:lnTo>
                    <a:pt x="3496922" y="246302"/>
                  </a:lnTo>
                  <a:lnTo>
                    <a:pt x="3406485" y="246302"/>
                  </a:lnTo>
                  <a:lnTo>
                    <a:pt x="3406485" y="246302"/>
                  </a:lnTo>
                  <a:lnTo>
                    <a:pt x="3361266" y="246302"/>
                  </a:lnTo>
                  <a:lnTo>
                    <a:pt x="3361266" y="246302"/>
                  </a:lnTo>
                  <a:lnTo>
                    <a:pt x="3331120" y="246302"/>
                  </a:lnTo>
                  <a:lnTo>
                    <a:pt x="3331120" y="246302"/>
                  </a:lnTo>
                  <a:lnTo>
                    <a:pt x="3285901" y="246302"/>
                  </a:lnTo>
                  <a:lnTo>
                    <a:pt x="3285901" y="273521"/>
                  </a:lnTo>
                  <a:lnTo>
                    <a:pt x="3270828" y="273521"/>
                  </a:lnTo>
                  <a:lnTo>
                    <a:pt x="3270828" y="273521"/>
                  </a:lnTo>
                  <a:lnTo>
                    <a:pt x="3255755" y="273521"/>
                  </a:lnTo>
                  <a:lnTo>
                    <a:pt x="3255755" y="300708"/>
                  </a:lnTo>
                  <a:lnTo>
                    <a:pt x="3225609" y="300708"/>
                  </a:lnTo>
                  <a:lnTo>
                    <a:pt x="3225609" y="300708"/>
                  </a:lnTo>
                  <a:lnTo>
                    <a:pt x="3210536" y="300708"/>
                  </a:lnTo>
                  <a:lnTo>
                    <a:pt x="3210536" y="300708"/>
                  </a:lnTo>
                  <a:lnTo>
                    <a:pt x="3165318" y="300708"/>
                  </a:lnTo>
                  <a:lnTo>
                    <a:pt x="3165318" y="300708"/>
                  </a:lnTo>
                  <a:lnTo>
                    <a:pt x="3135172" y="300708"/>
                  </a:lnTo>
                  <a:lnTo>
                    <a:pt x="3135172" y="300708"/>
                  </a:lnTo>
                  <a:lnTo>
                    <a:pt x="3120099" y="300708"/>
                  </a:lnTo>
                  <a:lnTo>
                    <a:pt x="3120099" y="327865"/>
                  </a:lnTo>
                  <a:lnTo>
                    <a:pt x="3089953" y="327865"/>
                  </a:lnTo>
                  <a:lnTo>
                    <a:pt x="3089953" y="327865"/>
                  </a:lnTo>
                  <a:lnTo>
                    <a:pt x="3059807" y="327865"/>
                  </a:lnTo>
                  <a:lnTo>
                    <a:pt x="3059807" y="327865"/>
                  </a:lnTo>
                  <a:lnTo>
                    <a:pt x="3044734" y="327865"/>
                  </a:lnTo>
                  <a:lnTo>
                    <a:pt x="3044734" y="327865"/>
                  </a:lnTo>
                  <a:lnTo>
                    <a:pt x="3029661" y="327865"/>
                  </a:lnTo>
                  <a:lnTo>
                    <a:pt x="3029661" y="327865"/>
                  </a:lnTo>
                  <a:lnTo>
                    <a:pt x="2984442" y="327865"/>
                  </a:lnTo>
                  <a:lnTo>
                    <a:pt x="2984442" y="327865"/>
                  </a:lnTo>
                  <a:lnTo>
                    <a:pt x="2939223" y="327865"/>
                  </a:lnTo>
                  <a:lnTo>
                    <a:pt x="2939223" y="327865"/>
                  </a:lnTo>
                  <a:lnTo>
                    <a:pt x="2924151" y="327865"/>
                  </a:lnTo>
                  <a:lnTo>
                    <a:pt x="2924151" y="354993"/>
                  </a:lnTo>
                  <a:lnTo>
                    <a:pt x="2863859" y="354993"/>
                  </a:lnTo>
                  <a:lnTo>
                    <a:pt x="2863859" y="382089"/>
                  </a:lnTo>
                  <a:lnTo>
                    <a:pt x="2848786" y="382089"/>
                  </a:lnTo>
                  <a:lnTo>
                    <a:pt x="2848786" y="409154"/>
                  </a:lnTo>
                  <a:lnTo>
                    <a:pt x="2833713" y="409154"/>
                  </a:lnTo>
                  <a:lnTo>
                    <a:pt x="2833713" y="436188"/>
                  </a:lnTo>
                  <a:lnTo>
                    <a:pt x="2803567" y="436188"/>
                  </a:lnTo>
                  <a:lnTo>
                    <a:pt x="2803567" y="436188"/>
                  </a:lnTo>
                  <a:lnTo>
                    <a:pt x="2667910" y="436188"/>
                  </a:lnTo>
                  <a:lnTo>
                    <a:pt x="2667910" y="463190"/>
                  </a:lnTo>
                  <a:lnTo>
                    <a:pt x="2607619" y="463190"/>
                  </a:lnTo>
                  <a:lnTo>
                    <a:pt x="2607619" y="463190"/>
                  </a:lnTo>
                  <a:lnTo>
                    <a:pt x="2592546" y="463190"/>
                  </a:lnTo>
                  <a:lnTo>
                    <a:pt x="2592546" y="490160"/>
                  </a:lnTo>
                  <a:lnTo>
                    <a:pt x="2577473" y="490160"/>
                  </a:lnTo>
                  <a:lnTo>
                    <a:pt x="2577473" y="517099"/>
                  </a:lnTo>
                  <a:lnTo>
                    <a:pt x="2547327" y="517099"/>
                  </a:lnTo>
                  <a:lnTo>
                    <a:pt x="2547327" y="544006"/>
                  </a:lnTo>
                  <a:lnTo>
                    <a:pt x="2532254" y="544006"/>
                  </a:lnTo>
                  <a:lnTo>
                    <a:pt x="2532254" y="544006"/>
                  </a:lnTo>
                  <a:lnTo>
                    <a:pt x="2517181" y="544006"/>
                  </a:lnTo>
                  <a:lnTo>
                    <a:pt x="2517181" y="544006"/>
                  </a:lnTo>
                  <a:lnTo>
                    <a:pt x="2456889" y="544006"/>
                  </a:lnTo>
                  <a:lnTo>
                    <a:pt x="2456889" y="544006"/>
                  </a:lnTo>
                  <a:lnTo>
                    <a:pt x="2426743" y="544006"/>
                  </a:lnTo>
                  <a:lnTo>
                    <a:pt x="2426743" y="544006"/>
                  </a:lnTo>
                  <a:lnTo>
                    <a:pt x="2396598" y="544006"/>
                  </a:lnTo>
                  <a:lnTo>
                    <a:pt x="2396598" y="570880"/>
                  </a:lnTo>
                  <a:lnTo>
                    <a:pt x="2381525" y="570880"/>
                  </a:lnTo>
                  <a:lnTo>
                    <a:pt x="2381525" y="570880"/>
                  </a:lnTo>
                  <a:lnTo>
                    <a:pt x="2351379" y="570880"/>
                  </a:lnTo>
                  <a:lnTo>
                    <a:pt x="2351379" y="570880"/>
                  </a:lnTo>
                  <a:lnTo>
                    <a:pt x="2321233" y="570880"/>
                  </a:lnTo>
                  <a:lnTo>
                    <a:pt x="2321233" y="570880"/>
                  </a:lnTo>
                  <a:lnTo>
                    <a:pt x="2260941" y="570880"/>
                  </a:lnTo>
                  <a:lnTo>
                    <a:pt x="2260941" y="570880"/>
                  </a:lnTo>
                  <a:lnTo>
                    <a:pt x="2215722" y="570880"/>
                  </a:lnTo>
                  <a:lnTo>
                    <a:pt x="2215722" y="597722"/>
                  </a:lnTo>
                  <a:lnTo>
                    <a:pt x="2200649" y="597722"/>
                  </a:lnTo>
                  <a:lnTo>
                    <a:pt x="2200649" y="651306"/>
                  </a:lnTo>
                  <a:lnTo>
                    <a:pt x="2125285" y="651306"/>
                  </a:lnTo>
                  <a:lnTo>
                    <a:pt x="2125285" y="678048"/>
                  </a:lnTo>
                  <a:lnTo>
                    <a:pt x="2110212" y="678048"/>
                  </a:lnTo>
                  <a:lnTo>
                    <a:pt x="2110212" y="678048"/>
                  </a:lnTo>
                  <a:lnTo>
                    <a:pt x="2080066" y="678048"/>
                  </a:lnTo>
                  <a:lnTo>
                    <a:pt x="2080066" y="704757"/>
                  </a:lnTo>
                  <a:lnTo>
                    <a:pt x="2049920" y="704757"/>
                  </a:lnTo>
                  <a:lnTo>
                    <a:pt x="2049920" y="704757"/>
                  </a:lnTo>
                  <a:lnTo>
                    <a:pt x="2034847" y="704757"/>
                  </a:lnTo>
                  <a:lnTo>
                    <a:pt x="2034847" y="704757"/>
                  </a:lnTo>
                  <a:lnTo>
                    <a:pt x="2019774" y="704757"/>
                  </a:lnTo>
                  <a:lnTo>
                    <a:pt x="2019774" y="731431"/>
                  </a:lnTo>
                  <a:lnTo>
                    <a:pt x="1989628" y="731431"/>
                  </a:lnTo>
                  <a:lnTo>
                    <a:pt x="1989628" y="758072"/>
                  </a:lnTo>
                  <a:lnTo>
                    <a:pt x="1959482" y="758072"/>
                  </a:lnTo>
                  <a:lnTo>
                    <a:pt x="1959482" y="758072"/>
                  </a:lnTo>
                  <a:lnTo>
                    <a:pt x="1929336" y="758072"/>
                  </a:lnTo>
                  <a:lnTo>
                    <a:pt x="1929336" y="758072"/>
                  </a:lnTo>
                  <a:lnTo>
                    <a:pt x="1914263" y="758072"/>
                  </a:lnTo>
                  <a:lnTo>
                    <a:pt x="1914263" y="784678"/>
                  </a:lnTo>
                  <a:lnTo>
                    <a:pt x="1899190" y="784678"/>
                  </a:lnTo>
                  <a:lnTo>
                    <a:pt x="1899190" y="784678"/>
                  </a:lnTo>
                  <a:lnTo>
                    <a:pt x="1884117" y="784678"/>
                  </a:lnTo>
                  <a:lnTo>
                    <a:pt x="1884117" y="784678"/>
                  </a:lnTo>
                  <a:lnTo>
                    <a:pt x="1869044" y="784678"/>
                  </a:lnTo>
                  <a:lnTo>
                    <a:pt x="1869044" y="784678"/>
                  </a:lnTo>
                  <a:lnTo>
                    <a:pt x="1823826" y="784678"/>
                  </a:lnTo>
                  <a:lnTo>
                    <a:pt x="1823826" y="811250"/>
                  </a:lnTo>
                  <a:lnTo>
                    <a:pt x="1808753" y="811250"/>
                  </a:lnTo>
                  <a:lnTo>
                    <a:pt x="1808753" y="837787"/>
                  </a:lnTo>
                  <a:lnTo>
                    <a:pt x="1793680" y="837787"/>
                  </a:lnTo>
                  <a:lnTo>
                    <a:pt x="1793680" y="917185"/>
                  </a:lnTo>
                  <a:lnTo>
                    <a:pt x="1778607" y="917185"/>
                  </a:lnTo>
                  <a:lnTo>
                    <a:pt x="1778607" y="917185"/>
                  </a:lnTo>
                  <a:lnTo>
                    <a:pt x="1748461" y="917185"/>
                  </a:lnTo>
                  <a:lnTo>
                    <a:pt x="1748461" y="917185"/>
                  </a:lnTo>
                  <a:lnTo>
                    <a:pt x="1718315" y="917185"/>
                  </a:lnTo>
                  <a:lnTo>
                    <a:pt x="1718315" y="917185"/>
                  </a:lnTo>
                  <a:lnTo>
                    <a:pt x="1688169" y="917185"/>
                  </a:lnTo>
                  <a:lnTo>
                    <a:pt x="1688169" y="943580"/>
                  </a:lnTo>
                  <a:lnTo>
                    <a:pt x="1673096" y="943580"/>
                  </a:lnTo>
                  <a:lnTo>
                    <a:pt x="1673096" y="943580"/>
                  </a:lnTo>
                  <a:lnTo>
                    <a:pt x="1658023" y="943580"/>
                  </a:lnTo>
                  <a:lnTo>
                    <a:pt x="1658023" y="996257"/>
                  </a:lnTo>
                  <a:lnTo>
                    <a:pt x="1597732" y="996257"/>
                  </a:lnTo>
                  <a:lnTo>
                    <a:pt x="1597732" y="1022540"/>
                  </a:lnTo>
                  <a:lnTo>
                    <a:pt x="1582659" y="1022540"/>
                  </a:lnTo>
                  <a:lnTo>
                    <a:pt x="1582659" y="1022540"/>
                  </a:lnTo>
                  <a:lnTo>
                    <a:pt x="1567586" y="1022540"/>
                  </a:lnTo>
                  <a:lnTo>
                    <a:pt x="1567586" y="1022540"/>
                  </a:lnTo>
                  <a:lnTo>
                    <a:pt x="1552513" y="1022540"/>
                  </a:lnTo>
                  <a:lnTo>
                    <a:pt x="1552513" y="1048785"/>
                  </a:lnTo>
                  <a:lnTo>
                    <a:pt x="1537440" y="1048785"/>
                  </a:lnTo>
                  <a:lnTo>
                    <a:pt x="1537440" y="1048785"/>
                  </a:lnTo>
                  <a:lnTo>
                    <a:pt x="1522367" y="1048785"/>
                  </a:lnTo>
                  <a:lnTo>
                    <a:pt x="1522367" y="1048785"/>
                  </a:lnTo>
                  <a:lnTo>
                    <a:pt x="1507294" y="1048785"/>
                  </a:lnTo>
                  <a:lnTo>
                    <a:pt x="1507294" y="1101161"/>
                  </a:lnTo>
                  <a:lnTo>
                    <a:pt x="1492221" y="1101161"/>
                  </a:lnTo>
                  <a:lnTo>
                    <a:pt x="1492221" y="1127289"/>
                  </a:lnTo>
                  <a:lnTo>
                    <a:pt x="1477148" y="1127289"/>
                  </a:lnTo>
                  <a:lnTo>
                    <a:pt x="1477148" y="1127289"/>
                  </a:lnTo>
                  <a:lnTo>
                    <a:pt x="1462075" y="1127289"/>
                  </a:lnTo>
                  <a:lnTo>
                    <a:pt x="1462075" y="1153378"/>
                  </a:lnTo>
                  <a:lnTo>
                    <a:pt x="1447002" y="1153378"/>
                  </a:lnTo>
                  <a:lnTo>
                    <a:pt x="1447002" y="1231402"/>
                  </a:lnTo>
                  <a:lnTo>
                    <a:pt x="1401783" y="1231402"/>
                  </a:lnTo>
                  <a:lnTo>
                    <a:pt x="1401783" y="1231402"/>
                  </a:lnTo>
                  <a:lnTo>
                    <a:pt x="1386710" y="1231402"/>
                  </a:lnTo>
                  <a:lnTo>
                    <a:pt x="1386710" y="1283209"/>
                  </a:lnTo>
                  <a:lnTo>
                    <a:pt x="1371637" y="1283209"/>
                  </a:lnTo>
                  <a:lnTo>
                    <a:pt x="1371637" y="1283209"/>
                  </a:lnTo>
                  <a:lnTo>
                    <a:pt x="1341491" y="1283209"/>
                  </a:lnTo>
                  <a:lnTo>
                    <a:pt x="1341491" y="1283209"/>
                  </a:lnTo>
                  <a:lnTo>
                    <a:pt x="1326419" y="1283209"/>
                  </a:lnTo>
                  <a:lnTo>
                    <a:pt x="1326419" y="1283209"/>
                  </a:lnTo>
                  <a:lnTo>
                    <a:pt x="1311346" y="1283209"/>
                  </a:lnTo>
                  <a:lnTo>
                    <a:pt x="1311346" y="1283209"/>
                  </a:lnTo>
                  <a:lnTo>
                    <a:pt x="1296273" y="1283209"/>
                  </a:lnTo>
                  <a:lnTo>
                    <a:pt x="1296273" y="1283209"/>
                  </a:lnTo>
                  <a:lnTo>
                    <a:pt x="1281200" y="1283209"/>
                  </a:lnTo>
                  <a:lnTo>
                    <a:pt x="1281200" y="1283209"/>
                  </a:lnTo>
                  <a:lnTo>
                    <a:pt x="1266127" y="1283209"/>
                  </a:lnTo>
                  <a:lnTo>
                    <a:pt x="1266127" y="1283209"/>
                  </a:lnTo>
                  <a:lnTo>
                    <a:pt x="1251054" y="1283209"/>
                  </a:lnTo>
                  <a:lnTo>
                    <a:pt x="1251054" y="1309048"/>
                  </a:lnTo>
                  <a:lnTo>
                    <a:pt x="1235981" y="1309048"/>
                  </a:lnTo>
                  <a:lnTo>
                    <a:pt x="1235981" y="1334843"/>
                  </a:lnTo>
                  <a:lnTo>
                    <a:pt x="1220908" y="1334843"/>
                  </a:lnTo>
                  <a:lnTo>
                    <a:pt x="1220908" y="1360593"/>
                  </a:lnTo>
                  <a:lnTo>
                    <a:pt x="1190762" y="1360593"/>
                  </a:lnTo>
                  <a:lnTo>
                    <a:pt x="1190762" y="1386298"/>
                  </a:lnTo>
                  <a:lnTo>
                    <a:pt x="1175689" y="1386298"/>
                  </a:lnTo>
                  <a:lnTo>
                    <a:pt x="1175689" y="1386298"/>
                  </a:lnTo>
                  <a:lnTo>
                    <a:pt x="1160616" y="1386298"/>
                  </a:lnTo>
                  <a:lnTo>
                    <a:pt x="1160616" y="1386298"/>
                  </a:lnTo>
                  <a:lnTo>
                    <a:pt x="1145543" y="1386298"/>
                  </a:lnTo>
                  <a:lnTo>
                    <a:pt x="1145543" y="1411957"/>
                  </a:lnTo>
                  <a:lnTo>
                    <a:pt x="1130470" y="1411957"/>
                  </a:lnTo>
                  <a:lnTo>
                    <a:pt x="1130470" y="1411957"/>
                  </a:lnTo>
                  <a:lnTo>
                    <a:pt x="1115397" y="1411957"/>
                  </a:lnTo>
                  <a:lnTo>
                    <a:pt x="1115397" y="1411957"/>
                  </a:lnTo>
                  <a:lnTo>
                    <a:pt x="1100324" y="1411957"/>
                  </a:lnTo>
                  <a:lnTo>
                    <a:pt x="1100324" y="1437569"/>
                  </a:lnTo>
                  <a:lnTo>
                    <a:pt x="1085251" y="1437569"/>
                  </a:lnTo>
                  <a:lnTo>
                    <a:pt x="1085251" y="1437569"/>
                  </a:lnTo>
                  <a:lnTo>
                    <a:pt x="1070178" y="1437569"/>
                  </a:lnTo>
                  <a:lnTo>
                    <a:pt x="1070178" y="1437569"/>
                  </a:lnTo>
                  <a:lnTo>
                    <a:pt x="1055106" y="1437569"/>
                  </a:lnTo>
                  <a:lnTo>
                    <a:pt x="1055106" y="1463134"/>
                  </a:lnTo>
                  <a:lnTo>
                    <a:pt x="1040033" y="1463134"/>
                  </a:lnTo>
                  <a:lnTo>
                    <a:pt x="1040033" y="1488650"/>
                  </a:lnTo>
                  <a:lnTo>
                    <a:pt x="1009887" y="1488650"/>
                  </a:lnTo>
                  <a:lnTo>
                    <a:pt x="1009887" y="1539533"/>
                  </a:lnTo>
                  <a:lnTo>
                    <a:pt x="994814" y="1539533"/>
                  </a:lnTo>
                  <a:lnTo>
                    <a:pt x="994814" y="1539533"/>
                  </a:lnTo>
                  <a:lnTo>
                    <a:pt x="979741" y="1539533"/>
                  </a:lnTo>
                  <a:lnTo>
                    <a:pt x="979741" y="1539533"/>
                  </a:lnTo>
                  <a:lnTo>
                    <a:pt x="964668" y="1539533"/>
                  </a:lnTo>
                  <a:lnTo>
                    <a:pt x="964668" y="1564898"/>
                  </a:lnTo>
                  <a:lnTo>
                    <a:pt x="949595" y="1564898"/>
                  </a:lnTo>
                  <a:lnTo>
                    <a:pt x="949595" y="1564898"/>
                  </a:lnTo>
                  <a:lnTo>
                    <a:pt x="934522" y="1564898"/>
                  </a:lnTo>
                  <a:lnTo>
                    <a:pt x="934522" y="1590210"/>
                  </a:lnTo>
                  <a:lnTo>
                    <a:pt x="919449" y="1590210"/>
                  </a:lnTo>
                  <a:lnTo>
                    <a:pt x="919449" y="1590210"/>
                  </a:lnTo>
                  <a:lnTo>
                    <a:pt x="904376" y="1590210"/>
                  </a:lnTo>
                  <a:lnTo>
                    <a:pt x="904376" y="1615469"/>
                  </a:lnTo>
                  <a:lnTo>
                    <a:pt x="889303" y="1615469"/>
                  </a:lnTo>
                  <a:lnTo>
                    <a:pt x="889303" y="1615469"/>
                  </a:lnTo>
                  <a:lnTo>
                    <a:pt x="874230" y="1615469"/>
                  </a:lnTo>
                  <a:lnTo>
                    <a:pt x="874230" y="1640673"/>
                  </a:lnTo>
                  <a:lnTo>
                    <a:pt x="859157" y="1640673"/>
                  </a:lnTo>
                  <a:lnTo>
                    <a:pt x="859157" y="1665821"/>
                  </a:lnTo>
                  <a:lnTo>
                    <a:pt x="844084" y="1665821"/>
                  </a:lnTo>
                  <a:lnTo>
                    <a:pt x="844084" y="1690912"/>
                  </a:lnTo>
                  <a:lnTo>
                    <a:pt x="829011" y="1690912"/>
                  </a:lnTo>
                  <a:lnTo>
                    <a:pt x="829011" y="1690912"/>
                  </a:lnTo>
                  <a:lnTo>
                    <a:pt x="813938" y="1690912"/>
                  </a:lnTo>
                  <a:lnTo>
                    <a:pt x="813938" y="1690912"/>
                  </a:lnTo>
                  <a:lnTo>
                    <a:pt x="783793" y="1690912"/>
                  </a:lnTo>
                  <a:lnTo>
                    <a:pt x="783793" y="1740917"/>
                  </a:lnTo>
                  <a:lnTo>
                    <a:pt x="768720" y="1740917"/>
                  </a:lnTo>
                  <a:lnTo>
                    <a:pt x="768720" y="1740917"/>
                  </a:lnTo>
                  <a:lnTo>
                    <a:pt x="753647" y="1740917"/>
                  </a:lnTo>
                  <a:lnTo>
                    <a:pt x="753647" y="1740917"/>
                  </a:lnTo>
                  <a:lnTo>
                    <a:pt x="738574" y="1740917"/>
                  </a:lnTo>
                  <a:lnTo>
                    <a:pt x="738574" y="1765829"/>
                  </a:lnTo>
                  <a:lnTo>
                    <a:pt x="723501" y="1765829"/>
                  </a:lnTo>
                  <a:lnTo>
                    <a:pt x="723501" y="1790677"/>
                  </a:lnTo>
                  <a:lnTo>
                    <a:pt x="708428" y="1790677"/>
                  </a:lnTo>
                  <a:lnTo>
                    <a:pt x="708428" y="1815461"/>
                  </a:lnTo>
                  <a:lnTo>
                    <a:pt x="693355" y="1815461"/>
                  </a:lnTo>
                  <a:lnTo>
                    <a:pt x="693355" y="1815461"/>
                  </a:lnTo>
                  <a:lnTo>
                    <a:pt x="678282" y="1815461"/>
                  </a:lnTo>
                  <a:lnTo>
                    <a:pt x="678282" y="1815461"/>
                  </a:lnTo>
                  <a:lnTo>
                    <a:pt x="663209" y="1815461"/>
                  </a:lnTo>
                  <a:lnTo>
                    <a:pt x="663209" y="1864827"/>
                  </a:lnTo>
                  <a:lnTo>
                    <a:pt x="648136" y="1864827"/>
                  </a:lnTo>
                  <a:lnTo>
                    <a:pt x="648136" y="1889406"/>
                  </a:lnTo>
                  <a:lnTo>
                    <a:pt x="633063" y="1889406"/>
                  </a:lnTo>
                  <a:lnTo>
                    <a:pt x="633063" y="1889406"/>
                  </a:lnTo>
                  <a:lnTo>
                    <a:pt x="617990" y="1889406"/>
                  </a:lnTo>
                  <a:lnTo>
                    <a:pt x="617990" y="1913912"/>
                  </a:lnTo>
                  <a:lnTo>
                    <a:pt x="602917" y="1913912"/>
                  </a:lnTo>
                  <a:lnTo>
                    <a:pt x="602917" y="1986975"/>
                  </a:lnTo>
                  <a:lnTo>
                    <a:pt x="587844" y="1986975"/>
                  </a:lnTo>
                  <a:lnTo>
                    <a:pt x="587844" y="1986975"/>
                  </a:lnTo>
                  <a:lnTo>
                    <a:pt x="572771" y="1986975"/>
                  </a:lnTo>
                  <a:lnTo>
                    <a:pt x="572771" y="1986975"/>
                  </a:lnTo>
                  <a:lnTo>
                    <a:pt x="542625" y="1986975"/>
                  </a:lnTo>
                  <a:lnTo>
                    <a:pt x="542625" y="1986975"/>
                  </a:lnTo>
                  <a:lnTo>
                    <a:pt x="527553" y="1986975"/>
                  </a:lnTo>
                  <a:lnTo>
                    <a:pt x="527553" y="2011169"/>
                  </a:lnTo>
                  <a:lnTo>
                    <a:pt x="512480" y="2011169"/>
                  </a:lnTo>
                  <a:lnTo>
                    <a:pt x="512480" y="2059299"/>
                  </a:lnTo>
                  <a:lnTo>
                    <a:pt x="497407" y="2059299"/>
                  </a:lnTo>
                  <a:lnTo>
                    <a:pt x="497407" y="2059299"/>
                  </a:lnTo>
                  <a:lnTo>
                    <a:pt x="482334" y="2059299"/>
                  </a:lnTo>
                  <a:lnTo>
                    <a:pt x="482334" y="2059299"/>
                  </a:lnTo>
                  <a:lnTo>
                    <a:pt x="467261" y="2059299"/>
                  </a:lnTo>
                  <a:lnTo>
                    <a:pt x="467261" y="2107064"/>
                  </a:lnTo>
                  <a:lnTo>
                    <a:pt x="437115" y="2107064"/>
                  </a:lnTo>
                  <a:lnTo>
                    <a:pt x="437115" y="2107064"/>
                  </a:lnTo>
                  <a:lnTo>
                    <a:pt x="406969" y="2107064"/>
                  </a:lnTo>
                  <a:lnTo>
                    <a:pt x="406969" y="2130800"/>
                  </a:lnTo>
                  <a:lnTo>
                    <a:pt x="391896" y="2130800"/>
                  </a:lnTo>
                  <a:lnTo>
                    <a:pt x="391896" y="2177959"/>
                  </a:lnTo>
                  <a:lnTo>
                    <a:pt x="376823" y="2177959"/>
                  </a:lnTo>
                  <a:lnTo>
                    <a:pt x="376823" y="2177959"/>
                  </a:lnTo>
                  <a:lnTo>
                    <a:pt x="361750" y="2177959"/>
                  </a:lnTo>
                  <a:lnTo>
                    <a:pt x="361750" y="2201372"/>
                  </a:lnTo>
                  <a:lnTo>
                    <a:pt x="331604" y="2201372"/>
                  </a:lnTo>
                  <a:lnTo>
                    <a:pt x="331604" y="2339140"/>
                  </a:lnTo>
                  <a:lnTo>
                    <a:pt x="286385" y="2339140"/>
                  </a:lnTo>
                  <a:lnTo>
                    <a:pt x="286385" y="2339140"/>
                  </a:lnTo>
                  <a:lnTo>
                    <a:pt x="271312" y="2339140"/>
                  </a:lnTo>
                  <a:lnTo>
                    <a:pt x="271312" y="2339140"/>
                  </a:lnTo>
                  <a:lnTo>
                    <a:pt x="256240" y="2339140"/>
                  </a:lnTo>
                  <a:lnTo>
                    <a:pt x="256240" y="2361581"/>
                  </a:lnTo>
                  <a:lnTo>
                    <a:pt x="241167" y="2361581"/>
                  </a:lnTo>
                  <a:lnTo>
                    <a:pt x="241167" y="2427806"/>
                  </a:lnTo>
                  <a:lnTo>
                    <a:pt x="226094" y="2427806"/>
                  </a:lnTo>
                  <a:lnTo>
                    <a:pt x="226094" y="2449469"/>
                  </a:lnTo>
                  <a:lnTo>
                    <a:pt x="211021" y="2449469"/>
                  </a:lnTo>
                  <a:lnTo>
                    <a:pt x="211021" y="2470898"/>
                  </a:lnTo>
                  <a:lnTo>
                    <a:pt x="195948" y="2470898"/>
                  </a:lnTo>
                  <a:lnTo>
                    <a:pt x="195948" y="2512964"/>
                  </a:lnTo>
                  <a:lnTo>
                    <a:pt x="180875" y="2512964"/>
                  </a:lnTo>
                  <a:lnTo>
                    <a:pt x="180875" y="2512964"/>
                  </a:lnTo>
                  <a:lnTo>
                    <a:pt x="165802" y="2512964"/>
                  </a:lnTo>
                  <a:lnTo>
                    <a:pt x="165802" y="2533546"/>
                  </a:lnTo>
                  <a:lnTo>
                    <a:pt x="150729" y="2533546"/>
                  </a:lnTo>
                  <a:lnTo>
                    <a:pt x="150729" y="2573633"/>
                  </a:lnTo>
                  <a:lnTo>
                    <a:pt x="135656" y="2573633"/>
                  </a:lnTo>
                  <a:lnTo>
                    <a:pt x="135656" y="2593041"/>
                  </a:lnTo>
                  <a:lnTo>
                    <a:pt x="120583" y="2593041"/>
                  </a:lnTo>
                  <a:lnTo>
                    <a:pt x="120583" y="2647839"/>
                  </a:lnTo>
                  <a:lnTo>
                    <a:pt x="105510" y="2647839"/>
                  </a:lnTo>
                  <a:lnTo>
                    <a:pt x="105510" y="2680178"/>
                  </a:lnTo>
                  <a:lnTo>
                    <a:pt x="90437" y="2680178"/>
                  </a:lnTo>
                  <a:lnTo>
                    <a:pt x="90437" y="2694321"/>
                  </a:lnTo>
                  <a:lnTo>
                    <a:pt x="75364" y="2694321"/>
                  </a:lnTo>
                  <a:lnTo>
                    <a:pt x="75364" y="2715022"/>
                  </a:lnTo>
                  <a:lnTo>
                    <a:pt x="60291" y="2715022"/>
                  </a:lnTo>
                  <a:lnTo>
                    <a:pt x="60291" y="2715022"/>
                  </a:lnTo>
                  <a:lnTo>
                    <a:pt x="45218" y="2715022"/>
                  </a:lnTo>
                  <a:lnTo>
                    <a:pt x="45218" y="2715022"/>
                  </a:lnTo>
                  <a:lnTo>
                    <a:pt x="30145" y="2715022"/>
                  </a:lnTo>
                  <a:lnTo>
                    <a:pt x="30145" y="2715022"/>
                  </a:lnTo>
                  <a:lnTo>
                    <a:pt x="0" y="2715022"/>
                  </a:lnTo>
                </a:path>
              </a:pathLst>
            </a:custGeom>
          </p:spPr>
          <p:txBody>
            <a:bodyPr/>
            <a:lstStyle/>
            <a:p>
              <a:endParaRPr sz="2000"/>
            </a:p>
          </p:txBody>
        </p:sp>
        <p:sp>
          <p:nvSpPr>
            <p:cNvPr id="137" name="tx135">
              <a:extLst>
                <a:ext uri="{FF2B5EF4-FFF2-40B4-BE49-F238E27FC236}">
                  <a16:creationId xmlns:a16="http://schemas.microsoft.com/office/drawing/2014/main" id="{85094444-9314-04E7-674D-9F3E8D85E807}"/>
                </a:ext>
              </a:extLst>
            </p:cNvPr>
            <p:cNvSpPr/>
            <p:nvPr/>
          </p:nvSpPr>
          <p:spPr>
            <a:xfrm>
              <a:off x="12537666" y="3714318"/>
              <a:ext cx="1215279" cy="8434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707"/>
                </a:lnSpc>
              </a:pPr>
              <a:r>
                <a:rPr sz="11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Gray's test p=0.001</a:t>
              </a:r>
            </a:p>
          </p:txBody>
        </p:sp>
        <p:sp>
          <p:nvSpPr>
            <p:cNvPr id="138" name="rc136">
              <a:extLst>
                <a:ext uri="{FF2B5EF4-FFF2-40B4-BE49-F238E27FC236}">
                  <a16:creationId xmlns:a16="http://schemas.microsoft.com/office/drawing/2014/main" id="{3CCBD9FE-62EB-E59C-715C-C0E862E28458}"/>
                </a:ext>
              </a:extLst>
            </p:cNvPr>
            <p:cNvSpPr/>
            <p:nvPr/>
          </p:nvSpPr>
          <p:spPr>
            <a:xfrm>
              <a:off x="8625130" y="1588997"/>
              <a:ext cx="5637454" cy="3054104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39" name="tx137">
              <a:extLst>
                <a:ext uri="{FF2B5EF4-FFF2-40B4-BE49-F238E27FC236}">
                  <a16:creationId xmlns:a16="http://schemas.microsoft.com/office/drawing/2014/main" id="{A107AC5B-A0E4-3608-F35F-A38D43828C72}"/>
                </a:ext>
              </a:extLst>
            </p:cNvPr>
            <p:cNvSpPr/>
            <p:nvPr/>
          </p:nvSpPr>
          <p:spPr>
            <a:xfrm>
              <a:off x="8150273" y="4594464"/>
              <a:ext cx="238621" cy="798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0%</a:t>
              </a:r>
            </a:p>
          </p:txBody>
        </p:sp>
        <p:sp>
          <p:nvSpPr>
            <p:cNvPr id="140" name="tx138">
              <a:extLst>
                <a:ext uri="{FF2B5EF4-FFF2-40B4-BE49-F238E27FC236}">
                  <a16:creationId xmlns:a16="http://schemas.microsoft.com/office/drawing/2014/main" id="{A4B5A25F-65DB-840E-166A-8CB3093FD956}"/>
                </a:ext>
              </a:extLst>
            </p:cNvPr>
            <p:cNvSpPr/>
            <p:nvPr/>
          </p:nvSpPr>
          <p:spPr>
            <a:xfrm>
              <a:off x="8058451" y="3724535"/>
              <a:ext cx="330439" cy="798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20%</a:t>
              </a:r>
            </a:p>
          </p:txBody>
        </p:sp>
        <p:sp>
          <p:nvSpPr>
            <p:cNvPr id="141" name="tx139">
              <a:extLst>
                <a:ext uri="{FF2B5EF4-FFF2-40B4-BE49-F238E27FC236}">
                  <a16:creationId xmlns:a16="http://schemas.microsoft.com/office/drawing/2014/main" id="{495C46A3-358D-4F74-C5BD-98513E496859}"/>
                </a:ext>
              </a:extLst>
            </p:cNvPr>
            <p:cNvSpPr/>
            <p:nvPr/>
          </p:nvSpPr>
          <p:spPr>
            <a:xfrm>
              <a:off x="8058451" y="2854605"/>
              <a:ext cx="330439" cy="798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40%</a:t>
              </a:r>
            </a:p>
          </p:txBody>
        </p:sp>
        <p:sp>
          <p:nvSpPr>
            <p:cNvPr id="142" name="tx140">
              <a:extLst>
                <a:ext uri="{FF2B5EF4-FFF2-40B4-BE49-F238E27FC236}">
                  <a16:creationId xmlns:a16="http://schemas.microsoft.com/office/drawing/2014/main" id="{7DA962D1-E226-8962-6890-E0013CD16205}"/>
                </a:ext>
              </a:extLst>
            </p:cNvPr>
            <p:cNvSpPr/>
            <p:nvPr/>
          </p:nvSpPr>
          <p:spPr>
            <a:xfrm>
              <a:off x="8058451" y="1984676"/>
              <a:ext cx="330439" cy="798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 dirty="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60%</a:t>
              </a:r>
            </a:p>
          </p:txBody>
        </p:sp>
        <p:sp>
          <p:nvSpPr>
            <p:cNvPr id="143" name="pl141">
              <a:extLst>
                <a:ext uri="{FF2B5EF4-FFF2-40B4-BE49-F238E27FC236}">
                  <a16:creationId xmlns:a16="http://schemas.microsoft.com/office/drawing/2014/main" id="{35F25ABB-CB0E-7FC1-44C9-4CC298579F36}"/>
                </a:ext>
              </a:extLst>
            </p:cNvPr>
            <p:cNvSpPr/>
            <p:nvPr/>
          </p:nvSpPr>
          <p:spPr>
            <a:xfrm>
              <a:off x="8451100" y="4636427"/>
              <a:ext cx="34795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4" name="pl142">
              <a:extLst>
                <a:ext uri="{FF2B5EF4-FFF2-40B4-BE49-F238E27FC236}">
                  <a16:creationId xmlns:a16="http://schemas.microsoft.com/office/drawing/2014/main" id="{68E64B8E-FDC3-5ECB-96F8-8DA9F83942C3}"/>
                </a:ext>
              </a:extLst>
            </p:cNvPr>
            <p:cNvSpPr/>
            <p:nvPr/>
          </p:nvSpPr>
          <p:spPr>
            <a:xfrm>
              <a:off x="8451100" y="3766497"/>
              <a:ext cx="34795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5" name="pl143">
              <a:extLst>
                <a:ext uri="{FF2B5EF4-FFF2-40B4-BE49-F238E27FC236}">
                  <a16:creationId xmlns:a16="http://schemas.microsoft.com/office/drawing/2014/main" id="{6E9B2311-9F0A-9BA4-4309-C039C44F9123}"/>
                </a:ext>
              </a:extLst>
            </p:cNvPr>
            <p:cNvSpPr/>
            <p:nvPr/>
          </p:nvSpPr>
          <p:spPr>
            <a:xfrm>
              <a:off x="8451100" y="2896568"/>
              <a:ext cx="34795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6" name="pl144">
              <a:extLst>
                <a:ext uri="{FF2B5EF4-FFF2-40B4-BE49-F238E27FC236}">
                  <a16:creationId xmlns:a16="http://schemas.microsoft.com/office/drawing/2014/main" id="{22AD2528-96D2-85AB-1E28-6A26A792EE4C}"/>
                </a:ext>
              </a:extLst>
            </p:cNvPr>
            <p:cNvSpPr/>
            <p:nvPr/>
          </p:nvSpPr>
          <p:spPr>
            <a:xfrm>
              <a:off x="8451100" y="2026638"/>
              <a:ext cx="34795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7" name="pl145">
              <a:extLst>
                <a:ext uri="{FF2B5EF4-FFF2-40B4-BE49-F238E27FC236}">
                  <a16:creationId xmlns:a16="http://schemas.microsoft.com/office/drawing/2014/main" id="{EDE1868A-F178-EECE-0417-0F56C6D11672}"/>
                </a:ext>
              </a:extLst>
            </p:cNvPr>
            <p:cNvSpPr/>
            <p:nvPr/>
          </p:nvSpPr>
          <p:spPr>
            <a:xfrm>
              <a:off x="8623434" y="4712546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8" name="pl146">
              <a:extLst>
                <a:ext uri="{FF2B5EF4-FFF2-40B4-BE49-F238E27FC236}">
                  <a16:creationId xmlns:a16="http://schemas.microsoft.com/office/drawing/2014/main" id="{664DB2E5-6028-04AC-DBD2-84F08D48D71D}"/>
                </a:ext>
              </a:extLst>
            </p:cNvPr>
            <p:cNvSpPr/>
            <p:nvPr/>
          </p:nvSpPr>
          <p:spPr>
            <a:xfrm>
              <a:off x="9377080" y="4712546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49" name="pl147">
              <a:extLst>
                <a:ext uri="{FF2B5EF4-FFF2-40B4-BE49-F238E27FC236}">
                  <a16:creationId xmlns:a16="http://schemas.microsoft.com/office/drawing/2014/main" id="{5C0459E1-784F-09E7-26BF-EE125EE12BA6}"/>
                </a:ext>
              </a:extLst>
            </p:cNvPr>
            <p:cNvSpPr/>
            <p:nvPr/>
          </p:nvSpPr>
          <p:spPr>
            <a:xfrm>
              <a:off x="10130726" y="4712546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0" name="pl148">
              <a:extLst>
                <a:ext uri="{FF2B5EF4-FFF2-40B4-BE49-F238E27FC236}">
                  <a16:creationId xmlns:a16="http://schemas.microsoft.com/office/drawing/2014/main" id="{F304E59E-2082-8A56-D587-15AA507C50F4}"/>
                </a:ext>
              </a:extLst>
            </p:cNvPr>
            <p:cNvSpPr/>
            <p:nvPr/>
          </p:nvSpPr>
          <p:spPr>
            <a:xfrm>
              <a:off x="10884371" y="4712546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1" name="pl149">
              <a:extLst>
                <a:ext uri="{FF2B5EF4-FFF2-40B4-BE49-F238E27FC236}">
                  <a16:creationId xmlns:a16="http://schemas.microsoft.com/office/drawing/2014/main" id="{1CEFD760-D529-EB04-63BE-2C34FB09840B}"/>
                </a:ext>
              </a:extLst>
            </p:cNvPr>
            <p:cNvSpPr/>
            <p:nvPr/>
          </p:nvSpPr>
          <p:spPr>
            <a:xfrm>
              <a:off x="11638017" y="4712546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2" name="pl150">
              <a:extLst>
                <a:ext uri="{FF2B5EF4-FFF2-40B4-BE49-F238E27FC236}">
                  <a16:creationId xmlns:a16="http://schemas.microsoft.com/office/drawing/2014/main" id="{AB8C3F2C-C52F-7962-DCB4-7047126EA826}"/>
                </a:ext>
              </a:extLst>
            </p:cNvPr>
            <p:cNvSpPr/>
            <p:nvPr/>
          </p:nvSpPr>
          <p:spPr>
            <a:xfrm>
              <a:off x="12391661" y="4712546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3" name="pl151">
              <a:extLst>
                <a:ext uri="{FF2B5EF4-FFF2-40B4-BE49-F238E27FC236}">
                  <a16:creationId xmlns:a16="http://schemas.microsoft.com/office/drawing/2014/main" id="{12F2762A-D16A-E001-1A50-6E58F47A7DA7}"/>
                </a:ext>
              </a:extLst>
            </p:cNvPr>
            <p:cNvSpPr/>
            <p:nvPr/>
          </p:nvSpPr>
          <p:spPr>
            <a:xfrm>
              <a:off x="13145306" y="4712546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4" name="pl152">
              <a:extLst>
                <a:ext uri="{FF2B5EF4-FFF2-40B4-BE49-F238E27FC236}">
                  <a16:creationId xmlns:a16="http://schemas.microsoft.com/office/drawing/2014/main" id="{DC2FA689-0512-F1B7-1C98-F37FC1CD17E8}"/>
                </a:ext>
              </a:extLst>
            </p:cNvPr>
            <p:cNvSpPr/>
            <p:nvPr/>
          </p:nvSpPr>
          <p:spPr>
            <a:xfrm>
              <a:off x="13898952" y="4712546"/>
              <a:ext cx="0" cy="22305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55" name="tx153">
              <a:extLst>
                <a:ext uri="{FF2B5EF4-FFF2-40B4-BE49-F238E27FC236}">
                  <a16:creationId xmlns:a16="http://schemas.microsoft.com/office/drawing/2014/main" id="{591A77EB-7A24-CE6F-5D9B-8775449B0630}"/>
                </a:ext>
              </a:extLst>
            </p:cNvPr>
            <p:cNvSpPr/>
            <p:nvPr/>
          </p:nvSpPr>
          <p:spPr>
            <a:xfrm>
              <a:off x="8577525" y="4806177"/>
              <a:ext cx="91820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56" name="tx154">
              <a:extLst>
                <a:ext uri="{FF2B5EF4-FFF2-40B4-BE49-F238E27FC236}">
                  <a16:creationId xmlns:a16="http://schemas.microsoft.com/office/drawing/2014/main" id="{76A38471-C44E-26E2-000E-370223208DC4}"/>
                </a:ext>
              </a:extLst>
            </p:cNvPr>
            <p:cNvSpPr/>
            <p:nvPr/>
          </p:nvSpPr>
          <p:spPr>
            <a:xfrm>
              <a:off x="9285260" y="4806177"/>
              <a:ext cx="183640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50</a:t>
              </a:r>
            </a:p>
          </p:txBody>
        </p:sp>
        <p:sp>
          <p:nvSpPr>
            <p:cNvPr id="157" name="tx155">
              <a:extLst>
                <a:ext uri="{FF2B5EF4-FFF2-40B4-BE49-F238E27FC236}">
                  <a16:creationId xmlns:a16="http://schemas.microsoft.com/office/drawing/2014/main" id="{17747ABB-52BF-F4E9-F7F6-AD975148245A}"/>
                </a:ext>
              </a:extLst>
            </p:cNvPr>
            <p:cNvSpPr/>
            <p:nvPr/>
          </p:nvSpPr>
          <p:spPr>
            <a:xfrm>
              <a:off x="9992995" y="4806177"/>
              <a:ext cx="275461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158" name="tx156">
              <a:extLst>
                <a:ext uri="{FF2B5EF4-FFF2-40B4-BE49-F238E27FC236}">
                  <a16:creationId xmlns:a16="http://schemas.microsoft.com/office/drawing/2014/main" id="{EC10FDB5-2F53-1C1E-FAED-ACD0486DBD70}"/>
                </a:ext>
              </a:extLst>
            </p:cNvPr>
            <p:cNvSpPr/>
            <p:nvPr/>
          </p:nvSpPr>
          <p:spPr>
            <a:xfrm>
              <a:off x="10746640" y="4806177"/>
              <a:ext cx="275461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150</a:t>
              </a:r>
            </a:p>
          </p:txBody>
        </p:sp>
        <p:sp>
          <p:nvSpPr>
            <p:cNvPr id="159" name="tx157">
              <a:extLst>
                <a:ext uri="{FF2B5EF4-FFF2-40B4-BE49-F238E27FC236}">
                  <a16:creationId xmlns:a16="http://schemas.microsoft.com/office/drawing/2014/main" id="{458FF38B-108F-834E-5D02-59BD08446447}"/>
                </a:ext>
              </a:extLst>
            </p:cNvPr>
            <p:cNvSpPr/>
            <p:nvPr/>
          </p:nvSpPr>
          <p:spPr>
            <a:xfrm>
              <a:off x="11500286" y="4806177"/>
              <a:ext cx="275461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200</a:t>
              </a:r>
            </a:p>
          </p:txBody>
        </p:sp>
        <p:sp>
          <p:nvSpPr>
            <p:cNvPr id="160" name="tx158">
              <a:extLst>
                <a:ext uri="{FF2B5EF4-FFF2-40B4-BE49-F238E27FC236}">
                  <a16:creationId xmlns:a16="http://schemas.microsoft.com/office/drawing/2014/main" id="{1F18F82E-A854-FF98-CD17-1080101A7475}"/>
                </a:ext>
              </a:extLst>
            </p:cNvPr>
            <p:cNvSpPr/>
            <p:nvPr/>
          </p:nvSpPr>
          <p:spPr>
            <a:xfrm>
              <a:off x="12253930" y="4806177"/>
              <a:ext cx="275461" cy="7736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250</a:t>
              </a:r>
            </a:p>
          </p:txBody>
        </p:sp>
        <p:sp>
          <p:nvSpPr>
            <p:cNvPr id="161" name="tx159">
              <a:extLst>
                <a:ext uri="{FF2B5EF4-FFF2-40B4-BE49-F238E27FC236}">
                  <a16:creationId xmlns:a16="http://schemas.microsoft.com/office/drawing/2014/main" id="{79C4D736-4753-79E7-0D60-8DE523C61D61}"/>
                </a:ext>
              </a:extLst>
            </p:cNvPr>
            <p:cNvSpPr/>
            <p:nvPr/>
          </p:nvSpPr>
          <p:spPr>
            <a:xfrm>
              <a:off x="13007576" y="4806125"/>
              <a:ext cx="275461" cy="774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300</a:t>
              </a:r>
            </a:p>
          </p:txBody>
        </p:sp>
        <p:sp>
          <p:nvSpPr>
            <p:cNvPr id="162" name="tx160">
              <a:extLst>
                <a:ext uri="{FF2B5EF4-FFF2-40B4-BE49-F238E27FC236}">
                  <a16:creationId xmlns:a16="http://schemas.microsoft.com/office/drawing/2014/main" id="{CCBEA07D-2AAE-A60F-8240-C1B273A669CA}"/>
                </a:ext>
              </a:extLst>
            </p:cNvPr>
            <p:cNvSpPr/>
            <p:nvPr/>
          </p:nvSpPr>
          <p:spPr>
            <a:xfrm>
              <a:off x="13761222" y="4806125"/>
              <a:ext cx="275461" cy="774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350</a:t>
              </a:r>
            </a:p>
          </p:txBody>
        </p:sp>
        <p:sp>
          <p:nvSpPr>
            <p:cNvPr id="163" name="tx161">
              <a:extLst>
                <a:ext uri="{FF2B5EF4-FFF2-40B4-BE49-F238E27FC236}">
                  <a16:creationId xmlns:a16="http://schemas.microsoft.com/office/drawing/2014/main" id="{8D907756-A3ED-F0FA-2011-FB2D3369A038}"/>
                </a:ext>
              </a:extLst>
            </p:cNvPr>
            <p:cNvSpPr/>
            <p:nvPr/>
          </p:nvSpPr>
          <p:spPr>
            <a:xfrm>
              <a:off x="11171698" y="4912166"/>
              <a:ext cx="405085" cy="10557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97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Days</a:t>
              </a:r>
            </a:p>
          </p:txBody>
        </p:sp>
        <p:sp>
          <p:nvSpPr>
            <p:cNvPr id="164" name="tx162">
              <a:extLst>
                <a:ext uri="{FF2B5EF4-FFF2-40B4-BE49-F238E27FC236}">
                  <a16:creationId xmlns:a16="http://schemas.microsoft.com/office/drawing/2014/main" id="{2AC8DAA7-9828-D76B-904F-1E9115EDF0DD}"/>
                </a:ext>
              </a:extLst>
            </p:cNvPr>
            <p:cNvSpPr/>
            <p:nvPr/>
          </p:nvSpPr>
          <p:spPr>
            <a:xfrm rot="16200000">
              <a:off x="6895579" y="3048244"/>
              <a:ext cx="1558512" cy="1316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97"/>
                </a:lnSpc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Cumulative Incidence</a:t>
              </a:r>
              <a:r>
                <a:rPr lang="en-US"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of AVR</a:t>
              </a:r>
              <a:endParaRPr sz="12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65" name="rc163">
              <a:extLst>
                <a:ext uri="{FF2B5EF4-FFF2-40B4-BE49-F238E27FC236}">
                  <a16:creationId xmlns:a16="http://schemas.microsoft.com/office/drawing/2014/main" id="{71813CB4-0D18-3624-9286-1DF557434CDF}"/>
                </a:ext>
              </a:extLst>
            </p:cNvPr>
            <p:cNvSpPr/>
            <p:nvPr/>
          </p:nvSpPr>
          <p:spPr>
            <a:xfrm>
              <a:off x="9765930" y="5074205"/>
              <a:ext cx="3216620" cy="14068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67" name="rc165">
              <a:extLst>
                <a:ext uri="{FF2B5EF4-FFF2-40B4-BE49-F238E27FC236}">
                  <a16:creationId xmlns:a16="http://schemas.microsoft.com/office/drawing/2014/main" id="{01A9E3AF-9EE2-6189-2FE6-B5B2091893A8}"/>
                </a:ext>
              </a:extLst>
            </p:cNvPr>
            <p:cNvSpPr/>
            <p:nvPr/>
          </p:nvSpPr>
          <p:spPr>
            <a:xfrm>
              <a:off x="10950213" y="5074205"/>
              <a:ext cx="219454" cy="14068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68" name="pl166">
              <a:extLst>
                <a:ext uri="{FF2B5EF4-FFF2-40B4-BE49-F238E27FC236}">
                  <a16:creationId xmlns:a16="http://schemas.microsoft.com/office/drawing/2014/main" id="{50C4B343-7E58-EBAE-2F85-2A7F06D5DCE1}"/>
                </a:ext>
              </a:extLst>
            </p:cNvPr>
            <p:cNvSpPr/>
            <p:nvPr/>
          </p:nvSpPr>
          <p:spPr>
            <a:xfrm>
              <a:off x="8724196" y="1712652"/>
              <a:ext cx="175563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13550" cap="flat">
              <a:solidFill>
                <a:srgbClr val="FF6361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69" name="rc167">
              <a:extLst>
                <a:ext uri="{FF2B5EF4-FFF2-40B4-BE49-F238E27FC236}">
                  <a16:creationId xmlns:a16="http://schemas.microsoft.com/office/drawing/2014/main" id="{CA50A828-F9A4-5783-EF55-F83BD4CABC19}"/>
                </a:ext>
              </a:extLst>
            </p:cNvPr>
            <p:cNvSpPr/>
            <p:nvPr/>
          </p:nvSpPr>
          <p:spPr>
            <a:xfrm>
              <a:off x="8711252" y="1648082"/>
              <a:ext cx="201455" cy="129142"/>
            </a:xfrm>
            <a:prstGeom prst="rect">
              <a:avLst/>
            </a:prstGeom>
            <a:solidFill>
              <a:srgbClr val="FF6361">
                <a:alpha val="20000"/>
              </a:srgbClr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70" name="rc168">
              <a:extLst>
                <a:ext uri="{FF2B5EF4-FFF2-40B4-BE49-F238E27FC236}">
                  <a16:creationId xmlns:a16="http://schemas.microsoft.com/office/drawing/2014/main" id="{CDF82606-600B-6DEB-52B7-C0B22A7AF6B9}"/>
                </a:ext>
              </a:extLst>
            </p:cNvPr>
            <p:cNvSpPr/>
            <p:nvPr/>
          </p:nvSpPr>
          <p:spPr>
            <a:xfrm>
              <a:off x="12144868" y="5074205"/>
              <a:ext cx="219454" cy="14068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71" name="pl169">
              <a:extLst>
                <a:ext uri="{FF2B5EF4-FFF2-40B4-BE49-F238E27FC236}">
                  <a16:creationId xmlns:a16="http://schemas.microsoft.com/office/drawing/2014/main" id="{4EDFDF75-56F1-3C44-5ADC-4D6065951F48}"/>
                </a:ext>
              </a:extLst>
            </p:cNvPr>
            <p:cNvSpPr/>
            <p:nvPr/>
          </p:nvSpPr>
          <p:spPr>
            <a:xfrm>
              <a:off x="8727159" y="1886272"/>
              <a:ext cx="175563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13550" cap="flat">
              <a:solidFill>
                <a:srgbClr val="00CDC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000"/>
            </a:p>
          </p:txBody>
        </p:sp>
        <p:sp>
          <p:nvSpPr>
            <p:cNvPr id="172" name="rc170">
              <a:extLst>
                <a:ext uri="{FF2B5EF4-FFF2-40B4-BE49-F238E27FC236}">
                  <a16:creationId xmlns:a16="http://schemas.microsoft.com/office/drawing/2014/main" id="{92FD937B-4C48-598A-1020-1B9B0E43333E}"/>
                </a:ext>
              </a:extLst>
            </p:cNvPr>
            <p:cNvSpPr/>
            <p:nvPr/>
          </p:nvSpPr>
          <p:spPr>
            <a:xfrm>
              <a:off x="8714214" y="1821702"/>
              <a:ext cx="201455" cy="129142"/>
            </a:xfrm>
            <a:prstGeom prst="rect">
              <a:avLst/>
            </a:prstGeom>
            <a:solidFill>
              <a:srgbClr val="00CDCD">
                <a:alpha val="20000"/>
              </a:srgbClr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73" name="tx171">
              <a:extLst>
                <a:ext uri="{FF2B5EF4-FFF2-40B4-BE49-F238E27FC236}">
                  <a16:creationId xmlns:a16="http://schemas.microsoft.com/office/drawing/2014/main" id="{EA4D7068-0D89-E9CB-EDF6-66A1FCF0C0F9}"/>
                </a:ext>
              </a:extLst>
            </p:cNvPr>
            <p:cNvSpPr/>
            <p:nvPr/>
          </p:nvSpPr>
          <p:spPr>
            <a:xfrm>
              <a:off x="8756568" y="1698068"/>
              <a:ext cx="879536" cy="8431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97"/>
                </a:lnSpc>
              </a:pPr>
              <a:r>
                <a:rPr lang="en-US"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EPN</a:t>
              </a:r>
              <a:endParaRPr sz="12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74" name="tx172">
              <a:extLst>
                <a:ext uri="{FF2B5EF4-FFF2-40B4-BE49-F238E27FC236}">
                  <a16:creationId xmlns:a16="http://schemas.microsoft.com/office/drawing/2014/main" id="{FA855745-B39D-9CA4-EE73-55CDA1AFEF1D}"/>
                </a:ext>
              </a:extLst>
            </p:cNvPr>
            <p:cNvSpPr/>
            <p:nvPr/>
          </p:nvSpPr>
          <p:spPr>
            <a:xfrm>
              <a:off x="9078924" y="1888346"/>
              <a:ext cx="573160" cy="843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97"/>
                </a:lnSpc>
              </a:pPr>
              <a:r>
                <a:rPr lang="en-US"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Usual Care</a:t>
              </a:r>
              <a:endParaRPr sz="12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77" name="rc175">
              <a:extLst>
                <a:ext uri="{FF2B5EF4-FFF2-40B4-BE49-F238E27FC236}">
                  <a16:creationId xmlns:a16="http://schemas.microsoft.com/office/drawing/2014/main" id="{932649BC-873A-462B-EA1A-3D7D09F99515}"/>
                </a:ext>
              </a:extLst>
            </p:cNvPr>
            <p:cNvSpPr/>
            <p:nvPr/>
          </p:nvSpPr>
          <p:spPr>
            <a:xfrm>
              <a:off x="8485895" y="5357587"/>
              <a:ext cx="5776691" cy="34918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2000"/>
            </a:p>
          </p:txBody>
        </p:sp>
        <p:sp>
          <p:nvSpPr>
            <p:cNvPr id="178" name="tx176">
              <a:extLst>
                <a:ext uri="{FF2B5EF4-FFF2-40B4-BE49-F238E27FC236}">
                  <a16:creationId xmlns:a16="http://schemas.microsoft.com/office/drawing/2014/main" id="{2E85A50A-47E9-4D44-7284-9D7BB2AB7E10}"/>
                </a:ext>
              </a:extLst>
            </p:cNvPr>
            <p:cNvSpPr/>
            <p:nvPr/>
          </p:nvSpPr>
          <p:spPr>
            <a:xfrm>
              <a:off x="8487784" y="5667272"/>
              <a:ext cx="271302" cy="76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305</a:t>
              </a:r>
            </a:p>
          </p:txBody>
        </p:sp>
        <p:sp>
          <p:nvSpPr>
            <p:cNvPr id="179" name="tx177">
              <a:extLst>
                <a:ext uri="{FF2B5EF4-FFF2-40B4-BE49-F238E27FC236}">
                  <a16:creationId xmlns:a16="http://schemas.microsoft.com/office/drawing/2014/main" id="{D03A0FA7-AA33-6287-DC94-C43E7156CBD0}"/>
                </a:ext>
              </a:extLst>
            </p:cNvPr>
            <p:cNvSpPr/>
            <p:nvPr/>
          </p:nvSpPr>
          <p:spPr>
            <a:xfrm>
              <a:off x="9241429" y="5667324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220</a:t>
              </a:r>
            </a:p>
          </p:txBody>
        </p:sp>
        <p:sp>
          <p:nvSpPr>
            <p:cNvPr id="180" name="tx178">
              <a:extLst>
                <a:ext uri="{FF2B5EF4-FFF2-40B4-BE49-F238E27FC236}">
                  <a16:creationId xmlns:a16="http://schemas.microsoft.com/office/drawing/2014/main" id="{9757B06B-4F18-75F7-A84F-AA168BC2C183}"/>
                </a:ext>
              </a:extLst>
            </p:cNvPr>
            <p:cNvSpPr/>
            <p:nvPr/>
          </p:nvSpPr>
          <p:spPr>
            <a:xfrm>
              <a:off x="9995075" y="5667324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166</a:t>
              </a:r>
            </a:p>
          </p:txBody>
        </p:sp>
        <p:sp>
          <p:nvSpPr>
            <p:cNvPr id="181" name="tx179">
              <a:extLst>
                <a:ext uri="{FF2B5EF4-FFF2-40B4-BE49-F238E27FC236}">
                  <a16:creationId xmlns:a16="http://schemas.microsoft.com/office/drawing/2014/main" id="{AE55C2BE-CBBE-89F5-F772-64CDB48767D3}"/>
                </a:ext>
              </a:extLst>
            </p:cNvPr>
            <p:cNvSpPr/>
            <p:nvPr/>
          </p:nvSpPr>
          <p:spPr>
            <a:xfrm>
              <a:off x="10748720" y="5667272"/>
              <a:ext cx="271302" cy="76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138</a:t>
              </a:r>
            </a:p>
          </p:txBody>
        </p:sp>
        <p:sp>
          <p:nvSpPr>
            <p:cNvPr id="182" name="tx180">
              <a:extLst>
                <a:ext uri="{FF2B5EF4-FFF2-40B4-BE49-F238E27FC236}">
                  <a16:creationId xmlns:a16="http://schemas.microsoft.com/office/drawing/2014/main" id="{F4F9F887-0005-DA32-DE23-C68EBCBD8F8A}"/>
                </a:ext>
              </a:extLst>
            </p:cNvPr>
            <p:cNvSpPr/>
            <p:nvPr/>
          </p:nvSpPr>
          <p:spPr>
            <a:xfrm>
              <a:off x="11502366" y="5667272"/>
              <a:ext cx="271302" cy="76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123</a:t>
              </a:r>
            </a:p>
          </p:txBody>
        </p:sp>
        <p:sp>
          <p:nvSpPr>
            <p:cNvPr id="183" name="tx181">
              <a:extLst>
                <a:ext uri="{FF2B5EF4-FFF2-40B4-BE49-F238E27FC236}">
                  <a16:creationId xmlns:a16="http://schemas.microsoft.com/office/drawing/2014/main" id="{2203B6C2-C407-7BB6-D4AB-69B0217A7020}"/>
                </a:ext>
              </a:extLst>
            </p:cNvPr>
            <p:cNvSpPr/>
            <p:nvPr/>
          </p:nvSpPr>
          <p:spPr>
            <a:xfrm>
              <a:off x="12256011" y="5667324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110</a:t>
              </a:r>
            </a:p>
          </p:txBody>
        </p:sp>
        <p:sp>
          <p:nvSpPr>
            <p:cNvPr id="184" name="tx182">
              <a:extLst>
                <a:ext uri="{FF2B5EF4-FFF2-40B4-BE49-F238E27FC236}">
                  <a16:creationId xmlns:a16="http://schemas.microsoft.com/office/drawing/2014/main" id="{2FAEBA0F-0AF6-7E5A-E5DD-B9136F51476D}"/>
                </a:ext>
              </a:extLst>
            </p:cNvPr>
            <p:cNvSpPr/>
            <p:nvPr/>
          </p:nvSpPr>
          <p:spPr>
            <a:xfrm>
              <a:off x="13054873" y="5667324"/>
              <a:ext cx="180868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95</a:t>
              </a:r>
            </a:p>
          </p:txBody>
        </p:sp>
        <p:sp>
          <p:nvSpPr>
            <p:cNvPr id="185" name="tx183">
              <a:extLst>
                <a:ext uri="{FF2B5EF4-FFF2-40B4-BE49-F238E27FC236}">
                  <a16:creationId xmlns:a16="http://schemas.microsoft.com/office/drawing/2014/main" id="{64C6F5F9-A96D-390C-0934-08D4562C92DE}"/>
                </a:ext>
              </a:extLst>
            </p:cNvPr>
            <p:cNvSpPr/>
            <p:nvPr/>
          </p:nvSpPr>
          <p:spPr>
            <a:xfrm>
              <a:off x="13808520" y="5667324"/>
              <a:ext cx="180868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87</a:t>
              </a:r>
            </a:p>
          </p:txBody>
        </p:sp>
        <p:sp>
          <p:nvSpPr>
            <p:cNvPr id="186" name="tx184">
              <a:extLst>
                <a:ext uri="{FF2B5EF4-FFF2-40B4-BE49-F238E27FC236}">
                  <a16:creationId xmlns:a16="http://schemas.microsoft.com/office/drawing/2014/main" id="{36D0B4E7-ED6C-0821-212A-533AB20329C8}"/>
                </a:ext>
              </a:extLst>
            </p:cNvPr>
            <p:cNvSpPr/>
            <p:nvPr/>
          </p:nvSpPr>
          <p:spPr>
            <a:xfrm>
              <a:off x="8487785" y="5827316"/>
              <a:ext cx="271302" cy="749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241</a:t>
              </a:r>
            </a:p>
          </p:txBody>
        </p:sp>
        <p:sp>
          <p:nvSpPr>
            <p:cNvPr id="187" name="tx185">
              <a:extLst>
                <a:ext uri="{FF2B5EF4-FFF2-40B4-BE49-F238E27FC236}">
                  <a16:creationId xmlns:a16="http://schemas.microsoft.com/office/drawing/2014/main" id="{4D26D798-5CDC-683B-70D1-A1B238030C7E}"/>
                </a:ext>
              </a:extLst>
            </p:cNvPr>
            <p:cNvSpPr/>
            <p:nvPr/>
          </p:nvSpPr>
          <p:spPr>
            <a:xfrm>
              <a:off x="9241429" y="5827316"/>
              <a:ext cx="271302" cy="7492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177</a:t>
              </a:r>
            </a:p>
          </p:txBody>
        </p:sp>
        <p:sp>
          <p:nvSpPr>
            <p:cNvPr id="188" name="tx186">
              <a:extLst>
                <a:ext uri="{FF2B5EF4-FFF2-40B4-BE49-F238E27FC236}">
                  <a16:creationId xmlns:a16="http://schemas.microsoft.com/office/drawing/2014/main" id="{C1566AF3-E07F-F42F-8C59-F3C5291A4EE0}"/>
                </a:ext>
              </a:extLst>
            </p:cNvPr>
            <p:cNvSpPr/>
            <p:nvPr/>
          </p:nvSpPr>
          <p:spPr>
            <a:xfrm>
              <a:off x="9995076" y="5826044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146</a:t>
              </a:r>
            </a:p>
          </p:txBody>
        </p:sp>
        <p:sp>
          <p:nvSpPr>
            <p:cNvPr id="189" name="tx187">
              <a:extLst>
                <a:ext uri="{FF2B5EF4-FFF2-40B4-BE49-F238E27FC236}">
                  <a16:creationId xmlns:a16="http://schemas.microsoft.com/office/drawing/2014/main" id="{300C6A86-DFB4-6F4B-0A60-1F30CC161796}"/>
                </a:ext>
              </a:extLst>
            </p:cNvPr>
            <p:cNvSpPr/>
            <p:nvPr/>
          </p:nvSpPr>
          <p:spPr>
            <a:xfrm>
              <a:off x="10748720" y="5826044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190" name="tx188">
              <a:extLst>
                <a:ext uri="{FF2B5EF4-FFF2-40B4-BE49-F238E27FC236}">
                  <a16:creationId xmlns:a16="http://schemas.microsoft.com/office/drawing/2014/main" id="{19D4D6DB-D7AC-35C2-7B01-0DB6FBDBDF60}"/>
                </a:ext>
              </a:extLst>
            </p:cNvPr>
            <p:cNvSpPr/>
            <p:nvPr/>
          </p:nvSpPr>
          <p:spPr>
            <a:xfrm>
              <a:off x="11502366" y="5826044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110</a:t>
              </a:r>
            </a:p>
          </p:txBody>
        </p:sp>
        <p:sp>
          <p:nvSpPr>
            <p:cNvPr id="191" name="tx189">
              <a:extLst>
                <a:ext uri="{FF2B5EF4-FFF2-40B4-BE49-F238E27FC236}">
                  <a16:creationId xmlns:a16="http://schemas.microsoft.com/office/drawing/2014/main" id="{E9AFC4B6-EA7A-0724-A079-94049003D427}"/>
                </a:ext>
              </a:extLst>
            </p:cNvPr>
            <p:cNvSpPr/>
            <p:nvPr/>
          </p:nvSpPr>
          <p:spPr>
            <a:xfrm>
              <a:off x="12256011" y="5826044"/>
              <a:ext cx="271302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192" name="tx190">
              <a:extLst>
                <a:ext uri="{FF2B5EF4-FFF2-40B4-BE49-F238E27FC236}">
                  <a16:creationId xmlns:a16="http://schemas.microsoft.com/office/drawing/2014/main" id="{A135555B-49A8-D5D5-DF7D-82E3CFDCA277}"/>
                </a:ext>
              </a:extLst>
            </p:cNvPr>
            <p:cNvSpPr/>
            <p:nvPr/>
          </p:nvSpPr>
          <p:spPr>
            <a:xfrm>
              <a:off x="13054874" y="5826044"/>
              <a:ext cx="180868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91</a:t>
              </a:r>
            </a:p>
          </p:txBody>
        </p:sp>
        <p:sp>
          <p:nvSpPr>
            <p:cNvPr id="193" name="tx191">
              <a:extLst>
                <a:ext uri="{FF2B5EF4-FFF2-40B4-BE49-F238E27FC236}">
                  <a16:creationId xmlns:a16="http://schemas.microsoft.com/office/drawing/2014/main" id="{CF836E65-6FC5-1317-0E3F-FFDD08056592}"/>
                </a:ext>
              </a:extLst>
            </p:cNvPr>
            <p:cNvSpPr/>
            <p:nvPr/>
          </p:nvSpPr>
          <p:spPr>
            <a:xfrm>
              <a:off x="13808519" y="5826044"/>
              <a:ext cx="180868" cy="761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20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87</a:t>
              </a:r>
            </a:p>
          </p:txBody>
        </p:sp>
        <p:sp>
          <p:nvSpPr>
            <p:cNvPr id="194" name="tx192">
              <a:extLst>
                <a:ext uri="{FF2B5EF4-FFF2-40B4-BE49-F238E27FC236}">
                  <a16:creationId xmlns:a16="http://schemas.microsoft.com/office/drawing/2014/main" id="{74E965F7-28CF-D6CB-E56E-6AF41312928B}"/>
                </a:ext>
              </a:extLst>
            </p:cNvPr>
            <p:cNvSpPr/>
            <p:nvPr/>
          </p:nvSpPr>
          <p:spPr>
            <a:xfrm>
              <a:off x="7584287" y="5824465"/>
              <a:ext cx="532219" cy="78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Control</a:t>
              </a:r>
            </a:p>
          </p:txBody>
        </p:sp>
        <p:sp>
          <p:nvSpPr>
            <p:cNvPr id="195" name="tx193">
              <a:extLst>
                <a:ext uri="{FF2B5EF4-FFF2-40B4-BE49-F238E27FC236}">
                  <a16:creationId xmlns:a16="http://schemas.microsoft.com/office/drawing/2014/main" id="{5F8633AA-5889-57D1-58B9-72A6B3537F0A}"/>
                </a:ext>
              </a:extLst>
            </p:cNvPr>
            <p:cNvSpPr/>
            <p:nvPr/>
          </p:nvSpPr>
          <p:spPr>
            <a:xfrm>
              <a:off x="7299797" y="5665797"/>
              <a:ext cx="816710" cy="7829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Notification</a:t>
              </a:r>
            </a:p>
          </p:txBody>
        </p:sp>
        <p:sp>
          <p:nvSpPr>
            <p:cNvPr id="196" name="tx194">
              <a:extLst>
                <a:ext uri="{FF2B5EF4-FFF2-40B4-BE49-F238E27FC236}">
                  <a16:creationId xmlns:a16="http://schemas.microsoft.com/office/drawing/2014/main" id="{18C8BFB2-C5FE-E8FD-AAF9-51860C2B0007}"/>
                </a:ext>
              </a:extLst>
            </p:cNvPr>
            <p:cNvSpPr/>
            <p:nvPr/>
          </p:nvSpPr>
          <p:spPr>
            <a:xfrm>
              <a:off x="7268291" y="5445299"/>
              <a:ext cx="1137639" cy="770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833"/>
                </a:lnSpc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Number at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23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7E4-8A77-B4E8-8275-E4F67366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8C5F2-D7D2-A6DE-B3ED-8BFA2CD5B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46" y="977213"/>
            <a:ext cx="8921307" cy="50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3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3B34-2956-A8BE-0DD8-FB0C7D8A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Endpoints</a:t>
            </a:r>
          </a:p>
        </p:txBody>
      </p:sp>
      <p:pic>
        <p:nvPicPr>
          <p:cNvPr id="4" name="Picture 3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CA11D77D-35F0-CA3E-07A3-1C03705C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20" b="877"/>
          <a:stretch/>
        </p:blipFill>
        <p:spPr>
          <a:xfrm>
            <a:off x="867076" y="1401264"/>
            <a:ext cx="4290238" cy="463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DD538-15BB-77B2-2039-17099BBB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256" t="8835"/>
          <a:stretch/>
        </p:blipFill>
        <p:spPr>
          <a:xfrm>
            <a:off x="6553200" y="1401264"/>
            <a:ext cx="4593265" cy="4540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2E9D4-078A-9864-7F15-52C0A99CF5DD}"/>
              </a:ext>
            </a:extLst>
          </p:cNvPr>
          <p:cNvSpPr txBox="1"/>
          <p:nvPr/>
        </p:nvSpPr>
        <p:spPr>
          <a:xfrm>
            <a:off x="2329614" y="1064198"/>
            <a:ext cx="200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2A55"/>
                </a:solidFill>
              </a:rPr>
              <a:t>Heart Failure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99EA8-6E22-DF42-31AC-12D85A8A5A0E}"/>
              </a:ext>
            </a:extLst>
          </p:cNvPr>
          <p:cNvSpPr txBox="1"/>
          <p:nvPr/>
        </p:nvSpPr>
        <p:spPr>
          <a:xfrm>
            <a:off x="7943775" y="1102298"/>
            <a:ext cx="2567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2A55"/>
                </a:solidFill>
              </a:rPr>
              <a:t>ICD-10 Diagnosis</a:t>
            </a:r>
          </a:p>
        </p:txBody>
      </p:sp>
    </p:spTree>
    <p:extLst>
      <p:ext uri="{BB962C8B-B14F-4D97-AF65-F5344CB8AC3E}">
        <p14:creationId xmlns:p14="http://schemas.microsoft.com/office/powerpoint/2010/main" val="158505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C409-E286-B6E9-B006-F3DE1A56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&amp; Referral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4D5A0F-AE13-6894-29AC-A0DC26106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22719"/>
              </p:ext>
            </p:extLst>
          </p:nvPr>
        </p:nvGraphicFramePr>
        <p:xfrm>
          <a:off x="4953001" y="1779587"/>
          <a:ext cx="6400799" cy="2864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7931">
                  <a:extLst>
                    <a:ext uri="{9D8B030D-6E8A-4147-A177-3AD203B41FA5}">
                      <a16:colId xmlns:a16="http://schemas.microsoft.com/office/drawing/2014/main" val="403680749"/>
                    </a:ext>
                  </a:extLst>
                </a:gridCol>
                <a:gridCol w="1150956">
                  <a:extLst>
                    <a:ext uri="{9D8B030D-6E8A-4147-A177-3AD203B41FA5}">
                      <a16:colId xmlns:a16="http://schemas.microsoft.com/office/drawing/2014/main" val="1700173649"/>
                    </a:ext>
                  </a:extLst>
                </a:gridCol>
                <a:gridCol w="1150956">
                  <a:extLst>
                    <a:ext uri="{9D8B030D-6E8A-4147-A177-3AD203B41FA5}">
                      <a16:colId xmlns:a16="http://schemas.microsoft.com/office/drawing/2014/main" val="444310317"/>
                    </a:ext>
                  </a:extLst>
                </a:gridCol>
                <a:gridCol w="1150956">
                  <a:extLst>
                    <a:ext uri="{9D8B030D-6E8A-4147-A177-3AD203B41FA5}">
                      <a16:colId xmlns:a16="http://schemas.microsoft.com/office/drawing/2014/main" val="537674621"/>
                    </a:ext>
                  </a:extLst>
                </a:gridCol>
              </a:tblGrid>
              <a:tr h="434784">
                <a:tc gridSpan="4"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400" kern="100" dirty="0">
                          <a:effectLst/>
                        </a:rPr>
                        <a:t>Confirmatory Testing in Low-Gradient AS</a:t>
                      </a:r>
                      <a:endParaRPr lang="en-US" sz="3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68789"/>
                  </a:ext>
                </a:extLst>
              </a:tr>
              <a:tr h="434784">
                <a:tc>
                  <a:txBody>
                    <a:bodyPr/>
                    <a:lstStyle/>
                    <a:p>
                      <a:endParaRPr lang="en-US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 kern="100" dirty="0">
                          <a:effectLst/>
                          <a:latin typeface="Aptos" panose="020B0004020202020204" pitchFamily="34" charset="0"/>
                        </a:rPr>
                        <a:t>Notification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(n=327)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 kern="100" dirty="0">
                          <a:effectLst/>
                          <a:latin typeface="Aptos" panose="020B0004020202020204" pitchFamily="34" charset="0"/>
                        </a:rPr>
                        <a:t>Control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(n=272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 kern="100" dirty="0">
                          <a:effectLst/>
                          <a:latin typeface="Aptos" panose="020B0004020202020204" pitchFamily="34" charset="0"/>
                        </a:rPr>
                        <a:t>P value </a:t>
                      </a:r>
                      <a:endParaRPr lang="en-US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70043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Any confirmatory study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134 (41%)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85 (31.2%)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0.02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896934"/>
                  </a:ext>
                </a:extLst>
              </a:tr>
              <a:tr h="28288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</a:rPr>
                        <a:t>Cardiac Cath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8 (2.5%)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6 (2.2%)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3459214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</a:rPr>
                        <a:t>Cardiac CT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131 (40.1%)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82 (30.1%)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0.01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7074981"/>
                  </a:ext>
                </a:extLst>
              </a:tr>
              <a:tr h="28288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Dobutamine stress testing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</a:rPr>
                        <a:t>2 (0.6%)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1 (0.4%)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7980974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Patients with multiple confirmatory studies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7 (2.1%)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5 (1.8%)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6034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B34887-F7D7-C412-8952-0413BD0F42EF}"/>
              </a:ext>
            </a:extLst>
          </p:cNvPr>
          <p:cNvSpPr txBox="1"/>
          <p:nvPr/>
        </p:nvSpPr>
        <p:spPr>
          <a:xfrm>
            <a:off x="228601" y="1642249"/>
            <a:ext cx="4724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Among patients cared for by PCP or other, non-cardiac specialists, referral to cardiology services was more frequent with EPM that usual care (63.4 vs. 39.5%; p = 0.004).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Referral from cardiology to valve specialists (41.2 vs. 34.3%; p = 0.09).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Repeat TTE within 1-year of the index study also occurred more frequently with EPN (18.8 vs. 13.8%; p = 0.05).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6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0201-0843-C90C-253B-73FC75EB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 Analyses</a:t>
            </a:r>
          </a:p>
        </p:txBody>
      </p:sp>
      <p:pic>
        <p:nvPicPr>
          <p:cNvPr id="564" name="Picture 563">
            <a:extLst>
              <a:ext uri="{FF2B5EF4-FFF2-40B4-BE49-F238E27FC236}">
                <a16:creationId xmlns:a16="http://schemas.microsoft.com/office/drawing/2014/main" id="{9FE83C60-8F9C-8BA2-E89D-30D89CC1D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06" y="1105915"/>
            <a:ext cx="10902188" cy="49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8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85"/>
            <a:ext cx="10515600" cy="40896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Within the past 24 months, I have had a financial interest, arrangement, or affiliation with the organizations listed below: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3630A4-2FC8-0D75-22E5-F7CBB5629BDA}"/>
              </a:ext>
            </a:extLst>
          </p:cNvPr>
          <p:cNvSpPr/>
          <p:nvPr/>
        </p:nvSpPr>
        <p:spPr>
          <a:xfrm>
            <a:off x="509798" y="2710832"/>
            <a:ext cx="11247929" cy="3042605"/>
          </a:xfrm>
          <a:prstGeom prst="rect">
            <a:avLst/>
          </a:prstGeom>
          <a:solidFill>
            <a:srgbClr val="172A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4A3277-ACFA-39D5-0606-348822C6E9C4}"/>
              </a:ext>
            </a:extLst>
          </p:cNvPr>
          <p:cNvSpPr txBox="1">
            <a:spLocks/>
          </p:cNvSpPr>
          <p:nvPr/>
        </p:nvSpPr>
        <p:spPr>
          <a:xfrm>
            <a:off x="741096" y="2856488"/>
            <a:ext cx="4275966" cy="28160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9C95C"/>
                </a:solidFill>
              </a:rPr>
              <a:t>Financial Relationship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</a:rPr>
              <a:t>Consulting Fees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</a:rPr>
              <a:t>Research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</a:rPr>
              <a:t>Equity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A53A4E-0445-2C55-1B9A-B9E8725C9203}"/>
              </a:ext>
            </a:extLst>
          </p:cNvPr>
          <p:cNvSpPr txBox="1">
            <a:spLocks/>
          </p:cNvSpPr>
          <p:nvPr/>
        </p:nvSpPr>
        <p:spPr>
          <a:xfrm>
            <a:off x="5186994" y="2816028"/>
            <a:ext cx="6166805" cy="2816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9C95C"/>
                </a:solidFill>
              </a:rPr>
              <a:t>Company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200" dirty="0">
                <a:solidFill>
                  <a:schemeClr val="bg1"/>
                </a:solidFill>
              </a:rPr>
              <a:t>Edwards Lifesciences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200" dirty="0">
                <a:solidFill>
                  <a:schemeClr val="bg1"/>
                </a:solidFill>
              </a:rPr>
              <a:t>Edwards Lifesciences, Medtronic, Abbott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200" dirty="0">
                <a:solidFill>
                  <a:schemeClr val="bg1"/>
                </a:solidFill>
              </a:rPr>
              <a:t>Prospect Health</a:t>
            </a:r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6347A5-AC54-1AEE-E0EE-35C692911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840C-BF78-8CBA-AE57-BDCBC568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 Analyses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BEF74-7B12-5B62-9E50-52D374B00614}"/>
              </a:ext>
            </a:extLst>
          </p:cNvPr>
          <p:cNvGrpSpPr/>
          <p:nvPr/>
        </p:nvGrpSpPr>
        <p:grpSpPr>
          <a:xfrm>
            <a:off x="838200" y="1199148"/>
            <a:ext cx="10833378" cy="5891464"/>
            <a:chOff x="1151889" y="1210911"/>
            <a:chExt cx="12783819" cy="8228906"/>
          </a:xfrm>
        </p:grpSpPr>
        <p:sp>
          <p:nvSpPr>
            <p:cNvPr id="5" name="rc3">
              <a:extLst>
                <a:ext uri="{FF2B5EF4-FFF2-40B4-BE49-F238E27FC236}">
                  <a16:creationId xmlns:a16="http://schemas.microsoft.com/office/drawing/2014/main" id="{3687ED9D-9153-3EFD-F308-16457415A3ED}"/>
                </a:ext>
              </a:extLst>
            </p:cNvPr>
            <p:cNvSpPr/>
            <p:nvPr/>
          </p:nvSpPr>
          <p:spPr>
            <a:xfrm>
              <a:off x="1151889" y="1258344"/>
              <a:ext cx="12783819" cy="818147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3600" dirty="0"/>
            </a:p>
          </p:txBody>
        </p:sp>
        <p:sp>
          <p:nvSpPr>
            <p:cNvPr id="8" name="rc6">
              <a:extLst>
                <a:ext uri="{FF2B5EF4-FFF2-40B4-BE49-F238E27FC236}">
                  <a16:creationId xmlns:a16="http://schemas.microsoft.com/office/drawing/2014/main" id="{12180C11-A91B-1414-1606-BE5D22218348}"/>
                </a:ext>
              </a:extLst>
            </p:cNvPr>
            <p:cNvSpPr/>
            <p:nvPr/>
          </p:nvSpPr>
          <p:spPr>
            <a:xfrm>
              <a:off x="1167232" y="1268571"/>
              <a:ext cx="2642600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" name="rc7">
              <a:extLst>
                <a:ext uri="{FF2B5EF4-FFF2-40B4-BE49-F238E27FC236}">
                  <a16:creationId xmlns:a16="http://schemas.microsoft.com/office/drawing/2014/main" id="{8FC55F08-A386-FEF9-4669-75D6BA303F75}"/>
                </a:ext>
              </a:extLst>
            </p:cNvPr>
            <p:cNvSpPr/>
            <p:nvPr/>
          </p:nvSpPr>
          <p:spPr>
            <a:xfrm>
              <a:off x="3809833" y="1210911"/>
              <a:ext cx="736856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0" name="rc8">
              <a:extLst>
                <a:ext uri="{FF2B5EF4-FFF2-40B4-BE49-F238E27FC236}">
                  <a16:creationId xmlns:a16="http://schemas.microsoft.com/office/drawing/2014/main" id="{A332D514-6429-312E-698E-6B72DC85E224}"/>
                </a:ext>
              </a:extLst>
            </p:cNvPr>
            <p:cNvSpPr/>
            <p:nvPr/>
          </p:nvSpPr>
          <p:spPr>
            <a:xfrm>
              <a:off x="4546690" y="1268571"/>
              <a:ext cx="2607923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rc9">
              <a:extLst>
                <a:ext uri="{FF2B5EF4-FFF2-40B4-BE49-F238E27FC236}">
                  <a16:creationId xmlns:a16="http://schemas.microsoft.com/office/drawing/2014/main" id="{3A261485-D969-1AA2-7BA3-3CE4A250A76C}"/>
                </a:ext>
              </a:extLst>
            </p:cNvPr>
            <p:cNvSpPr/>
            <p:nvPr/>
          </p:nvSpPr>
          <p:spPr>
            <a:xfrm>
              <a:off x="7154614" y="1268571"/>
              <a:ext cx="274319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rc10">
              <a:extLst>
                <a:ext uri="{FF2B5EF4-FFF2-40B4-BE49-F238E27FC236}">
                  <a16:creationId xmlns:a16="http://schemas.microsoft.com/office/drawing/2014/main" id="{194F6B3E-23C6-C72F-3575-2B838A426E63}"/>
                </a:ext>
              </a:extLst>
            </p:cNvPr>
            <p:cNvSpPr/>
            <p:nvPr/>
          </p:nvSpPr>
          <p:spPr>
            <a:xfrm>
              <a:off x="9897814" y="1268571"/>
              <a:ext cx="150733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3" name="rc11">
              <a:extLst>
                <a:ext uri="{FF2B5EF4-FFF2-40B4-BE49-F238E27FC236}">
                  <a16:creationId xmlns:a16="http://schemas.microsoft.com/office/drawing/2014/main" id="{59870C49-4327-BCEE-2BE2-3B9142F29748}"/>
                </a:ext>
              </a:extLst>
            </p:cNvPr>
            <p:cNvSpPr/>
            <p:nvPr/>
          </p:nvSpPr>
          <p:spPr>
            <a:xfrm>
              <a:off x="11405154" y="1268571"/>
              <a:ext cx="74533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" name="rc12">
              <a:extLst>
                <a:ext uri="{FF2B5EF4-FFF2-40B4-BE49-F238E27FC236}">
                  <a16:creationId xmlns:a16="http://schemas.microsoft.com/office/drawing/2014/main" id="{708C5BD5-3C59-F94F-5B3A-C8E22A5A6F43}"/>
                </a:ext>
              </a:extLst>
            </p:cNvPr>
            <p:cNvSpPr/>
            <p:nvPr/>
          </p:nvSpPr>
          <p:spPr>
            <a:xfrm>
              <a:off x="12150494" y="1268571"/>
              <a:ext cx="1769872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6" name="rc34">
              <a:extLst>
                <a:ext uri="{FF2B5EF4-FFF2-40B4-BE49-F238E27FC236}">
                  <a16:creationId xmlns:a16="http://schemas.microsoft.com/office/drawing/2014/main" id="{CE743F63-2D2B-3787-591C-29D4E314191E}"/>
                </a:ext>
              </a:extLst>
            </p:cNvPr>
            <p:cNvSpPr/>
            <p:nvPr/>
          </p:nvSpPr>
          <p:spPr>
            <a:xfrm>
              <a:off x="1167232" y="6398355"/>
              <a:ext cx="2642600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72" name="rc70">
              <a:extLst>
                <a:ext uri="{FF2B5EF4-FFF2-40B4-BE49-F238E27FC236}">
                  <a16:creationId xmlns:a16="http://schemas.microsoft.com/office/drawing/2014/main" id="{CB42DE0C-7724-AD91-583F-2B1B62607B1A}"/>
                </a:ext>
              </a:extLst>
            </p:cNvPr>
            <p:cNvSpPr/>
            <p:nvPr/>
          </p:nvSpPr>
          <p:spPr>
            <a:xfrm>
              <a:off x="3809833" y="6864699"/>
              <a:ext cx="736856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0" name="rc78">
              <a:extLst>
                <a:ext uri="{FF2B5EF4-FFF2-40B4-BE49-F238E27FC236}">
                  <a16:creationId xmlns:a16="http://schemas.microsoft.com/office/drawing/2014/main" id="{320758BB-5A56-CFAA-EE8D-02D970693CB2}"/>
                </a:ext>
              </a:extLst>
            </p:cNvPr>
            <p:cNvSpPr/>
            <p:nvPr/>
          </p:nvSpPr>
          <p:spPr>
            <a:xfrm>
              <a:off x="3809833" y="8730075"/>
              <a:ext cx="736856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1" name="rc79">
              <a:extLst>
                <a:ext uri="{FF2B5EF4-FFF2-40B4-BE49-F238E27FC236}">
                  <a16:creationId xmlns:a16="http://schemas.microsoft.com/office/drawing/2014/main" id="{07DD8F6F-A04F-72B4-2F9A-11A1621087B5}"/>
                </a:ext>
              </a:extLst>
            </p:cNvPr>
            <p:cNvSpPr/>
            <p:nvPr/>
          </p:nvSpPr>
          <p:spPr>
            <a:xfrm>
              <a:off x="3809833" y="8963247"/>
              <a:ext cx="736856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2" name="rc80">
              <a:extLst>
                <a:ext uri="{FF2B5EF4-FFF2-40B4-BE49-F238E27FC236}">
                  <a16:creationId xmlns:a16="http://schemas.microsoft.com/office/drawing/2014/main" id="{61366572-5454-4576-66BE-7DE2457441AD}"/>
                </a:ext>
              </a:extLst>
            </p:cNvPr>
            <p:cNvSpPr/>
            <p:nvPr/>
          </p:nvSpPr>
          <p:spPr>
            <a:xfrm>
              <a:off x="3809833" y="9196419"/>
              <a:ext cx="736856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4" name="rc112">
              <a:extLst>
                <a:ext uri="{FF2B5EF4-FFF2-40B4-BE49-F238E27FC236}">
                  <a16:creationId xmlns:a16="http://schemas.microsoft.com/office/drawing/2014/main" id="{AFDCF6B2-5C08-01E4-4EB1-0E8DF5DBD01A}"/>
                </a:ext>
              </a:extLst>
            </p:cNvPr>
            <p:cNvSpPr/>
            <p:nvPr/>
          </p:nvSpPr>
          <p:spPr>
            <a:xfrm>
              <a:off x="4546690" y="8730075"/>
              <a:ext cx="2607923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5" name="rc113">
              <a:extLst>
                <a:ext uri="{FF2B5EF4-FFF2-40B4-BE49-F238E27FC236}">
                  <a16:creationId xmlns:a16="http://schemas.microsoft.com/office/drawing/2014/main" id="{06D69BDE-A926-EF0A-0758-4591229FD940}"/>
                </a:ext>
              </a:extLst>
            </p:cNvPr>
            <p:cNvSpPr/>
            <p:nvPr/>
          </p:nvSpPr>
          <p:spPr>
            <a:xfrm>
              <a:off x="4546690" y="8963247"/>
              <a:ext cx="2607923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6" name="rc114">
              <a:extLst>
                <a:ext uri="{FF2B5EF4-FFF2-40B4-BE49-F238E27FC236}">
                  <a16:creationId xmlns:a16="http://schemas.microsoft.com/office/drawing/2014/main" id="{F027BA0B-9F93-DF2A-0C51-B7252B3DF4C9}"/>
                </a:ext>
              </a:extLst>
            </p:cNvPr>
            <p:cNvSpPr/>
            <p:nvPr/>
          </p:nvSpPr>
          <p:spPr>
            <a:xfrm>
              <a:off x="4546690" y="9196419"/>
              <a:ext cx="2607923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8" name="rc116">
              <a:extLst>
                <a:ext uri="{FF2B5EF4-FFF2-40B4-BE49-F238E27FC236}">
                  <a16:creationId xmlns:a16="http://schemas.microsoft.com/office/drawing/2014/main" id="{21130831-098E-B96D-2851-E393D75AF7F8}"/>
                </a:ext>
              </a:extLst>
            </p:cNvPr>
            <p:cNvSpPr/>
            <p:nvPr/>
          </p:nvSpPr>
          <p:spPr>
            <a:xfrm>
              <a:off x="7154614" y="1734915"/>
              <a:ext cx="274319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0" name="rc118">
              <a:extLst>
                <a:ext uri="{FF2B5EF4-FFF2-40B4-BE49-F238E27FC236}">
                  <a16:creationId xmlns:a16="http://schemas.microsoft.com/office/drawing/2014/main" id="{428092B7-8731-5945-AB94-AB513E59DB88}"/>
                </a:ext>
              </a:extLst>
            </p:cNvPr>
            <p:cNvSpPr/>
            <p:nvPr/>
          </p:nvSpPr>
          <p:spPr>
            <a:xfrm>
              <a:off x="7154614" y="2201259"/>
              <a:ext cx="274319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6" name="rc124">
              <a:extLst>
                <a:ext uri="{FF2B5EF4-FFF2-40B4-BE49-F238E27FC236}">
                  <a16:creationId xmlns:a16="http://schemas.microsoft.com/office/drawing/2014/main" id="{B8607BB5-A38B-E041-7874-AC4D148861E3}"/>
                </a:ext>
              </a:extLst>
            </p:cNvPr>
            <p:cNvSpPr/>
            <p:nvPr/>
          </p:nvSpPr>
          <p:spPr>
            <a:xfrm>
              <a:off x="7154614" y="3600291"/>
              <a:ext cx="274319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44" name="rc142">
              <a:extLst>
                <a:ext uri="{FF2B5EF4-FFF2-40B4-BE49-F238E27FC236}">
                  <a16:creationId xmlns:a16="http://schemas.microsoft.com/office/drawing/2014/main" id="{F7FF8F38-552A-A757-732D-36CDF2C2E9CF}"/>
                </a:ext>
              </a:extLst>
            </p:cNvPr>
            <p:cNvSpPr/>
            <p:nvPr/>
          </p:nvSpPr>
          <p:spPr>
            <a:xfrm>
              <a:off x="7154614" y="7797387"/>
              <a:ext cx="274319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2" name="rc180">
              <a:extLst>
                <a:ext uri="{FF2B5EF4-FFF2-40B4-BE49-F238E27FC236}">
                  <a16:creationId xmlns:a16="http://schemas.microsoft.com/office/drawing/2014/main" id="{84470B77-6DA6-488A-A860-FFE6927A3C01}"/>
                </a:ext>
              </a:extLst>
            </p:cNvPr>
            <p:cNvSpPr/>
            <p:nvPr/>
          </p:nvSpPr>
          <p:spPr>
            <a:xfrm>
              <a:off x="9897814" y="8730075"/>
              <a:ext cx="150733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83" name="rc181">
              <a:extLst>
                <a:ext uri="{FF2B5EF4-FFF2-40B4-BE49-F238E27FC236}">
                  <a16:creationId xmlns:a16="http://schemas.microsoft.com/office/drawing/2014/main" id="{3C67CE57-6080-9867-2857-07FB30DB19A3}"/>
                </a:ext>
              </a:extLst>
            </p:cNvPr>
            <p:cNvSpPr/>
            <p:nvPr/>
          </p:nvSpPr>
          <p:spPr>
            <a:xfrm>
              <a:off x="9897814" y="8963247"/>
              <a:ext cx="150733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6" name="rc214">
              <a:extLst>
                <a:ext uri="{FF2B5EF4-FFF2-40B4-BE49-F238E27FC236}">
                  <a16:creationId xmlns:a16="http://schemas.microsoft.com/office/drawing/2014/main" id="{EA78BAC6-2ED9-BA60-9322-2381AC81DBC1}"/>
                </a:ext>
              </a:extLst>
            </p:cNvPr>
            <p:cNvSpPr/>
            <p:nvPr/>
          </p:nvSpPr>
          <p:spPr>
            <a:xfrm>
              <a:off x="11405154" y="8730075"/>
              <a:ext cx="74533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7" name="rc215">
              <a:extLst>
                <a:ext uri="{FF2B5EF4-FFF2-40B4-BE49-F238E27FC236}">
                  <a16:creationId xmlns:a16="http://schemas.microsoft.com/office/drawing/2014/main" id="{43B8E913-43EE-0E94-09EE-CDCB6D758A76}"/>
                </a:ext>
              </a:extLst>
            </p:cNvPr>
            <p:cNvSpPr/>
            <p:nvPr/>
          </p:nvSpPr>
          <p:spPr>
            <a:xfrm>
              <a:off x="11405154" y="8963247"/>
              <a:ext cx="74533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18" name="rc216">
              <a:extLst>
                <a:ext uri="{FF2B5EF4-FFF2-40B4-BE49-F238E27FC236}">
                  <a16:creationId xmlns:a16="http://schemas.microsoft.com/office/drawing/2014/main" id="{5061E4C8-363B-F902-2E4A-DA0BC337360F}"/>
                </a:ext>
              </a:extLst>
            </p:cNvPr>
            <p:cNvSpPr/>
            <p:nvPr/>
          </p:nvSpPr>
          <p:spPr>
            <a:xfrm>
              <a:off x="11405154" y="9196419"/>
              <a:ext cx="745339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0" name="rc248">
              <a:extLst>
                <a:ext uri="{FF2B5EF4-FFF2-40B4-BE49-F238E27FC236}">
                  <a16:creationId xmlns:a16="http://schemas.microsoft.com/office/drawing/2014/main" id="{FC3DBF46-3DFE-C815-E39E-216DF8466D7E}"/>
                </a:ext>
              </a:extLst>
            </p:cNvPr>
            <p:cNvSpPr/>
            <p:nvPr/>
          </p:nvSpPr>
          <p:spPr>
            <a:xfrm>
              <a:off x="12150494" y="8730075"/>
              <a:ext cx="1769872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1" name="rc249">
              <a:extLst>
                <a:ext uri="{FF2B5EF4-FFF2-40B4-BE49-F238E27FC236}">
                  <a16:creationId xmlns:a16="http://schemas.microsoft.com/office/drawing/2014/main" id="{F6C4915E-8961-D9FE-4DA2-AB289BDC73FA}"/>
                </a:ext>
              </a:extLst>
            </p:cNvPr>
            <p:cNvSpPr/>
            <p:nvPr/>
          </p:nvSpPr>
          <p:spPr>
            <a:xfrm>
              <a:off x="12150494" y="8963247"/>
              <a:ext cx="1769872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2" name="rc250">
              <a:extLst>
                <a:ext uri="{FF2B5EF4-FFF2-40B4-BE49-F238E27FC236}">
                  <a16:creationId xmlns:a16="http://schemas.microsoft.com/office/drawing/2014/main" id="{BAE1B06C-3F2A-FFE1-87D7-1B68356CCB7A}"/>
                </a:ext>
              </a:extLst>
            </p:cNvPr>
            <p:cNvSpPr/>
            <p:nvPr/>
          </p:nvSpPr>
          <p:spPr>
            <a:xfrm>
              <a:off x="12150494" y="9196419"/>
              <a:ext cx="1769872" cy="23317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53" name="tx251">
              <a:extLst>
                <a:ext uri="{FF2B5EF4-FFF2-40B4-BE49-F238E27FC236}">
                  <a16:creationId xmlns:a16="http://schemas.microsoft.com/office/drawing/2014/main" id="{67B983C7-21AC-363B-F93B-C7004A215D52}"/>
                </a:ext>
              </a:extLst>
            </p:cNvPr>
            <p:cNvSpPr/>
            <p:nvPr/>
          </p:nvSpPr>
          <p:spPr>
            <a:xfrm>
              <a:off x="1299362" y="1239021"/>
              <a:ext cx="719509" cy="1430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Subgroup</a:t>
              </a:r>
            </a:p>
          </p:txBody>
        </p:sp>
        <p:sp>
          <p:nvSpPr>
            <p:cNvPr id="255" name="tx253">
              <a:extLst>
                <a:ext uri="{FF2B5EF4-FFF2-40B4-BE49-F238E27FC236}">
                  <a16:creationId xmlns:a16="http://schemas.microsoft.com/office/drawing/2014/main" id="{F91D094E-3368-F49A-72A1-24381422F4C5}"/>
                </a:ext>
              </a:extLst>
            </p:cNvPr>
            <p:cNvSpPr/>
            <p:nvPr/>
          </p:nvSpPr>
          <p:spPr>
            <a:xfrm>
              <a:off x="3846676" y="1328826"/>
              <a:ext cx="592856" cy="11087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Patients</a:t>
              </a:r>
            </a:p>
          </p:txBody>
        </p:sp>
        <p:sp>
          <p:nvSpPr>
            <p:cNvPr id="257" name="tx255">
              <a:extLst>
                <a:ext uri="{FF2B5EF4-FFF2-40B4-BE49-F238E27FC236}">
                  <a16:creationId xmlns:a16="http://schemas.microsoft.com/office/drawing/2014/main" id="{0D413001-C26B-A4B2-24E6-4D654A9AD36C}"/>
                </a:ext>
              </a:extLst>
            </p:cNvPr>
            <p:cNvSpPr/>
            <p:nvPr/>
          </p:nvSpPr>
          <p:spPr>
            <a:xfrm>
              <a:off x="4677086" y="1239019"/>
              <a:ext cx="2463923" cy="1430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         </a:t>
              </a: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AVR rate </a:t>
              </a:r>
              <a:endParaRPr lang="en-US" sz="12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(Notification vs. Control)</a:t>
              </a:r>
            </a:p>
          </p:txBody>
        </p:sp>
        <p:sp>
          <p:nvSpPr>
            <p:cNvPr id="259" name="tx257">
              <a:extLst>
                <a:ext uri="{FF2B5EF4-FFF2-40B4-BE49-F238E27FC236}">
                  <a16:creationId xmlns:a16="http://schemas.microsoft.com/office/drawing/2014/main" id="{7DA6EA04-0B16-ED03-826D-84EB54E4E3FA}"/>
                </a:ext>
              </a:extLst>
            </p:cNvPr>
            <p:cNvSpPr/>
            <p:nvPr/>
          </p:nvSpPr>
          <p:spPr>
            <a:xfrm>
              <a:off x="7291774" y="1439703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261" name="tx259">
              <a:extLst>
                <a:ext uri="{FF2B5EF4-FFF2-40B4-BE49-F238E27FC236}">
                  <a16:creationId xmlns:a16="http://schemas.microsoft.com/office/drawing/2014/main" id="{623384DD-690B-795C-2959-EA9043AE9479}"/>
                </a:ext>
              </a:extLst>
            </p:cNvPr>
            <p:cNvSpPr/>
            <p:nvPr/>
          </p:nvSpPr>
          <p:spPr>
            <a:xfrm>
              <a:off x="9973181" y="1240358"/>
              <a:ext cx="1363340" cy="14168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Odds ratio </a:t>
              </a:r>
              <a:endParaRPr lang="en-US" sz="12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</a:t>
              </a: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[95%CI]</a:t>
              </a:r>
            </a:p>
          </p:txBody>
        </p:sp>
        <p:sp>
          <p:nvSpPr>
            <p:cNvPr id="263" name="tx261">
              <a:extLst>
                <a:ext uri="{FF2B5EF4-FFF2-40B4-BE49-F238E27FC236}">
                  <a16:creationId xmlns:a16="http://schemas.microsoft.com/office/drawing/2014/main" id="{8E4A6438-FA97-FB04-9ED0-63F91FF7DBE0}"/>
                </a:ext>
              </a:extLst>
            </p:cNvPr>
            <p:cNvSpPr/>
            <p:nvPr/>
          </p:nvSpPr>
          <p:spPr>
            <a:xfrm>
              <a:off x="11492605" y="1271166"/>
              <a:ext cx="601340" cy="11087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P-Value </a:t>
              </a:r>
            </a:p>
          </p:txBody>
        </p:sp>
        <p:sp>
          <p:nvSpPr>
            <p:cNvPr id="265" name="tx263">
              <a:extLst>
                <a:ext uri="{FF2B5EF4-FFF2-40B4-BE49-F238E27FC236}">
                  <a16:creationId xmlns:a16="http://schemas.microsoft.com/office/drawing/2014/main" id="{1C949288-20DB-5461-46F8-BE093122021A}"/>
                </a:ext>
              </a:extLst>
            </p:cNvPr>
            <p:cNvSpPr/>
            <p:nvPr/>
          </p:nvSpPr>
          <p:spPr>
            <a:xfrm>
              <a:off x="12238988" y="1269306"/>
              <a:ext cx="1625872" cy="11273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P-Value for </a:t>
              </a:r>
              <a:endParaRPr lang="en-US" sz="12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Interaction</a:t>
              </a:r>
            </a:p>
          </p:txBody>
        </p:sp>
        <p:sp>
          <p:nvSpPr>
            <p:cNvPr id="274" name="tx272">
              <a:extLst>
                <a:ext uri="{FF2B5EF4-FFF2-40B4-BE49-F238E27FC236}">
                  <a16:creationId xmlns:a16="http://schemas.microsoft.com/office/drawing/2014/main" id="{0D6DE7ED-B1E4-3212-F90D-16C940F04940}"/>
                </a:ext>
              </a:extLst>
            </p:cNvPr>
            <p:cNvSpPr/>
            <p:nvPr/>
          </p:nvSpPr>
          <p:spPr>
            <a:xfrm>
              <a:off x="1299362" y="3432693"/>
              <a:ext cx="1253728" cy="1128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AV Mean Gradient</a:t>
              </a:r>
            </a:p>
          </p:txBody>
        </p:sp>
        <p:sp>
          <p:nvSpPr>
            <p:cNvPr id="275" name="tx273">
              <a:extLst>
                <a:ext uri="{FF2B5EF4-FFF2-40B4-BE49-F238E27FC236}">
                  <a16:creationId xmlns:a16="http://schemas.microsoft.com/office/drawing/2014/main" id="{24D2FADD-50DA-3D34-F429-D421A6CBFE8D}"/>
                </a:ext>
              </a:extLst>
            </p:cNvPr>
            <p:cNvSpPr/>
            <p:nvPr/>
          </p:nvSpPr>
          <p:spPr>
            <a:xfrm>
              <a:off x="1299362" y="3667280"/>
              <a:ext cx="42788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&lt;40</a:t>
              </a:r>
            </a:p>
          </p:txBody>
        </p:sp>
        <p:sp>
          <p:nvSpPr>
            <p:cNvPr id="276" name="tx274">
              <a:extLst>
                <a:ext uri="{FF2B5EF4-FFF2-40B4-BE49-F238E27FC236}">
                  <a16:creationId xmlns:a16="http://schemas.microsoft.com/office/drawing/2014/main" id="{786F56E6-9B12-D05A-964A-F8E7811A0C71}"/>
                </a:ext>
              </a:extLst>
            </p:cNvPr>
            <p:cNvSpPr/>
            <p:nvPr/>
          </p:nvSpPr>
          <p:spPr>
            <a:xfrm>
              <a:off x="1299362" y="3900452"/>
              <a:ext cx="51688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&gt;=40</a:t>
              </a:r>
            </a:p>
          </p:txBody>
        </p:sp>
        <p:sp>
          <p:nvSpPr>
            <p:cNvPr id="277" name="tx275">
              <a:extLst>
                <a:ext uri="{FF2B5EF4-FFF2-40B4-BE49-F238E27FC236}">
                  <a16:creationId xmlns:a16="http://schemas.microsoft.com/office/drawing/2014/main" id="{C6984611-0251-0099-2CDE-AF4400CB8658}"/>
                </a:ext>
              </a:extLst>
            </p:cNvPr>
            <p:cNvSpPr/>
            <p:nvPr/>
          </p:nvSpPr>
          <p:spPr>
            <a:xfrm>
              <a:off x="1299362" y="4135929"/>
              <a:ext cx="381148" cy="1090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LVEF</a:t>
              </a:r>
            </a:p>
          </p:txBody>
        </p:sp>
        <p:sp>
          <p:nvSpPr>
            <p:cNvPr id="278" name="tx276">
              <a:extLst>
                <a:ext uri="{FF2B5EF4-FFF2-40B4-BE49-F238E27FC236}">
                  <a16:creationId xmlns:a16="http://schemas.microsoft.com/office/drawing/2014/main" id="{526D8A08-D7B0-D0FF-1566-2883C62E0A0C}"/>
                </a:ext>
              </a:extLst>
            </p:cNvPr>
            <p:cNvSpPr/>
            <p:nvPr/>
          </p:nvSpPr>
          <p:spPr>
            <a:xfrm>
              <a:off x="1299362" y="4363224"/>
              <a:ext cx="563388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&lt;50%</a:t>
              </a:r>
            </a:p>
          </p:txBody>
        </p:sp>
        <p:sp>
          <p:nvSpPr>
            <p:cNvPr id="279" name="tx277">
              <a:extLst>
                <a:ext uri="{FF2B5EF4-FFF2-40B4-BE49-F238E27FC236}">
                  <a16:creationId xmlns:a16="http://schemas.microsoft.com/office/drawing/2014/main" id="{F3EB44E3-DD25-A63A-F569-DD384511FE36}"/>
                </a:ext>
              </a:extLst>
            </p:cNvPr>
            <p:cNvSpPr/>
            <p:nvPr/>
          </p:nvSpPr>
          <p:spPr>
            <a:xfrm>
              <a:off x="1299362" y="4596396"/>
              <a:ext cx="652387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&gt;=50%</a:t>
              </a:r>
            </a:p>
          </p:txBody>
        </p:sp>
        <p:sp>
          <p:nvSpPr>
            <p:cNvPr id="280" name="tx278">
              <a:extLst>
                <a:ext uri="{FF2B5EF4-FFF2-40B4-BE49-F238E27FC236}">
                  <a16:creationId xmlns:a16="http://schemas.microsoft.com/office/drawing/2014/main" id="{6D8359C9-809F-3095-674E-431C1FD4D5F5}"/>
                </a:ext>
              </a:extLst>
            </p:cNvPr>
            <p:cNvSpPr/>
            <p:nvPr/>
          </p:nvSpPr>
          <p:spPr>
            <a:xfrm>
              <a:off x="1299362" y="4801514"/>
              <a:ext cx="1117996" cy="1430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Symptom Status</a:t>
              </a:r>
            </a:p>
          </p:txBody>
        </p:sp>
        <p:sp>
          <p:nvSpPr>
            <p:cNvPr id="281" name="tx279">
              <a:extLst>
                <a:ext uri="{FF2B5EF4-FFF2-40B4-BE49-F238E27FC236}">
                  <a16:creationId xmlns:a16="http://schemas.microsoft.com/office/drawing/2014/main" id="{94C80F3C-2373-5961-064B-2A522EFD4A0D}"/>
                </a:ext>
              </a:extLst>
            </p:cNvPr>
            <p:cNvSpPr/>
            <p:nvPr/>
          </p:nvSpPr>
          <p:spPr>
            <a:xfrm>
              <a:off x="1299362" y="5034685"/>
              <a:ext cx="1160115" cy="1430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With Symptom</a:t>
              </a:r>
            </a:p>
          </p:txBody>
        </p:sp>
        <p:sp>
          <p:nvSpPr>
            <p:cNvPr id="282" name="tx280">
              <a:extLst>
                <a:ext uri="{FF2B5EF4-FFF2-40B4-BE49-F238E27FC236}">
                  <a16:creationId xmlns:a16="http://schemas.microsoft.com/office/drawing/2014/main" id="{B262769A-4360-AA4F-FE0D-889ECD7C87B0}"/>
                </a:ext>
              </a:extLst>
            </p:cNvPr>
            <p:cNvSpPr/>
            <p:nvPr/>
          </p:nvSpPr>
          <p:spPr>
            <a:xfrm>
              <a:off x="1299362" y="5269718"/>
              <a:ext cx="1024681" cy="14116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No symptom</a:t>
              </a:r>
            </a:p>
          </p:txBody>
        </p:sp>
        <p:sp>
          <p:nvSpPr>
            <p:cNvPr id="283" name="tx281">
              <a:extLst>
                <a:ext uri="{FF2B5EF4-FFF2-40B4-BE49-F238E27FC236}">
                  <a16:creationId xmlns:a16="http://schemas.microsoft.com/office/drawing/2014/main" id="{F03FCFE5-66D8-1263-6E83-058887235267}"/>
                </a:ext>
              </a:extLst>
            </p:cNvPr>
            <p:cNvSpPr/>
            <p:nvPr/>
          </p:nvSpPr>
          <p:spPr>
            <a:xfrm>
              <a:off x="1299362" y="5533177"/>
              <a:ext cx="914995" cy="11087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Echo location</a:t>
              </a:r>
            </a:p>
          </p:txBody>
        </p:sp>
        <p:sp>
          <p:nvSpPr>
            <p:cNvPr id="284" name="tx282">
              <a:extLst>
                <a:ext uri="{FF2B5EF4-FFF2-40B4-BE49-F238E27FC236}">
                  <a16:creationId xmlns:a16="http://schemas.microsoft.com/office/drawing/2014/main" id="{83D94DA1-C35A-46CF-6AD3-657A7A7F3E28}"/>
                </a:ext>
              </a:extLst>
            </p:cNvPr>
            <p:cNvSpPr/>
            <p:nvPr/>
          </p:nvSpPr>
          <p:spPr>
            <a:xfrm>
              <a:off x="1299362" y="5737848"/>
              <a:ext cx="754037" cy="13937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Inpatient</a:t>
              </a:r>
            </a:p>
          </p:txBody>
        </p:sp>
        <p:sp>
          <p:nvSpPr>
            <p:cNvPr id="285" name="tx283">
              <a:extLst>
                <a:ext uri="{FF2B5EF4-FFF2-40B4-BE49-F238E27FC236}">
                  <a16:creationId xmlns:a16="http://schemas.microsoft.com/office/drawing/2014/main" id="{5182A5B0-5EF7-5711-66A1-447F50D69EB9}"/>
                </a:ext>
              </a:extLst>
            </p:cNvPr>
            <p:cNvSpPr/>
            <p:nvPr/>
          </p:nvSpPr>
          <p:spPr>
            <a:xfrm>
              <a:off x="1299362" y="5969085"/>
              <a:ext cx="872579" cy="14131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Outpatient</a:t>
              </a:r>
            </a:p>
          </p:txBody>
        </p:sp>
        <p:sp>
          <p:nvSpPr>
            <p:cNvPr id="286" name="tx284">
              <a:extLst>
                <a:ext uri="{FF2B5EF4-FFF2-40B4-BE49-F238E27FC236}">
                  <a16:creationId xmlns:a16="http://schemas.microsoft.com/office/drawing/2014/main" id="{E8121BC0-32C2-0694-4001-240BDDDD4256}"/>
                </a:ext>
              </a:extLst>
            </p:cNvPr>
            <p:cNvSpPr/>
            <p:nvPr/>
          </p:nvSpPr>
          <p:spPr>
            <a:xfrm>
              <a:off x="1299362" y="6200545"/>
              <a:ext cx="1228204" cy="1430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Provider Specialty</a:t>
              </a:r>
            </a:p>
          </p:txBody>
        </p:sp>
        <p:sp>
          <p:nvSpPr>
            <p:cNvPr id="287" name="tx285">
              <a:extLst>
                <a:ext uri="{FF2B5EF4-FFF2-40B4-BE49-F238E27FC236}">
                  <a16:creationId xmlns:a16="http://schemas.microsoft.com/office/drawing/2014/main" id="{1DF3C400-F639-4012-A12D-710E04D37653}"/>
                </a:ext>
              </a:extLst>
            </p:cNvPr>
            <p:cNvSpPr/>
            <p:nvPr/>
          </p:nvSpPr>
          <p:spPr>
            <a:xfrm>
              <a:off x="1299362" y="6433718"/>
              <a:ext cx="2168276" cy="1430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Cardiologist (Valve specialist)</a:t>
              </a:r>
            </a:p>
          </p:txBody>
        </p:sp>
        <p:sp>
          <p:nvSpPr>
            <p:cNvPr id="288" name="tx286">
              <a:extLst>
                <a:ext uri="{FF2B5EF4-FFF2-40B4-BE49-F238E27FC236}">
                  <a16:creationId xmlns:a16="http://schemas.microsoft.com/office/drawing/2014/main" id="{9A9C8EAC-4C5C-DC35-7012-CF0CA33FFB48}"/>
                </a:ext>
              </a:extLst>
            </p:cNvPr>
            <p:cNvSpPr/>
            <p:nvPr/>
          </p:nvSpPr>
          <p:spPr>
            <a:xfrm>
              <a:off x="1299362" y="6666890"/>
              <a:ext cx="2498600" cy="1430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Cardiologist (Non-Valve specialist)</a:t>
              </a:r>
            </a:p>
          </p:txBody>
        </p:sp>
        <p:sp>
          <p:nvSpPr>
            <p:cNvPr id="289" name="tx287">
              <a:extLst>
                <a:ext uri="{FF2B5EF4-FFF2-40B4-BE49-F238E27FC236}">
                  <a16:creationId xmlns:a16="http://schemas.microsoft.com/office/drawing/2014/main" id="{61CF7D01-EDF7-36C5-9979-C5CB9485DAAF}"/>
                </a:ext>
              </a:extLst>
            </p:cNvPr>
            <p:cNvSpPr/>
            <p:nvPr/>
          </p:nvSpPr>
          <p:spPr>
            <a:xfrm>
              <a:off x="1299362" y="6900061"/>
              <a:ext cx="1761529" cy="1430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Primary Care Physician</a:t>
              </a:r>
            </a:p>
          </p:txBody>
        </p:sp>
        <p:sp>
          <p:nvSpPr>
            <p:cNvPr id="290" name="tx288">
              <a:extLst>
                <a:ext uri="{FF2B5EF4-FFF2-40B4-BE49-F238E27FC236}">
                  <a16:creationId xmlns:a16="http://schemas.microsoft.com/office/drawing/2014/main" id="{97D21CF2-0120-B1BD-5712-B399936157B1}"/>
                </a:ext>
              </a:extLst>
            </p:cNvPr>
            <p:cNvSpPr/>
            <p:nvPr/>
          </p:nvSpPr>
          <p:spPr>
            <a:xfrm>
              <a:off x="1299362" y="7163371"/>
              <a:ext cx="550515" cy="11288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Other</a:t>
              </a:r>
            </a:p>
          </p:txBody>
        </p:sp>
        <p:sp>
          <p:nvSpPr>
            <p:cNvPr id="291" name="tx289">
              <a:extLst>
                <a:ext uri="{FF2B5EF4-FFF2-40B4-BE49-F238E27FC236}">
                  <a16:creationId xmlns:a16="http://schemas.microsoft.com/office/drawing/2014/main" id="{8C87C5E4-27D5-8B18-E875-29D927359385}"/>
                </a:ext>
              </a:extLst>
            </p:cNvPr>
            <p:cNvSpPr/>
            <p:nvPr/>
          </p:nvSpPr>
          <p:spPr>
            <a:xfrm>
              <a:off x="1299362" y="8901207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292" name="tx290">
              <a:extLst>
                <a:ext uri="{FF2B5EF4-FFF2-40B4-BE49-F238E27FC236}">
                  <a16:creationId xmlns:a16="http://schemas.microsoft.com/office/drawing/2014/main" id="{01725A17-419F-4542-3168-9C80BD1F7D50}"/>
                </a:ext>
              </a:extLst>
            </p:cNvPr>
            <p:cNvSpPr/>
            <p:nvPr/>
          </p:nvSpPr>
          <p:spPr>
            <a:xfrm>
              <a:off x="1299362" y="9134379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293" name="tx291">
              <a:extLst>
                <a:ext uri="{FF2B5EF4-FFF2-40B4-BE49-F238E27FC236}">
                  <a16:creationId xmlns:a16="http://schemas.microsoft.com/office/drawing/2014/main" id="{05A33C9F-288C-A278-358B-57DBB5CAD148}"/>
                </a:ext>
              </a:extLst>
            </p:cNvPr>
            <p:cNvSpPr/>
            <p:nvPr/>
          </p:nvSpPr>
          <p:spPr>
            <a:xfrm>
              <a:off x="1299362" y="9367551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295" name="tx293">
              <a:extLst>
                <a:ext uri="{FF2B5EF4-FFF2-40B4-BE49-F238E27FC236}">
                  <a16:creationId xmlns:a16="http://schemas.microsoft.com/office/drawing/2014/main" id="{1E507C35-EAAD-5A22-583B-E7D324A43421}"/>
                </a:ext>
              </a:extLst>
            </p:cNvPr>
            <p:cNvSpPr/>
            <p:nvPr/>
          </p:nvSpPr>
          <p:spPr>
            <a:xfrm>
              <a:off x="3987613" y="2027821"/>
              <a:ext cx="38129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110 </a:t>
              </a:r>
            </a:p>
          </p:txBody>
        </p:sp>
        <p:sp>
          <p:nvSpPr>
            <p:cNvPr id="296" name="tx294">
              <a:extLst>
                <a:ext uri="{FF2B5EF4-FFF2-40B4-BE49-F238E27FC236}">
                  <a16:creationId xmlns:a16="http://schemas.microsoft.com/office/drawing/2014/main" id="{00C3DDC9-367B-FA3B-9C66-287FA7EB1D5D}"/>
                </a:ext>
              </a:extLst>
            </p:cNvPr>
            <p:cNvSpPr/>
            <p:nvPr/>
          </p:nvSpPr>
          <p:spPr>
            <a:xfrm>
              <a:off x="3987613" y="2263299"/>
              <a:ext cx="381297" cy="1090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444 </a:t>
              </a:r>
            </a:p>
          </p:txBody>
        </p:sp>
        <p:sp>
          <p:nvSpPr>
            <p:cNvPr id="297" name="tx295">
              <a:extLst>
                <a:ext uri="{FF2B5EF4-FFF2-40B4-BE49-F238E27FC236}">
                  <a16:creationId xmlns:a16="http://schemas.microsoft.com/office/drawing/2014/main" id="{0BD4CD8E-996C-59C3-956D-50AD36FCB236}"/>
                </a:ext>
              </a:extLst>
            </p:cNvPr>
            <p:cNvSpPr/>
            <p:nvPr/>
          </p:nvSpPr>
          <p:spPr>
            <a:xfrm>
              <a:off x="3987613" y="2494090"/>
              <a:ext cx="381297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385 </a:t>
              </a:r>
            </a:p>
          </p:txBody>
        </p:sp>
        <p:sp>
          <p:nvSpPr>
            <p:cNvPr id="298" name="tx296">
              <a:extLst>
                <a:ext uri="{FF2B5EF4-FFF2-40B4-BE49-F238E27FC236}">
                  <a16:creationId xmlns:a16="http://schemas.microsoft.com/office/drawing/2014/main" id="{2AFCAB7F-A679-2E14-58A3-9C405F9881D7}"/>
                </a:ext>
              </a:extLst>
            </p:cNvPr>
            <p:cNvSpPr/>
            <p:nvPr/>
          </p:nvSpPr>
          <p:spPr>
            <a:xfrm>
              <a:off x="3987613" y="2960434"/>
              <a:ext cx="381297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437 </a:t>
              </a:r>
            </a:p>
          </p:txBody>
        </p:sp>
        <p:sp>
          <p:nvSpPr>
            <p:cNvPr id="299" name="tx297">
              <a:extLst>
                <a:ext uri="{FF2B5EF4-FFF2-40B4-BE49-F238E27FC236}">
                  <a16:creationId xmlns:a16="http://schemas.microsoft.com/office/drawing/2014/main" id="{F05E17B0-FD4C-976E-0706-9C204B7A9B4D}"/>
                </a:ext>
              </a:extLst>
            </p:cNvPr>
            <p:cNvSpPr/>
            <p:nvPr/>
          </p:nvSpPr>
          <p:spPr>
            <a:xfrm>
              <a:off x="3987613" y="3193681"/>
              <a:ext cx="38129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500 </a:t>
              </a:r>
            </a:p>
          </p:txBody>
        </p:sp>
        <p:sp>
          <p:nvSpPr>
            <p:cNvPr id="304" name="tx302">
              <a:extLst>
                <a:ext uri="{FF2B5EF4-FFF2-40B4-BE49-F238E27FC236}">
                  <a16:creationId xmlns:a16="http://schemas.microsoft.com/office/drawing/2014/main" id="{C4B59A8C-1882-08A3-5FA1-AA315EB08B9F}"/>
                </a:ext>
              </a:extLst>
            </p:cNvPr>
            <p:cNvSpPr/>
            <p:nvPr/>
          </p:nvSpPr>
          <p:spPr>
            <a:xfrm>
              <a:off x="3987614" y="3667280"/>
              <a:ext cx="38129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599 </a:t>
              </a:r>
            </a:p>
          </p:txBody>
        </p:sp>
        <p:sp>
          <p:nvSpPr>
            <p:cNvPr id="305" name="tx303">
              <a:extLst>
                <a:ext uri="{FF2B5EF4-FFF2-40B4-BE49-F238E27FC236}">
                  <a16:creationId xmlns:a16="http://schemas.microsoft.com/office/drawing/2014/main" id="{AA62D9E9-FC66-D34B-798E-A00D7F742A56}"/>
                </a:ext>
              </a:extLst>
            </p:cNvPr>
            <p:cNvSpPr/>
            <p:nvPr/>
          </p:nvSpPr>
          <p:spPr>
            <a:xfrm>
              <a:off x="3987614" y="3900377"/>
              <a:ext cx="381297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340 </a:t>
              </a:r>
            </a:p>
          </p:txBody>
        </p:sp>
        <p:sp>
          <p:nvSpPr>
            <p:cNvPr id="306" name="tx304">
              <a:extLst>
                <a:ext uri="{FF2B5EF4-FFF2-40B4-BE49-F238E27FC236}">
                  <a16:creationId xmlns:a16="http://schemas.microsoft.com/office/drawing/2014/main" id="{FF706B83-A891-F012-138E-5DCCA3448881}"/>
                </a:ext>
              </a:extLst>
            </p:cNvPr>
            <p:cNvSpPr/>
            <p:nvPr/>
          </p:nvSpPr>
          <p:spPr>
            <a:xfrm>
              <a:off x="3987614" y="4366721"/>
              <a:ext cx="381297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123 </a:t>
              </a:r>
            </a:p>
          </p:txBody>
        </p:sp>
        <p:sp>
          <p:nvSpPr>
            <p:cNvPr id="307" name="tx305">
              <a:extLst>
                <a:ext uri="{FF2B5EF4-FFF2-40B4-BE49-F238E27FC236}">
                  <a16:creationId xmlns:a16="http://schemas.microsoft.com/office/drawing/2014/main" id="{6EA25969-EF7C-56DB-4E05-30A5384ED8E0}"/>
                </a:ext>
              </a:extLst>
            </p:cNvPr>
            <p:cNvSpPr/>
            <p:nvPr/>
          </p:nvSpPr>
          <p:spPr>
            <a:xfrm>
              <a:off x="3987614" y="4599968"/>
              <a:ext cx="38129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815 </a:t>
              </a:r>
            </a:p>
          </p:txBody>
        </p:sp>
        <p:sp>
          <p:nvSpPr>
            <p:cNvPr id="308" name="tx306">
              <a:extLst>
                <a:ext uri="{FF2B5EF4-FFF2-40B4-BE49-F238E27FC236}">
                  <a16:creationId xmlns:a16="http://schemas.microsoft.com/office/drawing/2014/main" id="{A8E06D41-6C0C-EF41-8ED1-67D1FECAC7B1}"/>
                </a:ext>
              </a:extLst>
            </p:cNvPr>
            <p:cNvSpPr/>
            <p:nvPr/>
          </p:nvSpPr>
          <p:spPr>
            <a:xfrm>
              <a:off x="3987614" y="5066312"/>
              <a:ext cx="38129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546 </a:t>
              </a:r>
            </a:p>
          </p:txBody>
        </p:sp>
        <p:sp>
          <p:nvSpPr>
            <p:cNvPr id="309" name="tx307">
              <a:extLst>
                <a:ext uri="{FF2B5EF4-FFF2-40B4-BE49-F238E27FC236}">
                  <a16:creationId xmlns:a16="http://schemas.microsoft.com/office/drawing/2014/main" id="{DC47C003-182F-EE59-9D4B-97BC21587C1F}"/>
                </a:ext>
              </a:extLst>
            </p:cNvPr>
            <p:cNvSpPr/>
            <p:nvPr/>
          </p:nvSpPr>
          <p:spPr>
            <a:xfrm>
              <a:off x="3987614" y="5299409"/>
              <a:ext cx="381297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392 </a:t>
              </a:r>
            </a:p>
          </p:txBody>
        </p:sp>
        <p:sp>
          <p:nvSpPr>
            <p:cNvPr id="310" name="tx308">
              <a:extLst>
                <a:ext uri="{FF2B5EF4-FFF2-40B4-BE49-F238E27FC236}">
                  <a16:creationId xmlns:a16="http://schemas.microsoft.com/office/drawing/2014/main" id="{0F5BE4FF-6117-4131-F5CD-5307A37BA318}"/>
                </a:ext>
              </a:extLst>
            </p:cNvPr>
            <p:cNvSpPr/>
            <p:nvPr/>
          </p:nvSpPr>
          <p:spPr>
            <a:xfrm>
              <a:off x="3987614" y="5765828"/>
              <a:ext cx="38129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278 </a:t>
              </a:r>
            </a:p>
          </p:txBody>
        </p:sp>
        <p:sp>
          <p:nvSpPr>
            <p:cNvPr id="311" name="tx309">
              <a:extLst>
                <a:ext uri="{FF2B5EF4-FFF2-40B4-BE49-F238E27FC236}">
                  <a16:creationId xmlns:a16="http://schemas.microsoft.com/office/drawing/2014/main" id="{6A5BB570-475D-F403-78E5-C5B715BCECE6}"/>
                </a:ext>
              </a:extLst>
            </p:cNvPr>
            <p:cNvSpPr/>
            <p:nvPr/>
          </p:nvSpPr>
          <p:spPr>
            <a:xfrm>
              <a:off x="3987614" y="5999000"/>
              <a:ext cx="38129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661 </a:t>
              </a:r>
            </a:p>
          </p:txBody>
        </p:sp>
        <p:sp>
          <p:nvSpPr>
            <p:cNvPr id="312" name="tx310">
              <a:extLst>
                <a:ext uri="{FF2B5EF4-FFF2-40B4-BE49-F238E27FC236}">
                  <a16:creationId xmlns:a16="http://schemas.microsoft.com/office/drawing/2014/main" id="{A5848096-215D-BBA0-363A-5CF89AB80816}"/>
                </a:ext>
              </a:extLst>
            </p:cNvPr>
            <p:cNvSpPr/>
            <p:nvPr/>
          </p:nvSpPr>
          <p:spPr>
            <a:xfrm>
              <a:off x="3987614" y="6465344"/>
              <a:ext cx="38129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156 </a:t>
              </a:r>
            </a:p>
          </p:txBody>
        </p:sp>
        <p:sp>
          <p:nvSpPr>
            <p:cNvPr id="313" name="tx311">
              <a:extLst>
                <a:ext uri="{FF2B5EF4-FFF2-40B4-BE49-F238E27FC236}">
                  <a16:creationId xmlns:a16="http://schemas.microsoft.com/office/drawing/2014/main" id="{A6BD5CCE-0C40-2895-E5DA-CC53E3CD579D}"/>
                </a:ext>
              </a:extLst>
            </p:cNvPr>
            <p:cNvSpPr/>
            <p:nvPr/>
          </p:nvSpPr>
          <p:spPr>
            <a:xfrm>
              <a:off x="3987614" y="6698515"/>
              <a:ext cx="38129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620 </a:t>
              </a:r>
            </a:p>
          </p:txBody>
        </p:sp>
        <p:sp>
          <p:nvSpPr>
            <p:cNvPr id="314" name="tx312">
              <a:extLst>
                <a:ext uri="{FF2B5EF4-FFF2-40B4-BE49-F238E27FC236}">
                  <a16:creationId xmlns:a16="http://schemas.microsoft.com/office/drawing/2014/main" id="{D9B306A5-8147-B88F-D9FC-AD6F2DF5CBD0}"/>
                </a:ext>
              </a:extLst>
            </p:cNvPr>
            <p:cNvSpPr/>
            <p:nvPr/>
          </p:nvSpPr>
          <p:spPr>
            <a:xfrm>
              <a:off x="3987614" y="6933548"/>
              <a:ext cx="381297" cy="10953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117 </a:t>
              </a:r>
            </a:p>
          </p:txBody>
        </p:sp>
        <p:sp>
          <p:nvSpPr>
            <p:cNvPr id="315" name="tx313">
              <a:extLst>
                <a:ext uri="{FF2B5EF4-FFF2-40B4-BE49-F238E27FC236}">
                  <a16:creationId xmlns:a16="http://schemas.microsoft.com/office/drawing/2014/main" id="{B4CCD176-7EF0-2BB2-6853-A04451501C26}"/>
                </a:ext>
              </a:extLst>
            </p:cNvPr>
            <p:cNvSpPr/>
            <p:nvPr/>
          </p:nvSpPr>
          <p:spPr>
            <a:xfrm>
              <a:off x="4029991" y="7164860"/>
              <a:ext cx="296541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46 </a:t>
              </a:r>
            </a:p>
          </p:txBody>
        </p:sp>
        <p:sp>
          <p:nvSpPr>
            <p:cNvPr id="316" name="tx314">
              <a:extLst>
                <a:ext uri="{FF2B5EF4-FFF2-40B4-BE49-F238E27FC236}">
                  <a16:creationId xmlns:a16="http://schemas.microsoft.com/office/drawing/2014/main" id="{656889E7-58C3-29D1-3C55-9FC358562E34}"/>
                </a:ext>
              </a:extLst>
            </p:cNvPr>
            <p:cNvSpPr/>
            <p:nvPr/>
          </p:nvSpPr>
          <p:spPr>
            <a:xfrm>
              <a:off x="4157091" y="8901207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317" name="tx315">
              <a:extLst>
                <a:ext uri="{FF2B5EF4-FFF2-40B4-BE49-F238E27FC236}">
                  <a16:creationId xmlns:a16="http://schemas.microsoft.com/office/drawing/2014/main" id="{6C544228-CE6C-2513-DD98-1E6B2E8B10D8}"/>
                </a:ext>
              </a:extLst>
            </p:cNvPr>
            <p:cNvSpPr/>
            <p:nvPr/>
          </p:nvSpPr>
          <p:spPr>
            <a:xfrm>
              <a:off x="4157091" y="9134379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318" name="tx316">
              <a:extLst>
                <a:ext uri="{FF2B5EF4-FFF2-40B4-BE49-F238E27FC236}">
                  <a16:creationId xmlns:a16="http://schemas.microsoft.com/office/drawing/2014/main" id="{07D4C045-66E5-10CF-1533-F4314F534762}"/>
                </a:ext>
              </a:extLst>
            </p:cNvPr>
            <p:cNvSpPr/>
            <p:nvPr/>
          </p:nvSpPr>
          <p:spPr>
            <a:xfrm>
              <a:off x="4157091" y="9367551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320" name="tx318">
              <a:extLst>
                <a:ext uri="{FF2B5EF4-FFF2-40B4-BE49-F238E27FC236}">
                  <a16:creationId xmlns:a16="http://schemas.microsoft.com/office/drawing/2014/main" id="{402DA7A3-62E0-EEBA-C934-100140846508}"/>
                </a:ext>
              </a:extLst>
            </p:cNvPr>
            <p:cNvSpPr/>
            <p:nvPr/>
          </p:nvSpPr>
          <p:spPr>
            <a:xfrm>
              <a:off x="5278817" y="2024249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53.8% vs. 50.0%</a:t>
              </a:r>
            </a:p>
          </p:txBody>
        </p:sp>
        <p:sp>
          <p:nvSpPr>
            <p:cNvPr id="321" name="tx319">
              <a:extLst>
                <a:ext uri="{FF2B5EF4-FFF2-40B4-BE49-F238E27FC236}">
                  <a16:creationId xmlns:a16="http://schemas.microsoft.com/office/drawing/2014/main" id="{92C7B306-A6FC-2F81-BE51-509A3D8F5A7C}"/>
                </a:ext>
              </a:extLst>
            </p:cNvPr>
            <p:cNvSpPr/>
            <p:nvPr/>
          </p:nvSpPr>
          <p:spPr>
            <a:xfrm>
              <a:off x="5278817" y="2257421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53.9% vs. 42.6%</a:t>
              </a:r>
            </a:p>
          </p:txBody>
        </p:sp>
        <p:sp>
          <p:nvSpPr>
            <p:cNvPr id="322" name="tx320">
              <a:extLst>
                <a:ext uri="{FF2B5EF4-FFF2-40B4-BE49-F238E27FC236}">
                  <a16:creationId xmlns:a16="http://schemas.microsoft.com/office/drawing/2014/main" id="{34578C9E-8FFF-BFEF-0F2E-1A601DE0E7B1}"/>
                </a:ext>
              </a:extLst>
            </p:cNvPr>
            <p:cNvSpPr/>
            <p:nvPr/>
          </p:nvSpPr>
          <p:spPr>
            <a:xfrm>
              <a:off x="5278817" y="2490593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40.7% vs. 26.0%</a:t>
              </a:r>
            </a:p>
          </p:txBody>
        </p:sp>
        <p:sp>
          <p:nvSpPr>
            <p:cNvPr id="323" name="tx321">
              <a:extLst>
                <a:ext uri="{FF2B5EF4-FFF2-40B4-BE49-F238E27FC236}">
                  <a16:creationId xmlns:a16="http://schemas.microsoft.com/office/drawing/2014/main" id="{5F5B0AFF-F564-2A0B-02F5-53B2E2C9A3A9}"/>
                </a:ext>
              </a:extLst>
            </p:cNvPr>
            <p:cNvSpPr/>
            <p:nvPr/>
          </p:nvSpPr>
          <p:spPr>
            <a:xfrm>
              <a:off x="5278817" y="2956937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46.8% vs. 25.9%</a:t>
              </a:r>
            </a:p>
          </p:txBody>
        </p:sp>
        <p:sp>
          <p:nvSpPr>
            <p:cNvPr id="324" name="tx322">
              <a:extLst>
                <a:ext uri="{FF2B5EF4-FFF2-40B4-BE49-F238E27FC236}">
                  <a16:creationId xmlns:a16="http://schemas.microsoft.com/office/drawing/2014/main" id="{F151CCB3-E7D2-EE23-3FCC-146488A98D58}"/>
                </a:ext>
              </a:extLst>
            </p:cNvPr>
            <p:cNvSpPr/>
            <p:nvPr/>
          </p:nvSpPr>
          <p:spPr>
            <a:xfrm>
              <a:off x="5278817" y="3190109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49.8% vs. 45.5%</a:t>
              </a:r>
            </a:p>
          </p:txBody>
        </p:sp>
        <p:sp>
          <p:nvSpPr>
            <p:cNvPr id="329" name="tx327">
              <a:extLst>
                <a:ext uri="{FF2B5EF4-FFF2-40B4-BE49-F238E27FC236}">
                  <a16:creationId xmlns:a16="http://schemas.microsoft.com/office/drawing/2014/main" id="{18F31124-E7ED-8D3B-E158-90497F619919}"/>
                </a:ext>
              </a:extLst>
            </p:cNvPr>
            <p:cNvSpPr/>
            <p:nvPr/>
          </p:nvSpPr>
          <p:spPr>
            <a:xfrm>
              <a:off x="5278817" y="3663708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34.3% vs. 22.4%</a:t>
              </a:r>
            </a:p>
          </p:txBody>
        </p:sp>
        <p:sp>
          <p:nvSpPr>
            <p:cNvPr id="330" name="tx328">
              <a:extLst>
                <a:ext uri="{FF2B5EF4-FFF2-40B4-BE49-F238E27FC236}">
                  <a16:creationId xmlns:a16="http://schemas.microsoft.com/office/drawing/2014/main" id="{C7AC3E91-2D85-6460-769A-206127E052D6}"/>
                </a:ext>
              </a:extLst>
            </p:cNvPr>
            <p:cNvSpPr/>
            <p:nvPr/>
          </p:nvSpPr>
          <p:spPr>
            <a:xfrm>
              <a:off x="5278817" y="3896880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75.1% vs. 60.8%</a:t>
              </a:r>
            </a:p>
          </p:txBody>
        </p:sp>
        <p:sp>
          <p:nvSpPr>
            <p:cNvPr id="331" name="tx329">
              <a:extLst>
                <a:ext uri="{FF2B5EF4-FFF2-40B4-BE49-F238E27FC236}">
                  <a16:creationId xmlns:a16="http://schemas.microsoft.com/office/drawing/2014/main" id="{C1D71A05-64BE-5CF7-1877-B4E45354556A}"/>
                </a:ext>
              </a:extLst>
            </p:cNvPr>
            <p:cNvSpPr/>
            <p:nvPr/>
          </p:nvSpPr>
          <p:spPr>
            <a:xfrm>
              <a:off x="5278817" y="4363224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50.0% vs. 34.0%</a:t>
              </a:r>
            </a:p>
          </p:txBody>
        </p:sp>
        <p:sp>
          <p:nvSpPr>
            <p:cNvPr id="332" name="tx330">
              <a:extLst>
                <a:ext uri="{FF2B5EF4-FFF2-40B4-BE49-F238E27FC236}">
                  <a16:creationId xmlns:a16="http://schemas.microsoft.com/office/drawing/2014/main" id="{AF6ADDAE-A340-DE1F-918D-943160729B0A}"/>
                </a:ext>
              </a:extLst>
            </p:cNvPr>
            <p:cNvSpPr/>
            <p:nvPr/>
          </p:nvSpPr>
          <p:spPr>
            <a:xfrm>
              <a:off x="5278817" y="4596396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47.9% vs. 37.8%</a:t>
              </a:r>
            </a:p>
          </p:txBody>
        </p:sp>
        <p:sp>
          <p:nvSpPr>
            <p:cNvPr id="333" name="tx331">
              <a:extLst>
                <a:ext uri="{FF2B5EF4-FFF2-40B4-BE49-F238E27FC236}">
                  <a16:creationId xmlns:a16="http://schemas.microsoft.com/office/drawing/2014/main" id="{B1CF0238-19C1-B1AE-B92E-FEA9F2597682}"/>
                </a:ext>
              </a:extLst>
            </p:cNvPr>
            <p:cNvSpPr/>
            <p:nvPr/>
          </p:nvSpPr>
          <p:spPr>
            <a:xfrm>
              <a:off x="5278817" y="5062740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60.7% vs. 46.5%</a:t>
              </a:r>
            </a:p>
          </p:txBody>
        </p:sp>
        <p:sp>
          <p:nvSpPr>
            <p:cNvPr id="334" name="tx332">
              <a:extLst>
                <a:ext uri="{FF2B5EF4-FFF2-40B4-BE49-F238E27FC236}">
                  <a16:creationId xmlns:a16="http://schemas.microsoft.com/office/drawing/2014/main" id="{F662C978-EDC3-A01B-04FB-12E78617899A}"/>
                </a:ext>
              </a:extLst>
            </p:cNvPr>
            <p:cNvSpPr/>
            <p:nvPr/>
          </p:nvSpPr>
          <p:spPr>
            <a:xfrm>
              <a:off x="5278817" y="5295911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28.3% vs. 26.4%</a:t>
              </a:r>
            </a:p>
          </p:txBody>
        </p:sp>
        <p:sp>
          <p:nvSpPr>
            <p:cNvPr id="335" name="tx333">
              <a:extLst>
                <a:ext uri="{FF2B5EF4-FFF2-40B4-BE49-F238E27FC236}">
                  <a16:creationId xmlns:a16="http://schemas.microsoft.com/office/drawing/2014/main" id="{9FE7D948-F29E-C3B4-004B-B844BCBC5D9D}"/>
                </a:ext>
              </a:extLst>
            </p:cNvPr>
            <p:cNvSpPr/>
            <p:nvPr/>
          </p:nvSpPr>
          <p:spPr>
            <a:xfrm>
              <a:off x="5278817" y="5762256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53.6% vs. 33.1%</a:t>
              </a:r>
            </a:p>
          </p:txBody>
        </p:sp>
        <p:sp>
          <p:nvSpPr>
            <p:cNvPr id="336" name="tx334">
              <a:extLst>
                <a:ext uri="{FF2B5EF4-FFF2-40B4-BE49-F238E27FC236}">
                  <a16:creationId xmlns:a16="http://schemas.microsoft.com/office/drawing/2014/main" id="{E74FA1CF-A4AF-7FCD-C3B1-63CD73FBD5B4}"/>
                </a:ext>
              </a:extLst>
            </p:cNvPr>
            <p:cNvSpPr/>
            <p:nvPr/>
          </p:nvSpPr>
          <p:spPr>
            <a:xfrm>
              <a:off x="5278817" y="5995428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45.8% vs. 38.9%</a:t>
              </a:r>
            </a:p>
          </p:txBody>
        </p:sp>
        <p:sp>
          <p:nvSpPr>
            <p:cNvPr id="337" name="tx335">
              <a:extLst>
                <a:ext uri="{FF2B5EF4-FFF2-40B4-BE49-F238E27FC236}">
                  <a16:creationId xmlns:a16="http://schemas.microsoft.com/office/drawing/2014/main" id="{AAADEB3F-CAC6-33BC-10B5-0934946F1314}"/>
                </a:ext>
              </a:extLst>
            </p:cNvPr>
            <p:cNvSpPr/>
            <p:nvPr/>
          </p:nvSpPr>
          <p:spPr>
            <a:xfrm>
              <a:off x="5278817" y="6461771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71.8% vs. 56.6%</a:t>
              </a:r>
            </a:p>
          </p:txBody>
        </p:sp>
        <p:sp>
          <p:nvSpPr>
            <p:cNvPr id="338" name="tx336">
              <a:extLst>
                <a:ext uri="{FF2B5EF4-FFF2-40B4-BE49-F238E27FC236}">
                  <a16:creationId xmlns:a16="http://schemas.microsoft.com/office/drawing/2014/main" id="{927252B4-8916-6396-F25E-0766D6CA9C88}"/>
                </a:ext>
              </a:extLst>
            </p:cNvPr>
            <p:cNvSpPr/>
            <p:nvPr/>
          </p:nvSpPr>
          <p:spPr>
            <a:xfrm>
              <a:off x="5278817" y="6694944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44.1% vs. 38.5%</a:t>
              </a:r>
            </a:p>
          </p:txBody>
        </p:sp>
        <p:sp>
          <p:nvSpPr>
            <p:cNvPr id="339" name="tx337">
              <a:extLst>
                <a:ext uri="{FF2B5EF4-FFF2-40B4-BE49-F238E27FC236}">
                  <a16:creationId xmlns:a16="http://schemas.microsoft.com/office/drawing/2014/main" id="{52A04247-A77B-A1B0-5BD6-E9FADF3F4DC7}"/>
                </a:ext>
              </a:extLst>
            </p:cNvPr>
            <p:cNvSpPr/>
            <p:nvPr/>
          </p:nvSpPr>
          <p:spPr>
            <a:xfrm>
              <a:off x="5278817" y="6928116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36.8% vs. 20.4%</a:t>
              </a:r>
            </a:p>
          </p:txBody>
        </p:sp>
        <p:sp>
          <p:nvSpPr>
            <p:cNvPr id="340" name="tx338">
              <a:extLst>
                <a:ext uri="{FF2B5EF4-FFF2-40B4-BE49-F238E27FC236}">
                  <a16:creationId xmlns:a16="http://schemas.microsoft.com/office/drawing/2014/main" id="{5C59FCCD-6317-4EB9-4108-88FD67879475}"/>
                </a:ext>
              </a:extLst>
            </p:cNvPr>
            <p:cNvSpPr/>
            <p:nvPr/>
          </p:nvSpPr>
          <p:spPr>
            <a:xfrm>
              <a:off x="5278817" y="7161287"/>
              <a:ext cx="1143669" cy="11496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21.4% vs. 18.8%</a:t>
              </a:r>
            </a:p>
          </p:txBody>
        </p:sp>
        <p:sp>
          <p:nvSpPr>
            <p:cNvPr id="341" name="tx339">
              <a:extLst>
                <a:ext uri="{FF2B5EF4-FFF2-40B4-BE49-F238E27FC236}">
                  <a16:creationId xmlns:a16="http://schemas.microsoft.com/office/drawing/2014/main" id="{A4140918-D00E-C5E4-E8DC-2B4ED53FB38F}"/>
                </a:ext>
              </a:extLst>
            </p:cNvPr>
            <p:cNvSpPr/>
            <p:nvPr/>
          </p:nvSpPr>
          <p:spPr>
            <a:xfrm>
              <a:off x="5829481" y="8901207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342" name="tx340">
              <a:extLst>
                <a:ext uri="{FF2B5EF4-FFF2-40B4-BE49-F238E27FC236}">
                  <a16:creationId xmlns:a16="http://schemas.microsoft.com/office/drawing/2014/main" id="{108DB395-EC60-191C-5378-065468B379FB}"/>
                </a:ext>
              </a:extLst>
            </p:cNvPr>
            <p:cNvSpPr/>
            <p:nvPr/>
          </p:nvSpPr>
          <p:spPr>
            <a:xfrm>
              <a:off x="5829481" y="9134379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343" name="tx341">
              <a:extLst>
                <a:ext uri="{FF2B5EF4-FFF2-40B4-BE49-F238E27FC236}">
                  <a16:creationId xmlns:a16="http://schemas.microsoft.com/office/drawing/2014/main" id="{3D147EC5-18BC-80F7-E1A0-FF776A7B8DF3}"/>
                </a:ext>
              </a:extLst>
            </p:cNvPr>
            <p:cNvSpPr/>
            <p:nvPr/>
          </p:nvSpPr>
          <p:spPr>
            <a:xfrm>
              <a:off x="5829481" y="9367551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371" name="tx369">
              <a:extLst>
                <a:ext uri="{FF2B5EF4-FFF2-40B4-BE49-F238E27FC236}">
                  <a16:creationId xmlns:a16="http://schemas.microsoft.com/office/drawing/2014/main" id="{DDE8002F-4F17-F36E-9DCC-CA989BA432C5}"/>
                </a:ext>
              </a:extLst>
            </p:cNvPr>
            <p:cNvSpPr/>
            <p:nvPr/>
          </p:nvSpPr>
          <p:spPr>
            <a:xfrm>
              <a:off x="7154391" y="7957505"/>
              <a:ext cx="2743646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Courier New"/>
                  <a:cs typeface="Courier New"/>
                </a:rPr>
                <a:t>                              </a:t>
              </a:r>
            </a:p>
          </p:txBody>
        </p:sp>
        <p:sp>
          <p:nvSpPr>
            <p:cNvPr id="375" name="tx373">
              <a:extLst>
                <a:ext uri="{FF2B5EF4-FFF2-40B4-BE49-F238E27FC236}">
                  <a16:creationId xmlns:a16="http://schemas.microsoft.com/office/drawing/2014/main" id="{C5C004F8-0089-BDB3-7703-85180E340C6B}"/>
                </a:ext>
              </a:extLst>
            </p:cNvPr>
            <p:cNvSpPr/>
            <p:nvPr/>
          </p:nvSpPr>
          <p:spPr>
            <a:xfrm>
              <a:off x="8480487" y="8890193"/>
              <a:ext cx="91454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376" name="tx374">
              <a:extLst>
                <a:ext uri="{FF2B5EF4-FFF2-40B4-BE49-F238E27FC236}">
                  <a16:creationId xmlns:a16="http://schemas.microsoft.com/office/drawing/2014/main" id="{4D3ADAD1-D7A9-BC5E-C717-20EF6C53FEAD}"/>
                </a:ext>
              </a:extLst>
            </p:cNvPr>
            <p:cNvSpPr/>
            <p:nvPr/>
          </p:nvSpPr>
          <p:spPr>
            <a:xfrm>
              <a:off x="8480487" y="9123365"/>
              <a:ext cx="91454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377" name="tx375">
              <a:extLst>
                <a:ext uri="{FF2B5EF4-FFF2-40B4-BE49-F238E27FC236}">
                  <a16:creationId xmlns:a16="http://schemas.microsoft.com/office/drawing/2014/main" id="{9FDC378B-A0C3-F8A1-16BA-4225385FF2B6}"/>
                </a:ext>
              </a:extLst>
            </p:cNvPr>
            <p:cNvSpPr/>
            <p:nvPr/>
          </p:nvSpPr>
          <p:spPr>
            <a:xfrm>
              <a:off x="8480487" y="9356537"/>
              <a:ext cx="91454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379" name="tx377">
              <a:extLst>
                <a:ext uri="{FF2B5EF4-FFF2-40B4-BE49-F238E27FC236}">
                  <a16:creationId xmlns:a16="http://schemas.microsoft.com/office/drawing/2014/main" id="{D1A92A80-1963-0866-3787-DD8BA5CA019F}"/>
                </a:ext>
              </a:extLst>
            </p:cNvPr>
            <p:cNvSpPr/>
            <p:nvPr/>
          </p:nvSpPr>
          <p:spPr>
            <a:xfrm>
              <a:off x="10100708" y="1999394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1.17 [0.55, 2.47]</a:t>
              </a:r>
            </a:p>
          </p:txBody>
        </p:sp>
        <p:sp>
          <p:nvSpPr>
            <p:cNvPr id="380" name="tx378">
              <a:extLst>
                <a:ext uri="{FF2B5EF4-FFF2-40B4-BE49-F238E27FC236}">
                  <a16:creationId xmlns:a16="http://schemas.microsoft.com/office/drawing/2014/main" id="{18CA904A-DF87-6571-FECE-84F98AD2628C}"/>
                </a:ext>
              </a:extLst>
            </p:cNvPr>
            <p:cNvSpPr/>
            <p:nvPr/>
          </p:nvSpPr>
          <p:spPr>
            <a:xfrm>
              <a:off x="10100708" y="2232566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1.60 [0.96, 2.64]</a:t>
              </a:r>
            </a:p>
          </p:txBody>
        </p:sp>
        <p:sp>
          <p:nvSpPr>
            <p:cNvPr id="381" name="tx379">
              <a:extLst>
                <a:ext uri="{FF2B5EF4-FFF2-40B4-BE49-F238E27FC236}">
                  <a16:creationId xmlns:a16="http://schemas.microsoft.com/office/drawing/2014/main" id="{7C034F39-747C-16F0-96AA-529326A75ED7}"/>
                </a:ext>
              </a:extLst>
            </p:cNvPr>
            <p:cNvSpPr/>
            <p:nvPr/>
          </p:nvSpPr>
          <p:spPr>
            <a:xfrm>
              <a:off x="10100708" y="2465738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2.00 [1.17, 3.41]</a:t>
              </a:r>
            </a:p>
          </p:txBody>
        </p:sp>
        <p:sp>
          <p:nvSpPr>
            <p:cNvPr id="382" name="tx380">
              <a:extLst>
                <a:ext uri="{FF2B5EF4-FFF2-40B4-BE49-F238E27FC236}">
                  <a16:creationId xmlns:a16="http://schemas.microsoft.com/office/drawing/2014/main" id="{865F2377-D667-7C29-7CD7-6C5C42FD30ED}"/>
                </a:ext>
              </a:extLst>
            </p:cNvPr>
            <p:cNvSpPr/>
            <p:nvPr/>
          </p:nvSpPr>
          <p:spPr>
            <a:xfrm>
              <a:off x="10100708" y="2932082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2.78 [1.69, 4.57]</a:t>
              </a:r>
            </a:p>
          </p:txBody>
        </p:sp>
        <p:sp>
          <p:nvSpPr>
            <p:cNvPr id="383" name="tx381">
              <a:extLst>
                <a:ext uri="{FF2B5EF4-FFF2-40B4-BE49-F238E27FC236}">
                  <a16:creationId xmlns:a16="http://schemas.microsoft.com/office/drawing/2014/main" id="{DD4ECCA8-3F39-55B7-E4D3-06AECB0E0C42}"/>
                </a:ext>
              </a:extLst>
            </p:cNvPr>
            <p:cNvSpPr/>
            <p:nvPr/>
          </p:nvSpPr>
          <p:spPr>
            <a:xfrm>
              <a:off x="10100708" y="3165254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1.16 [0.73, 1.83]</a:t>
              </a:r>
            </a:p>
          </p:txBody>
        </p:sp>
        <p:sp>
          <p:nvSpPr>
            <p:cNvPr id="388" name="tx386">
              <a:extLst>
                <a:ext uri="{FF2B5EF4-FFF2-40B4-BE49-F238E27FC236}">
                  <a16:creationId xmlns:a16="http://schemas.microsoft.com/office/drawing/2014/main" id="{3110FB0F-6654-0F8F-C1A6-DB325DEC2EB3}"/>
                </a:ext>
              </a:extLst>
            </p:cNvPr>
            <p:cNvSpPr/>
            <p:nvPr/>
          </p:nvSpPr>
          <p:spPr>
            <a:xfrm>
              <a:off x="10100708" y="3638853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1.83 [1.21, 2.77]</a:t>
              </a:r>
            </a:p>
          </p:txBody>
        </p:sp>
        <p:sp>
          <p:nvSpPr>
            <p:cNvPr id="389" name="tx387">
              <a:extLst>
                <a:ext uri="{FF2B5EF4-FFF2-40B4-BE49-F238E27FC236}">
                  <a16:creationId xmlns:a16="http://schemas.microsoft.com/office/drawing/2014/main" id="{FF1AA86F-1239-35CD-781B-5531D2BF13EF}"/>
                </a:ext>
              </a:extLst>
            </p:cNvPr>
            <p:cNvSpPr/>
            <p:nvPr/>
          </p:nvSpPr>
          <p:spPr>
            <a:xfrm>
              <a:off x="10100708" y="3872025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1.89 [1.03, 3.46]</a:t>
              </a:r>
            </a:p>
          </p:txBody>
        </p:sp>
        <p:sp>
          <p:nvSpPr>
            <p:cNvPr id="390" name="tx388">
              <a:extLst>
                <a:ext uri="{FF2B5EF4-FFF2-40B4-BE49-F238E27FC236}">
                  <a16:creationId xmlns:a16="http://schemas.microsoft.com/office/drawing/2014/main" id="{5670FA98-5178-953B-B8DF-F749ABC1BA49}"/>
                </a:ext>
              </a:extLst>
            </p:cNvPr>
            <p:cNvSpPr/>
            <p:nvPr/>
          </p:nvSpPr>
          <p:spPr>
            <a:xfrm>
              <a:off x="10100708" y="4338368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1.94 [0.93, 4.06]</a:t>
              </a:r>
            </a:p>
          </p:txBody>
        </p:sp>
        <p:sp>
          <p:nvSpPr>
            <p:cNvPr id="391" name="tx389">
              <a:extLst>
                <a:ext uri="{FF2B5EF4-FFF2-40B4-BE49-F238E27FC236}">
                  <a16:creationId xmlns:a16="http://schemas.microsoft.com/office/drawing/2014/main" id="{C3CFCC2E-44D6-6AE8-A5EB-41D5032C657D}"/>
                </a:ext>
              </a:extLst>
            </p:cNvPr>
            <p:cNvSpPr/>
            <p:nvPr/>
          </p:nvSpPr>
          <p:spPr>
            <a:xfrm>
              <a:off x="10100708" y="4571541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1.55 [1.05, 2.28]</a:t>
              </a:r>
            </a:p>
          </p:txBody>
        </p:sp>
        <p:sp>
          <p:nvSpPr>
            <p:cNvPr id="392" name="tx390">
              <a:extLst>
                <a:ext uri="{FF2B5EF4-FFF2-40B4-BE49-F238E27FC236}">
                  <a16:creationId xmlns:a16="http://schemas.microsoft.com/office/drawing/2014/main" id="{8AB5553A-F00C-0972-F69D-99091D66F362}"/>
                </a:ext>
              </a:extLst>
            </p:cNvPr>
            <p:cNvSpPr/>
            <p:nvPr/>
          </p:nvSpPr>
          <p:spPr>
            <a:xfrm>
              <a:off x="10100708" y="5037885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1.77 [1.17, 2.65]</a:t>
              </a:r>
            </a:p>
          </p:txBody>
        </p:sp>
        <p:sp>
          <p:nvSpPr>
            <p:cNvPr id="393" name="tx391">
              <a:extLst>
                <a:ext uri="{FF2B5EF4-FFF2-40B4-BE49-F238E27FC236}">
                  <a16:creationId xmlns:a16="http://schemas.microsoft.com/office/drawing/2014/main" id="{336E12DF-41F2-A72C-3AF5-100F952D934B}"/>
                </a:ext>
              </a:extLst>
            </p:cNvPr>
            <p:cNvSpPr/>
            <p:nvPr/>
          </p:nvSpPr>
          <p:spPr>
            <a:xfrm>
              <a:off x="10100708" y="5271057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1.23 [0.71, 2.11]</a:t>
              </a:r>
            </a:p>
          </p:txBody>
        </p:sp>
        <p:sp>
          <p:nvSpPr>
            <p:cNvPr id="394" name="tx392">
              <a:extLst>
                <a:ext uri="{FF2B5EF4-FFF2-40B4-BE49-F238E27FC236}">
                  <a16:creationId xmlns:a16="http://schemas.microsoft.com/office/drawing/2014/main" id="{2FFAAA8B-BD93-AD17-6F0D-DADBA66AF71A}"/>
                </a:ext>
              </a:extLst>
            </p:cNvPr>
            <p:cNvSpPr/>
            <p:nvPr/>
          </p:nvSpPr>
          <p:spPr>
            <a:xfrm>
              <a:off x="10100708" y="5737401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2.49 [1.44, 4.31]</a:t>
              </a:r>
            </a:p>
          </p:txBody>
        </p:sp>
        <p:sp>
          <p:nvSpPr>
            <p:cNvPr id="395" name="tx393">
              <a:extLst>
                <a:ext uri="{FF2B5EF4-FFF2-40B4-BE49-F238E27FC236}">
                  <a16:creationId xmlns:a16="http://schemas.microsoft.com/office/drawing/2014/main" id="{C1442C09-B441-4EA1-85DE-B47894C52B73}"/>
                </a:ext>
              </a:extLst>
            </p:cNvPr>
            <p:cNvSpPr/>
            <p:nvPr/>
          </p:nvSpPr>
          <p:spPr>
            <a:xfrm>
              <a:off x="10100708" y="5970573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1.27 [0.81, 1.99]</a:t>
              </a:r>
            </a:p>
          </p:txBody>
        </p:sp>
        <p:sp>
          <p:nvSpPr>
            <p:cNvPr id="396" name="tx394">
              <a:extLst>
                <a:ext uri="{FF2B5EF4-FFF2-40B4-BE49-F238E27FC236}">
                  <a16:creationId xmlns:a16="http://schemas.microsoft.com/office/drawing/2014/main" id="{91F2EB14-AD53-84F9-6016-33E202250274}"/>
                </a:ext>
              </a:extLst>
            </p:cNvPr>
            <p:cNvSpPr/>
            <p:nvPr/>
          </p:nvSpPr>
          <p:spPr>
            <a:xfrm>
              <a:off x="10100708" y="6436917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1.96 [0.98, 3.91]</a:t>
              </a:r>
            </a:p>
          </p:txBody>
        </p:sp>
        <p:sp>
          <p:nvSpPr>
            <p:cNvPr id="397" name="tx395">
              <a:extLst>
                <a:ext uri="{FF2B5EF4-FFF2-40B4-BE49-F238E27FC236}">
                  <a16:creationId xmlns:a16="http://schemas.microsoft.com/office/drawing/2014/main" id="{D6922E6D-375B-269C-6539-9369055489D7}"/>
                </a:ext>
              </a:extLst>
            </p:cNvPr>
            <p:cNvSpPr/>
            <p:nvPr/>
          </p:nvSpPr>
          <p:spPr>
            <a:xfrm>
              <a:off x="10100708" y="6670088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1.26 [0.85, 1.88]</a:t>
              </a:r>
            </a:p>
          </p:txBody>
        </p:sp>
        <p:sp>
          <p:nvSpPr>
            <p:cNvPr id="398" name="tx396">
              <a:extLst>
                <a:ext uri="{FF2B5EF4-FFF2-40B4-BE49-F238E27FC236}">
                  <a16:creationId xmlns:a16="http://schemas.microsoft.com/office/drawing/2014/main" id="{DD446967-6775-F5A4-2654-4342224A8A66}"/>
                </a:ext>
              </a:extLst>
            </p:cNvPr>
            <p:cNvSpPr/>
            <p:nvPr/>
          </p:nvSpPr>
          <p:spPr>
            <a:xfrm>
              <a:off x="10100708" y="6903261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2.27 [0.97, 5.31]</a:t>
              </a:r>
            </a:p>
          </p:txBody>
        </p:sp>
        <p:sp>
          <p:nvSpPr>
            <p:cNvPr id="399" name="tx397">
              <a:extLst>
                <a:ext uri="{FF2B5EF4-FFF2-40B4-BE49-F238E27FC236}">
                  <a16:creationId xmlns:a16="http://schemas.microsoft.com/office/drawing/2014/main" id="{4C875BAE-27F7-7D8A-6940-336EEEB016F5}"/>
                </a:ext>
              </a:extLst>
            </p:cNvPr>
            <p:cNvSpPr/>
            <p:nvPr/>
          </p:nvSpPr>
          <p:spPr>
            <a:xfrm>
              <a:off x="10100708" y="7136433"/>
              <a:ext cx="1101551" cy="13982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1.18 [0.25, 5.60]</a:t>
              </a:r>
            </a:p>
          </p:txBody>
        </p:sp>
        <p:sp>
          <p:nvSpPr>
            <p:cNvPr id="400" name="tx398">
              <a:extLst>
                <a:ext uri="{FF2B5EF4-FFF2-40B4-BE49-F238E27FC236}">
                  <a16:creationId xmlns:a16="http://schemas.microsoft.com/office/drawing/2014/main" id="{5ABCE516-B360-6D3C-569F-3BAC0AB74FA4}"/>
                </a:ext>
              </a:extLst>
            </p:cNvPr>
            <p:cNvSpPr/>
            <p:nvPr/>
          </p:nvSpPr>
          <p:spPr>
            <a:xfrm>
              <a:off x="10630313" y="8901207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401" name="tx399">
              <a:extLst>
                <a:ext uri="{FF2B5EF4-FFF2-40B4-BE49-F238E27FC236}">
                  <a16:creationId xmlns:a16="http://schemas.microsoft.com/office/drawing/2014/main" id="{F1590FFD-E505-0BCA-BBA5-129C0397BCC3}"/>
                </a:ext>
              </a:extLst>
            </p:cNvPr>
            <p:cNvSpPr/>
            <p:nvPr/>
          </p:nvSpPr>
          <p:spPr>
            <a:xfrm>
              <a:off x="10630313" y="9134379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402" name="tx400">
              <a:extLst>
                <a:ext uri="{FF2B5EF4-FFF2-40B4-BE49-F238E27FC236}">
                  <a16:creationId xmlns:a16="http://schemas.microsoft.com/office/drawing/2014/main" id="{1E0DC4BE-C8E0-D007-862E-E651A8C6A7AB}"/>
                </a:ext>
              </a:extLst>
            </p:cNvPr>
            <p:cNvSpPr/>
            <p:nvPr/>
          </p:nvSpPr>
          <p:spPr>
            <a:xfrm>
              <a:off x="10630313" y="9367551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404" name="tx402">
              <a:extLst>
                <a:ext uri="{FF2B5EF4-FFF2-40B4-BE49-F238E27FC236}">
                  <a16:creationId xmlns:a16="http://schemas.microsoft.com/office/drawing/2014/main" id="{D006D3A9-EA3F-416A-F2A3-39DDACF96D0D}"/>
                </a:ext>
              </a:extLst>
            </p:cNvPr>
            <p:cNvSpPr/>
            <p:nvPr/>
          </p:nvSpPr>
          <p:spPr>
            <a:xfrm>
              <a:off x="11668262" y="2027820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0.69</a:t>
              </a:r>
            </a:p>
          </p:txBody>
        </p:sp>
        <p:sp>
          <p:nvSpPr>
            <p:cNvPr id="405" name="tx403">
              <a:extLst>
                <a:ext uri="{FF2B5EF4-FFF2-40B4-BE49-F238E27FC236}">
                  <a16:creationId xmlns:a16="http://schemas.microsoft.com/office/drawing/2014/main" id="{C4EEA21D-0EBE-A97A-CE1D-F27AEF808208}"/>
                </a:ext>
              </a:extLst>
            </p:cNvPr>
            <p:cNvSpPr/>
            <p:nvPr/>
          </p:nvSpPr>
          <p:spPr>
            <a:xfrm>
              <a:off x="11668262" y="2260993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0.07</a:t>
              </a:r>
            </a:p>
          </p:txBody>
        </p:sp>
        <p:sp>
          <p:nvSpPr>
            <p:cNvPr id="406" name="tx404">
              <a:extLst>
                <a:ext uri="{FF2B5EF4-FFF2-40B4-BE49-F238E27FC236}">
                  <a16:creationId xmlns:a16="http://schemas.microsoft.com/office/drawing/2014/main" id="{01D0A8E1-EBC6-E8D2-DD72-0806CC1CBCCA}"/>
                </a:ext>
              </a:extLst>
            </p:cNvPr>
            <p:cNvSpPr/>
            <p:nvPr/>
          </p:nvSpPr>
          <p:spPr>
            <a:xfrm>
              <a:off x="11668262" y="2494165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0.01</a:t>
              </a:r>
            </a:p>
          </p:txBody>
        </p:sp>
        <p:sp>
          <p:nvSpPr>
            <p:cNvPr id="407" name="tx405">
              <a:extLst>
                <a:ext uri="{FF2B5EF4-FFF2-40B4-BE49-F238E27FC236}">
                  <a16:creationId xmlns:a16="http://schemas.microsoft.com/office/drawing/2014/main" id="{95338DAC-88AE-18E8-CEDB-E3AAF4829845}"/>
                </a:ext>
              </a:extLst>
            </p:cNvPr>
            <p:cNvSpPr/>
            <p:nvPr/>
          </p:nvSpPr>
          <p:spPr>
            <a:xfrm>
              <a:off x="11668262" y="2960509"/>
              <a:ext cx="385613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&lt;.001</a:t>
              </a:r>
            </a:p>
          </p:txBody>
        </p:sp>
        <p:sp>
          <p:nvSpPr>
            <p:cNvPr id="408" name="tx406">
              <a:extLst>
                <a:ext uri="{FF2B5EF4-FFF2-40B4-BE49-F238E27FC236}">
                  <a16:creationId xmlns:a16="http://schemas.microsoft.com/office/drawing/2014/main" id="{2EC3DE96-A7CB-D889-F37A-368B329C5471}"/>
                </a:ext>
              </a:extLst>
            </p:cNvPr>
            <p:cNvSpPr/>
            <p:nvPr/>
          </p:nvSpPr>
          <p:spPr>
            <a:xfrm>
              <a:off x="11668262" y="3193606"/>
              <a:ext cx="296614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0.53</a:t>
              </a:r>
            </a:p>
          </p:txBody>
        </p:sp>
        <p:sp>
          <p:nvSpPr>
            <p:cNvPr id="413" name="tx411">
              <a:extLst>
                <a:ext uri="{FF2B5EF4-FFF2-40B4-BE49-F238E27FC236}">
                  <a16:creationId xmlns:a16="http://schemas.microsoft.com/office/drawing/2014/main" id="{9C8933F5-66ED-2424-6C04-F02A02E32310}"/>
                </a:ext>
              </a:extLst>
            </p:cNvPr>
            <p:cNvSpPr/>
            <p:nvPr/>
          </p:nvSpPr>
          <p:spPr>
            <a:xfrm>
              <a:off x="11668262" y="3667281"/>
              <a:ext cx="381372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0.004</a:t>
              </a:r>
            </a:p>
          </p:txBody>
        </p:sp>
        <p:sp>
          <p:nvSpPr>
            <p:cNvPr id="414" name="tx412">
              <a:extLst>
                <a:ext uri="{FF2B5EF4-FFF2-40B4-BE49-F238E27FC236}">
                  <a16:creationId xmlns:a16="http://schemas.microsoft.com/office/drawing/2014/main" id="{FC8DCA7F-EBBB-0BA5-9E1A-8C5A3B0C65C8}"/>
                </a:ext>
              </a:extLst>
            </p:cNvPr>
            <p:cNvSpPr/>
            <p:nvPr/>
          </p:nvSpPr>
          <p:spPr>
            <a:xfrm>
              <a:off x="11668262" y="3900452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0.04</a:t>
              </a:r>
            </a:p>
          </p:txBody>
        </p:sp>
        <p:sp>
          <p:nvSpPr>
            <p:cNvPr id="415" name="tx413">
              <a:extLst>
                <a:ext uri="{FF2B5EF4-FFF2-40B4-BE49-F238E27FC236}">
                  <a16:creationId xmlns:a16="http://schemas.microsoft.com/office/drawing/2014/main" id="{59B7EAB5-8848-84E5-91FC-93C84D45F6FD}"/>
                </a:ext>
              </a:extLst>
            </p:cNvPr>
            <p:cNvSpPr/>
            <p:nvPr/>
          </p:nvSpPr>
          <p:spPr>
            <a:xfrm>
              <a:off x="11668262" y="4366796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0.08</a:t>
              </a:r>
            </a:p>
          </p:txBody>
        </p:sp>
        <p:sp>
          <p:nvSpPr>
            <p:cNvPr id="416" name="tx414">
              <a:extLst>
                <a:ext uri="{FF2B5EF4-FFF2-40B4-BE49-F238E27FC236}">
                  <a16:creationId xmlns:a16="http://schemas.microsoft.com/office/drawing/2014/main" id="{D43A98F8-0B82-F4ED-5D6A-7AAD0D112AAC}"/>
                </a:ext>
              </a:extLst>
            </p:cNvPr>
            <p:cNvSpPr/>
            <p:nvPr/>
          </p:nvSpPr>
          <p:spPr>
            <a:xfrm>
              <a:off x="11668262" y="4599893"/>
              <a:ext cx="296614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0.03</a:t>
              </a:r>
            </a:p>
          </p:txBody>
        </p:sp>
        <p:sp>
          <p:nvSpPr>
            <p:cNvPr id="417" name="tx415">
              <a:extLst>
                <a:ext uri="{FF2B5EF4-FFF2-40B4-BE49-F238E27FC236}">
                  <a16:creationId xmlns:a16="http://schemas.microsoft.com/office/drawing/2014/main" id="{C2A8A970-99AD-ED1F-49C7-22D59BAE317F}"/>
                </a:ext>
              </a:extLst>
            </p:cNvPr>
            <p:cNvSpPr/>
            <p:nvPr/>
          </p:nvSpPr>
          <p:spPr>
            <a:xfrm>
              <a:off x="11668262" y="5066312"/>
              <a:ext cx="381372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0.006</a:t>
              </a:r>
            </a:p>
          </p:txBody>
        </p:sp>
        <p:sp>
          <p:nvSpPr>
            <p:cNvPr id="418" name="tx416">
              <a:extLst>
                <a:ext uri="{FF2B5EF4-FFF2-40B4-BE49-F238E27FC236}">
                  <a16:creationId xmlns:a16="http://schemas.microsoft.com/office/drawing/2014/main" id="{EBF161DA-B916-8EEA-9D5F-94B6D6354957}"/>
                </a:ext>
              </a:extLst>
            </p:cNvPr>
            <p:cNvSpPr/>
            <p:nvPr/>
          </p:nvSpPr>
          <p:spPr>
            <a:xfrm>
              <a:off x="11668262" y="5299484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0.46</a:t>
              </a:r>
            </a:p>
          </p:txBody>
        </p:sp>
        <p:sp>
          <p:nvSpPr>
            <p:cNvPr id="419" name="tx417">
              <a:extLst>
                <a:ext uri="{FF2B5EF4-FFF2-40B4-BE49-F238E27FC236}">
                  <a16:creationId xmlns:a16="http://schemas.microsoft.com/office/drawing/2014/main" id="{221DDBBA-443E-1043-0AA1-70CE408A7109}"/>
                </a:ext>
              </a:extLst>
            </p:cNvPr>
            <p:cNvSpPr/>
            <p:nvPr/>
          </p:nvSpPr>
          <p:spPr>
            <a:xfrm>
              <a:off x="11668262" y="5765828"/>
              <a:ext cx="385613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&lt;.001</a:t>
              </a:r>
            </a:p>
          </p:txBody>
        </p:sp>
        <p:sp>
          <p:nvSpPr>
            <p:cNvPr id="420" name="tx418">
              <a:extLst>
                <a:ext uri="{FF2B5EF4-FFF2-40B4-BE49-F238E27FC236}">
                  <a16:creationId xmlns:a16="http://schemas.microsoft.com/office/drawing/2014/main" id="{61369E12-3268-5BDB-6596-5FBD92F39404}"/>
                </a:ext>
              </a:extLst>
            </p:cNvPr>
            <p:cNvSpPr/>
            <p:nvPr/>
          </p:nvSpPr>
          <p:spPr>
            <a:xfrm>
              <a:off x="11668262" y="5998924"/>
              <a:ext cx="296614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0.30</a:t>
              </a:r>
            </a:p>
          </p:txBody>
        </p:sp>
        <p:sp>
          <p:nvSpPr>
            <p:cNvPr id="421" name="tx419">
              <a:extLst>
                <a:ext uri="{FF2B5EF4-FFF2-40B4-BE49-F238E27FC236}">
                  <a16:creationId xmlns:a16="http://schemas.microsoft.com/office/drawing/2014/main" id="{CA3C21CA-480C-5656-8926-F36DD2288251}"/>
                </a:ext>
              </a:extLst>
            </p:cNvPr>
            <p:cNvSpPr/>
            <p:nvPr/>
          </p:nvSpPr>
          <p:spPr>
            <a:xfrm>
              <a:off x="11668262" y="6465344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0.06</a:t>
              </a:r>
            </a:p>
          </p:txBody>
        </p:sp>
        <p:sp>
          <p:nvSpPr>
            <p:cNvPr id="422" name="tx420">
              <a:extLst>
                <a:ext uri="{FF2B5EF4-FFF2-40B4-BE49-F238E27FC236}">
                  <a16:creationId xmlns:a16="http://schemas.microsoft.com/office/drawing/2014/main" id="{4C0E29A3-3056-068E-B071-D2964BF14499}"/>
                </a:ext>
              </a:extLst>
            </p:cNvPr>
            <p:cNvSpPr/>
            <p:nvPr/>
          </p:nvSpPr>
          <p:spPr>
            <a:xfrm>
              <a:off x="11668262" y="6698515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0.25</a:t>
              </a:r>
            </a:p>
          </p:txBody>
        </p:sp>
        <p:sp>
          <p:nvSpPr>
            <p:cNvPr id="423" name="tx421">
              <a:extLst>
                <a:ext uri="{FF2B5EF4-FFF2-40B4-BE49-F238E27FC236}">
                  <a16:creationId xmlns:a16="http://schemas.microsoft.com/office/drawing/2014/main" id="{0D63B144-04CC-2109-3D5A-77215FCCF6AF}"/>
                </a:ext>
              </a:extLst>
            </p:cNvPr>
            <p:cNvSpPr/>
            <p:nvPr/>
          </p:nvSpPr>
          <p:spPr>
            <a:xfrm>
              <a:off x="11668262" y="6931688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0.06</a:t>
              </a:r>
            </a:p>
          </p:txBody>
        </p:sp>
        <p:sp>
          <p:nvSpPr>
            <p:cNvPr id="424" name="tx422">
              <a:extLst>
                <a:ext uri="{FF2B5EF4-FFF2-40B4-BE49-F238E27FC236}">
                  <a16:creationId xmlns:a16="http://schemas.microsoft.com/office/drawing/2014/main" id="{443BF583-3108-8CFD-70BC-037CDC941CB3}"/>
                </a:ext>
              </a:extLst>
            </p:cNvPr>
            <p:cNvSpPr/>
            <p:nvPr/>
          </p:nvSpPr>
          <p:spPr>
            <a:xfrm>
              <a:off x="11668262" y="7164784"/>
              <a:ext cx="296614" cy="1114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0.83</a:t>
              </a:r>
            </a:p>
          </p:txBody>
        </p:sp>
        <p:sp>
          <p:nvSpPr>
            <p:cNvPr id="425" name="tx423">
              <a:extLst>
                <a:ext uri="{FF2B5EF4-FFF2-40B4-BE49-F238E27FC236}">
                  <a16:creationId xmlns:a16="http://schemas.microsoft.com/office/drawing/2014/main" id="{9B7972D0-B404-DCF9-5AB1-44FA02D68CF6}"/>
                </a:ext>
              </a:extLst>
            </p:cNvPr>
            <p:cNvSpPr/>
            <p:nvPr/>
          </p:nvSpPr>
          <p:spPr>
            <a:xfrm>
              <a:off x="11442421" y="8901207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426" name="tx424">
              <a:extLst>
                <a:ext uri="{FF2B5EF4-FFF2-40B4-BE49-F238E27FC236}">
                  <a16:creationId xmlns:a16="http://schemas.microsoft.com/office/drawing/2014/main" id="{C96863E6-5892-A897-A03F-88B428814C83}"/>
                </a:ext>
              </a:extLst>
            </p:cNvPr>
            <p:cNvSpPr/>
            <p:nvPr/>
          </p:nvSpPr>
          <p:spPr>
            <a:xfrm>
              <a:off x="11442421" y="9134379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427" name="tx425">
              <a:extLst>
                <a:ext uri="{FF2B5EF4-FFF2-40B4-BE49-F238E27FC236}">
                  <a16:creationId xmlns:a16="http://schemas.microsoft.com/office/drawing/2014/main" id="{7749FA88-CE21-1FF1-F8EE-AB8CB1399227}"/>
                </a:ext>
              </a:extLst>
            </p:cNvPr>
            <p:cNvSpPr/>
            <p:nvPr/>
          </p:nvSpPr>
          <p:spPr>
            <a:xfrm>
              <a:off x="11442421" y="9367551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428" name="tx426">
              <a:extLst>
                <a:ext uri="{FF2B5EF4-FFF2-40B4-BE49-F238E27FC236}">
                  <a16:creationId xmlns:a16="http://schemas.microsoft.com/office/drawing/2014/main" id="{360D0081-3517-FA65-911A-FEB77093BC2C}"/>
                </a:ext>
              </a:extLst>
            </p:cNvPr>
            <p:cNvSpPr/>
            <p:nvPr/>
          </p:nvSpPr>
          <p:spPr>
            <a:xfrm>
              <a:off x="12887123" y="1794649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0.57</a:t>
              </a:r>
            </a:p>
          </p:txBody>
        </p:sp>
        <p:sp>
          <p:nvSpPr>
            <p:cNvPr id="429" name="tx427">
              <a:extLst>
                <a:ext uri="{FF2B5EF4-FFF2-40B4-BE49-F238E27FC236}">
                  <a16:creationId xmlns:a16="http://schemas.microsoft.com/office/drawing/2014/main" id="{F5F5D9F6-7941-966D-A188-A05C06E9EA3A}"/>
                </a:ext>
              </a:extLst>
            </p:cNvPr>
            <p:cNvSpPr/>
            <p:nvPr/>
          </p:nvSpPr>
          <p:spPr>
            <a:xfrm>
              <a:off x="12844744" y="2727337"/>
              <a:ext cx="381372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0.006</a:t>
              </a:r>
            </a:p>
          </p:txBody>
        </p:sp>
        <p:sp>
          <p:nvSpPr>
            <p:cNvPr id="432" name="tx430">
              <a:extLst>
                <a:ext uri="{FF2B5EF4-FFF2-40B4-BE49-F238E27FC236}">
                  <a16:creationId xmlns:a16="http://schemas.microsoft.com/office/drawing/2014/main" id="{42BB3420-2051-FB22-23F6-767D711D9615}"/>
                </a:ext>
              </a:extLst>
            </p:cNvPr>
            <p:cNvSpPr/>
            <p:nvPr/>
          </p:nvSpPr>
          <p:spPr>
            <a:xfrm>
              <a:off x="12887123" y="3434108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0.91</a:t>
              </a:r>
            </a:p>
          </p:txBody>
        </p:sp>
        <p:sp>
          <p:nvSpPr>
            <p:cNvPr id="433" name="tx431">
              <a:extLst>
                <a:ext uri="{FF2B5EF4-FFF2-40B4-BE49-F238E27FC236}">
                  <a16:creationId xmlns:a16="http://schemas.microsoft.com/office/drawing/2014/main" id="{24B7517B-B163-8551-76CE-BC1F05E39A2A}"/>
                </a:ext>
              </a:extLst>
            </p:cNvPr>
            <p:cNvSpPr/>
            <p:nvPr/>
          </p:nvSpPr>
          <p:spPr>
            <a:xfrm>
              <a:off x="12887123" y="4133624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0.55</a:t>
              </a:r>
            </a:p>
          </p:txBody>
        </p:sp>
        <p:sp>
          <p:nvSpPr>
            <p:cNvPr id="434" name="tx432">
              <a:extLst>
                <a:ext uri="{FF2B5EF4-FFF2-40B4-BE49-F238E27FC236}">
                  <a16:creationId xmlns:a16="http://schemas.microsoft.com/office/drawing/2014/main" id="{627BF522-45F6-842E-21FA-FC731188F616}"/>
                </a:ext>
              </a:extLst>
            </p:cNvPr>
            <p:cNvSpPr/>
            <p:nvPr/>
          </p:nvSpPr>
          <p:spPr>
            <a:xfrm>
              <a:off x="12887123" y="4833140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0.18</a:t>
              </a:r>
            </a:p>
          </p:txBody>
        </p:sp>
        <p:sp>
          <p:nvSpPr>
            <p:cNvPr id="435" name="tx433">
              <a:extLst>
                <a:ext uri="{FF2B5EF4-FFF2-40B4-BE49-F238E27FC236}">
                  <a16:creationId xmlns:a16="http://schemas.microsoft.com/office/drawing/2014/main" id="{7EFAE231-3944-DFF3-B81A-B8825B275390}"/>
                </a:ext>
              </a:extLst>
            </p:cNvPr>
            <p:cNvSpPr/>
            <p:nvPr/>
          </p:nvSpPr>
          <p:spPr>
            <a:xfrm>
              <a:off x="12887123" y="5532655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0.09</a:t>
              </a:r>
            </a:p>
          </p:txBody>
        </p:sp>
        <p:sp>
          <p:nvSpPr>
            <p:cNvPr id="436" name="tx434">
              <a:extLst>
                <a:ext uri="{FF2B5EF4-FFF2-40B4-BE49-F238E27FC236}">
                  <a16:creationId xmlns:a16="http://schemas.microsoft.com/office/drawing/2014/main" id="{EB97FB93-1242-54AE-7929-A0062C65E0D1}"/>
                </a:ext>
              </a:extLst>
            </p:cNvPr>
            <p:cNvSpPr/>
            <p:nvPr/>
          </p:nvSpPr>
          <p:spPr>
            <a:xfrm>
              <a:off x="12887123" y="6232172"/>
              <a:ext cx="296614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0.51</a:t>
              </a:r>
            </a:p>
          </p:txBody>
        </p:sp>
        <p:sp>
          <p:nvSpPr>
            <p:cNvPr id="437" name="tx435">
              <a:extLst>
                <a:ext uri="{FF2B5EF4-FFF2-40B4-BE49-F238E27FC236}">
                  <a16:creationId xmlns:a16="http://schemas.microsoft.com/office/drawing/2014/main" id="{12AB600F-E2CC-E6F1-C84F-EAEF3CB6D166}"/>
                </a:ext>
              </a:extLst>
            </p:cNvPr>
            <p:cNvSpPr/>
            <p:nvPr/>
          </p:nvSpPr>
          <p:spPr>
            <a:xfrm>
              <a:off x="13014260" y="8901207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438" name="tx436">
              <a:extLst>
                <a:ext uri="{FF2B5EF4-FFF2-40B4-BE49-F238E27FC236}">
                  <a16:creationId xmlns:a16="http://schemas.microsoft.com/office/drawing/2014/main" id="{8266080C-A9E3-2462-CBE0-FB4698B89FB7}"/>
                </a:ext>
              </a:extLst>
            </p:cNvPr>
            <p:cNvSpPr/>
            <p:nvPr/>
          </p:nvSpPr>
          <p:spPr>
            <a:xfrm>
              <a:off x="13014260" y="9134379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439" name="tx437">
              <a:extLst>
                <a:ext uri="{FF2B5EF4-FFF2-40B4-BE49-F238E27FC236}">
                  <a16:creationId xmlns:a16="http://schemas.microsoft.com/office/drawing/2014/main" id="{AC721327-8E8E-D88B-BA2F-8D200C9AE39A}"/>
                </a:ext>
              </a:extLst>
            </p:cNvPr>
            <p:cNvSpPr/>
            <p:nvPr/>
          </p:nvSpPr>
          <p:spPr>
            <a:xfrm>
              <a:off x="13014260" y="9367551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440" name="rc438">
              <a:extLst>
                <a:ext uri="{FF2B5EF4-FFF2-40B4-BE49-F238E27FC236}">
                  <a16:creationId xmlns:a16="http://schemas.microsoft.com/office/drawing/2014/main" id="{708F6B35-D010-BF49-EDC3-EB00800A5BB4}"/>
                </a:ext>
              </a:extLst>
            </p:cNvPr>
            <p:cNvSpPr/>
            <p:nvPr/>
          </p:nvSpPr>
          <p:spPr>
            <a:xfrm>
              <a:off x="7135238" y="1327933"/>
              <a:ext cx="2991503" cy="7951495"/>
            </a:xfrm>
            <a:prstGeom prst="rect">
              <a:avLst/>
            </a:prstGeom>
          </p:spPr>
          <p:txBody>
            <a:bodyPr/>
            <a:lstStyle/>
            <a:p>
              <a:endParaRPr/>
            </a:p>
          </p:txBody>
        </p:sp>
        <p:sp>
          <p:nvSpPr>
            <p:cNvPr id="441" name="rc439">
              <a:extLst>
                <a:ext uri="{FF2B5EF4-FFF2-40B4-BE49-F238E27FC236}">
                  <a16:creationId xmlns:a16="http://schemas.microsoft.com/office/drawing/2014/main" id="{B286232F-EAD4-6B13-BED4-31C2C32C0828}"/>
                </a:ext>
              </a:extLst>
            </p:cNvPr>
            <p:cNvSpPr/>
            <p:nvPr/>
          </p:nvSpPr>
          <p:spPr>
            <a:xfrm>
              <a:off x="7239621" y="1397522"/>
              <a:ext cx="2817530" cy="7431585"/>
            </a:xfrm>
            <a:prstGeom prst="rect">
              <a:avLst/>
            </a:prstGeom>
          </p:spPr>
          <p:txBody>
            <a:bodyPr/>
            <a:lstStyle/>
            <a:p>
              <a:endParaRPr/>
            </a:p>
          </p:txBody>
        </p:sp>
        <p:sp>
          <p:nvSpPr>
            <p:cNvPr id="443" name="pt441">
              <a:extLst>
                <a:ext uri="{FF2B5EF4-FFF2-40B4-BE49-F238E27FC236}">
                  <a16:creationId xmlns:a16="http://schemas.microsoft.com/office/drawing/2014/main" id="{1EDE0C53-5281-7E52-03AD-03B365FFF4F8}"/>
                </a:ext>
              </a:extLst>
            </p:cNvPr>
            <p:cNvSpPr/>
            <p:nvPr/>
          </p:nvSpPr>
          <p:spPr>
            <a:xfrm>
              <a:off x="8252609" y="2036819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44" name="pt442">
              <a:extLst>
                <a:ext uri="{FF2B5EF4-FFF2-40B4-BE49-F238E27FC236}">
                  <a16:creationId xmlns:a16="http://schemas.microsoft.com/office/drawing/2014/main" id="{6D069840-407C-3CF5-1922-4BD9E3EA9630}"/>
                </a:ext>
              </a:extLst>
            </p:cNvPr>
            <p:cNvSpPr/>
            <p:nvPr/>
          </p:nvSpPr>
          <p:spPr>
            <a:xfrm>
              <a:off x="8487403" y="2270659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45" name="pt443">
              <a:extLst>
                <a:ext uri="{FF2B5EF4-FFF2-40B4-BE49-F238E27FC236}">
                  <a16:creationId xmlns:a16="http://schemas.microsoft.com/office/drawing/2014/main" id="{3C9E256C-6340-B054-1005-88B3C52F5BB8}"/>
                </a:ext>
              </a:extLst>
            </p:cNvPr>
            <p:cNvSpPr/>
            <p:nvPr/>
          </p:nvSpPr>
          <p:spPr>
            <a:xfrm>
              <a:off x="8593843" y="2504499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46" name="pt444">
              <a:extLst>
                <a:ext uri="{FF2B5EF4-FFF2-40B4-BE49-F238E27FC236}">
                  <a16:creationId xmlns:a16="http://schemas.microsoft.com/office/drawing/2014/main" id="{9A4C8816-6925-EA04-6CA9-9871868853BA}"/>
                </a:ext>
              </a:extLst>
            </p:cNvPr>
            <p:cNvSpPr/>
            <p:nvPr/>
          </p:nvSpPr>
          <p:spPr>
            <a:xfrm>
              <a:off x="8787940" y="2972178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47" name="pt445">
              <a:extLst>
                <a:ext uri="{FF2B5EF4-FFF2-40B4-BE49-F238E27FC236}">
                  <a16:creationId xmlns:a16="http://schemas.microsoft.com/office/drawing/2014/main" id="{91D131DD-D220-06A2-9B46-375E5BE0EA41}"/>
                </a:ext>
              </a:extLst>
            </p:cNvPr>
            <p:cNvSpPr/>
            <p:nvPr/>
          </p:nvSpPr>
          <p:spPr>
            <a:xfrm>
              <a:off x="8268262" y="3206018"/>
              <a:ext cx="90303" cy="90303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2" name="pt450">
              <a:extLst>
                <a:ext uri="{FF2B5EF4-FFF2-40B4-BE49-F238E27FC236}">
                  <a16:creationId xmlns:a16="http://schemas.microsoft.com/office/drawing/2014/main" id="{A0FE539C-9B65-1E9F-3946-4B0317C54477}"/>
                </a:ext>
              </a:extLst>
            </p:cNvPr>
            <p:cNvSpPr/>
            <p:nvPr/>
          </p:nvSpPr>
          <p:spPr>
            <a:xfrm>
              <a:off x="8506187" y="3678564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3" name="pt451">
              <a:extLst>
                <a:ext uri="{FF2B5EF4-FFF2-40B4-BE49-F238E27FC236}">
                  <a16:creationId xmlns:a16="http://schemas.microsoft.com/office/drawing/2014/main" id="{09D4537A-F69A-14CC-7F33-0D3E5B066992}"/>
                </a:ext>
              </a:extLst>
            </p:cNvPr>
            <p:cNvSpPr/>
            <p:nvPr/>
          </p:nvSpPr>
          <p:spPr>
            <a:xfrm>
              <a:off x="8581321" y="3897983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4" name="pt452">
              <a:extLst>
                <a:ext uri="{FF2B5EF4-FFF2-40B4-BE49-F238E27FC236}">
                  <a16:creationId xmlns:a16="http://schemas.microsoft.com/office/drawing/2014/main" id="{F7938173-934D-2E85-6A85-6D2721382ABD}"/>
                </a:ext>
              </a:extLst>
            </p:cNvPr>
            <p:cNvSpPr/>
            <p:nvPr/>
          </p:nvSpPr>
          <p:spPr>
            <a:xfrm>
              <a:off x="8634541" y="4365663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5" name="pt453">
              <a:extLst>
                <a:ext uri="{FF2B5EF4-FFF2-40B4-BE49-F238E27FC236}">
                  <a16:creationId xmlns:a16="http://schemas.microsoft.com/office/drawing/2014/main" id="{6D6ABFA2-DF9B-4DC5-8F67-594B425305C5}"/>
                </a:ext>
              </a:extLst>
            </p:cNvPr>
            <p:cNvSpPr/>
            <p:nvPr/>
          </p:nvSpPr>
          <p:spPr>
            <a:xfrm>
              <a:off x="8449836" y="4606714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6" name="pt454">
              <a:extLst>
                <a:ext uri="{FF2B5EF4-FFF2-40B4-BE49-F238E27FC236}">
                  <a16:creationId xmlns:a16="http://schemas.microsoft.com/office/drawing/2014/main" id="{C3513B46-4ED5-A734-CCD6-77EB271C718D}"/>
                </a:ext>
              </a:extLst>
            </p:cNvPr>
            <p:cNvSpPr/>
            <p:nvPr/>
          </p:nvSpPr>
          <p:spPr>
            <a:xfrm>
              <a:off x="8578190" y="5074393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7" name="pt455">
              <a:extLst>
                <a:ext uri="{FF2B5EF4-FFF2-40B4-BE49-F238E27FC236}">
                  <a16:creationId xmlns:a16="http://schemas.microsoft.com/office/drawing/2014/main" id="{CCD95319-5523-8674-9604-1FEC7BBEC7C8}"/>
                </a:ext>
              </a:extLst>
            </p:cNvPr>
            <p:cNvSpPr/>
            <p:nvPr/>
          </p:nvSpPr>
          <p:spPr>
            <a:xfrm>
              <a:off x="8193128" y="5301022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8" name="pt456">
              <a:extLst>
                <a:ext uri="{FF2B5EF4-FFF2-40B4-BE49-F238E27FC236}">
                  <a16:creationId xmlns:a16="http://schemas.microsoft.com/office/drawing/2014/main" id="{00521AE2-DF4D-9186-13A2-71DEDC21E491}"/>
                </a:ext>
              </a:extLst>
            </p:cNvPr>
            <p:cNvSpPr/>
            <p:nvPr/>
          </p:nvSpPr>
          <p:spPr>
            <a:xfrm>
              <a:off x="8775417" y="5775911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59" name="pt457">
              <a:extLst>
                <a:ext uri="{FF2B5EF4-FFF2-40B4-BE49-F238E27FC236}">
                  <a16:creationId xmlns:a16="http://schemas.microsoft.com/office/drawing/2014/main" id="{0F59E205-A3CB-24C2-CE97-8AC4EB9AE19E}"/>
                </a:ext>
              </a:extLst>
            </p:cNvPr>
            <p:cNvSpPr/>
            <p:nvPr/>
          </p:nvSpPr>
          <p:spPr>
            <a:xfrm>
              <a:off x="8349657" y="6002541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60" name="pt458">
              <a:extLst>
                <a:ext uri="{FF2B5EF4-FFF2-40B4-BE49-F238E27FC236}">
                  <a16:creationId xmlns:a16="http://schemas.microsoft.com/office/drawing/2014/main" id="{87FC1D4E-1721-7295-CE78-FBE3149664A4}"/>
                </a:ext>
              </a:extLst>
            </p:cNvPr>
            <p:cNvSpPr/>
            <p:nvPr/>
          </p:nvSpPr>
          <p:spPr>
            <a:xfrm>
              <a:off x="8609496" y="6470221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61" name="pt459">
              <a:extLst>
                <a:ext uri="{FF2B5EF4-FFF2-40B4-BE49-F238E27FC236}">
                  <a16:creationId xmlns:a16="http://schemas.microsoft.com/office/drawing/2014/main" id="{B4069276-3AF6-BF43-200D-FEC3DF51F7F3}"/>
                </a:ext>
              </a:extLst>
            </p:cNvPr>
            <p:cNvSpPr/>
            <p:nvPr/>
          </p:nvSpPr>
          <p:spPr>
            <a:xfrm>
              <a:off x="8308959" y="6704061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62" name="pt460">
              <a:extLst>
                <a:ext uri="{FF2B5EF4-FFF2-40B4-BE49-F238E27FC236}">
                  <a16:creationId xmlns:a16="http://schemas.microsoft.com/office/drawing/2014/main" id="{E613B08D-9E2D-421D-D4ED-47571D03542E}"/>
                </a:ext>
              </a:extLst>
            </p:cNvPr>
            <p:cNvSpPr/>
            <p:nvPr/>
          </p:nvSpPr>
          <p:spPr>
            <a:xfrm>
              <a:off x="8647063" y="6937901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63" name="pt461">
              <a:extLst>
                <a:ext uri="{FF2B5EF4-FFF2-40B4-BE49-F238E27FC236}">
                  <a16:creationId xmlns:a16="http://schemas.microsoft.com/office/drawing/2014/main" id="{22051AE3-C775-49B1-1CBA-65191FC3641F}"/>
                </a:ext>
              </a:extLst>
            </p:cNvPr>
            <p:cNvSpPr/>
            <p:nvPr/>
          </p:nvSpPr>
          <p:spPr>
            <a:xfrm>
              <a:off x="8215042" y="7171741"/>
              <a:ext cx="90303" cy="90302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67" name="pl465">
              <a:extLst>
                <a:ext uri="{FF2B5EF4-FFF2-40B4-BE49-F238E27FC236}">
                  <a16:creationId xmlns:a16="http://schemas.microsoft.com/office/drawing/2014/main" id="{6E4CF4F4-E436-F9BB-654F-0899D9D96012}"/>
                </a:ext>
              </a:extLst>
            </p:cNvPr>
            <p:cNvSpPr/>
            <p:nvPr/>
          </p:nvSpPr>
          <p:spPr>
            <a:xfrm>
              <a:off x="8886312" y="2052741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8" name="pl466">
              <a:extLst>
                <a:ext uri="{FF2B5EF4-FFF2-40B4-BE49-F238E27FC236}">
                  <a16:creationId xmlns:a16="http://schemas.microsoft.com/office/drawing/2014/main" id="{AA89764C-F4DA-F154-37E1-18233D382F37}"/>
                </a:ext>
              </a:extLst>
            </p:cNvPr>
            <p:cNvSpPr/>
            <p:nvPr/>
          </p:nvSpPr>
          <p:spPr>
            <a:xfrm>
              <a:off x="7778083" y="2081971"/>
              <a:ext cx="1108228" cy="0"/>
            </a:xfrm>
            <a:custGeom>
              <a:avLst/>
              <a:gdLst/>
              <a:ahLst/>
              <a:cxnLst/>
              <a:rect l="0" t="0" r="0" b="0"/>
              <a:pathLst>
                <a:path w="1108228">
                  <a:moveTo>
                    <a:pt x="1108228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9" name="pl467">
              <a:extLst>
                <a:ext uri="{FF2B5EF4-FFF2-40B4-BE49-F238E27FC236}">
                  <a16:creationId xmlns:a16="http://schemas.microsoft.com/office/drawing/2014/main" id="{DF1E7A2D-D0A0-627B-D95B-6C727025D2EB}"/>
                </a:ext>
              </a:extLst>
            </p:cNvPr>
            <p:cNvSpPr/>
            <p:nvPr/>
          </p:nvSpPr>
          <p:spPr>
            <a:xfrm>
              <a:off x="7778083" y="2052741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0" name="pl468">
              <a:extLst>
                <a:ext uri="{FF2B5EF4-FFF2-40B4-BE49-F238E27FC236}">
                  <a16:creationId xmlns:a16="http://schemas.microsoft.com/office/drawing/2014/main" id="{0251F7BC-ED71-4039-C2B2-EE91F08EE169}"/>
                </a:ext>
              </a:extLst>
            </p:cNvPr>
            <p:cNvSpPr/>
            <p:nvPr/>
          </p:nvSpPr>
          <p:spPr>
            <a:xfrm>
              <a:off x="8901964" y="2286581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1" name="pl469">
              <a:extLst>
                <a:ext uri="{FF2B5EF4-FFF2-40B4-BE49-F238E27FC236}">
                  <a16:creationId xmlns:a16="http://schemas.microsoft.com/office/drawing/2014/main" id="{FF2B7803-96D4-4F14-9FF5-AF127F376220}"/>
                </a:ext>
              </a:extLst>
            </p:cNvPr>
            <p:cNvSpPr/>
            <p:nvPr/>
          </p:nvSpPr>
          <p:spPr>
            <a:xfrm>
              <a:off x="8147492" y="2315811"/>
              <a:ext cx="754472" cy="0"/>
            </a:xfrm>
            <a:custGeom>
              <a:avLst/>
              <a:gdLst/>
              <a:ahLst/>
              <a:cxnLst/>
              <a:rect l="0" t="0" r="0" b="0"/>
              <a:pathLst>
                <a:path w="754472">
                  <a:moveTo>
                    <a:pt x="754472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2" name="pl470">
              <a:extLst>
                <a:ext uri="{FF2B5EF4-FFF2-40B4-BE49-F238E27FC236}">
                  <a16:creationId xmlns:a16="http://schemas.microsoft.com/office/drawing/2014/main" id="{1E287749-0D01-ED8F-1C2C-CBBFBB9634A9}"/>
                </a:ext>
              </a:extLst>
            </p:cNvPr>
            <p:cNvSpPr/>
            <p:nvPr/>
          </p:nvSpPr>
          <p:spPr>
            <a:xfrm>
              <a:off x="8147492" y="2286581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3" name="pl471">
              <a:extLst>
                <a:ext uri="{FF2B5EF4-FFF2-40B4-BE49-F238E27FC236}">
                  <a16:creationId xmlns:a16="http://schemas.microsoft.com/office/drawing/2014/main" id="{EE9ADF22-C1A2-9D90-6E78-DDC16D5942B8}"/>
                </a:ext>
              </a:extLst>
            </p:cNvPr>
            <p:cNvSpPr/>
            <p:nvPr/>
          </p:nvSpPr>
          <p:spPr>
            <a:xfrm>
              <a:off x="8992752" y="2520421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4" name="pl472">
              <a:extLst>
                <a:ext uri="{FF2B5EF4-FFF2-40B4-BE49-F238E27FC236}">
                  <a16:creationId xmlns:a16="http://schemas.microsoft.com/office/drawing/2014/main" id="{7FE82766-9C56-D9FD-9A59-1E59279E4249}"/>
                </a:ext>
              </a:extLst>
            </p:cNvPr>
            <p:cNvSpPr/>
            <p:nvPr/>
          </p:nvSpPr>
          <p:spPr>
            <a:xfrm>
              <a:off x="8263324" y="2549651"/>
              <a:ext cx="729427" cy="0"/>
            </a:xfrm>
            <a:custGeom>
              <a:avLst/>
              <a:gdLst/>
              <a:ahLst/>
              <a:cxnLst/>
              <a:rect l="0" t="0" r="0" b="0"/>
              <a:pathLst>
                <a:path w="729427">
                  <a:moveTo>
                    <a:pt x="729427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5" name="pl473">
              <a:extLst>
                <a:ext uri="{FF2B5EF4-FFF2-40B4-BE49-F238E27FC236}">
                  <a16:creationId xmlns:a16="http://schemas.microsoft.com/office/drawing/2014/main" id="{85560955-6EF4-5A68-7E8A-B3E88B2106C0}"/>
                </a:ext>
              </a:extLst>
            </p:cNvPr>
            <p:cNvSpPr/>
            <p:nvPr/>
          </p:nvSpPr>
          <p:spPr>
            <a:xfrm>
              <a:off x="8263324" y="2520421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6" name="pl474">
              <a:extLst>
                <a:ext uri="{FF2B5EF4-FFF2-40B4-BE49-F238E27FC236}">
                  <a16:creationId xmlns:a16="http://schemas.microsoft.com/office/drawing/2014/main" id="{A465606A-FD01-F301-DBCC-4D23800E315E}"/>
                </a:ext>
              </a:extLst>
            </p:cNvPr>
            <p:cNvSpPr/>
            <p:nvPr/>
          </p:nvSpPr>
          <p:spPr>
            <a:xfrm>
              <a:off x="9171195" y="2988100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7" name="pl475">
              <a:extLst>
                <a:ext uri="{FF2B5EF4-FFF2-40B4-BE49-F238E27FC236}">
                  <a16:creationId xmlns:a16="http://schemas.microsoft.com/office/drawing/2014/main" id="{D6B8CDA4-3C0F-64A0-F68D-1F1B939194FA}"/>
                </a:ext>
              </a:extLst>
            </p:cNvPr>
            <p:cNvSpPr/>
            <p:nvPr/>
          </p:nvSpPr>
          <p:spPr>
            <a:xfrm>
              <a:off x="8466812" y="3017330"/>
              <a:ext cx="704382" cy="0"/>
            </a:xfrm>
            <a:custGeom>
              <a:avLst/>
              <a:gdLst/>
              <a:ahLst/>
              <a:cxnLst/>
              <a:rect l="0" t="0" r="0" b="0"/>
              <a:pathLst>
                <a:path w="704382">
                  <a:moveTo>
                    <a:pt x="704382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8" name="pl476">
              <a:extLst>
                <a:ext uri="{FF2B5EF4-FFF2-40B4-BE49-F238E27FC236}">
                  <a16:creationId xmlns:a16="http://schemas.microsoft.com/office/drawing/2014/main" id="{25299CC8-FF97-E951-7CA9-A78730AB2F71}"/>
                </a:ext>
              </a:extLst>
            </p:cNvPr>
            <p:cNvSpPr/>
            <p:nvPr/>
          </p:nvSpPr>
          <p:spPr>
            <a:xfrm>
              <a:off x="8466812" y="2988100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9" name="pl477">
              <a:extLst>
                <a:ext uri="{FF2B5EF4-FFF2-40B4-BE49-F238E27FC236}">
                  <a16:creationId xmlns:a16="http://schemas.microsoft.com/office/drawing/2014/main" id="{FCBB1029-030C-80C8-D1B5-FC825A864DAD}"/>
                </a:ext>
              </a:extLst>
            </p:cNvPr>
            <p:cNvSpPr/>
            <p:nvPr/>
          </p:nvSpPr>
          <p:spPr>
            <a:xfrm>
              <a:off x="8638995" y="3221940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0" name="pl478">
              <a:extLst>
                <a:ext uri="{FF2B5EF4-FFF2-40B4-BE49-F238E27FC236}">
                  <a16:creationId xmlns:a16="http://schemas.microsoft.com/office/drawing/2014/main" id="{EF7F42D3-19CA-3D01-E4BA-1E32031A00A5}"/>
                </a:ext>
              </a:extLst>
            </p:cNvPr>
            <p:cNvSpPr/>
            <p:nvPr/>
          </p:nvSpPr>
          <p:spPr>
            <a:xfrm>
              <a:off x="7956526" y="3251170"/>
              <a:ext cx="682468" cy="0"/>
            </a:xfrm>
            <a:custGeom>
              <a:avLst/>
              <a:gdLst/>
              <a:ahLst/>
              <a:cxnLst/>
              <a:rect l="0" t="0" r="0" b="0"/>
              <a:pathLst>
                <a:path w="682468">
                  <a:moveTo>
                    <a:pt x="682468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" name="pl479">
              <a:extLst>
                <a:ext uri="{FF2B5EF4-FFF2-40B4-BE49-F238E27FC236}">
                  <a16:creationId xmlns:a16="http://schemas.microsoft.com/office/drawing/2014/main" id="{AF70D888-63F5-A08C-394E-F5B5B121A19C}"/>
                </a:ext>
              </a:extLst>
            </p:cNvPr>
            <p:cNvSpPr/>
            <p:nvPr/>
          </p:nvSpPr>
          <p:spPr>
            <a:xfrm>
              <a:off x="7956526" y="3221940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4" name="pl492">
              <a:extLst>
                <a:ext uri="{FF2B5EF4-FFF2-40B4-BE49-F238E27FC236}">
                  <a16:creationId xmlns:a16="http://schemas.microsoft.com/office/drawing/2014/main" id="{4186480D-88F0-E8EF-3CE1-8CD77C38978B}"/>
                </a:ext>
              </a:extLst>
            </p:cNvPr>
            <p:cNvSpPr/>
            <p:nvPr/>
          </p:nvSpPr>
          <p:spPr>
            <a:xfrm>
              <a:off x="8798655" y="3694486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5" name="pl493">
              <a:extLst>
                <a:ext uri="{FF2B5EF4-FFF2-40B4-BE49-F238E27FC236}">
                  <a16:creationId xmlns:a16="http://schemas.microsoft.com/office/drawing/2014/main" id="{DB18F3D6-2940-714E-C144-EBD0CA9CEA03}"/>
                </a:ext>
              </a:extLst>
            </p:cNvPr>
            <p:cNvSpPr/>
            <p:nvPr/>
          </p:nvSpPr>
          <p:spPr>
            <a:xfrm>
              <a:off x="8278978" y="3723716"/>
              <a:ext cx="519677" cy="0"/>
            </a:xfrm>
            <a:custGeom>
              <a:avLst/>
              <a:gdLst/>
              <a:ahLst/>
              <a:cxnLst/>
              <a:rect l="0" t="0" r="0" b="0"/>
              <a:pathLst>
                <a:path w="519677">
                  <a:moveTo>
                    <a:pt x="519677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6" name="pl494">
              <a:extLst>
                <a:ext uri="{FF2B5EF4-FFF2-40B4-BE49-F238E27FC236}">
                  <a16:creationId xmlns:a16="http://schemas.microsoft.com/office/drawing/2014/main" id="{D50D8BB1-2369-3B40-FBA3-01D36686D4F3}"/>
                </a:ext>
              </a:extLst>
            </p:cNvPr>
            <p:cNvSpPr/>
            <p:nvPr/>
          </p:nvSpPr>
          <p:spPr>
            <a:xfrm>
              <a:off x="8278978" y="3694486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7" name="pl495">
              <a:extLst>
                <a:ext uri="{FF2B5EF4-FFF2-40B4-BE49-F238E27FC236}">
                  <a16:creationId xmlns:a16="http://schemas.microsoft.com/office/drawing/2014/main" id="{B223DA8A-6149-4285-9C82-DCFE752A423D}"/>
                </a:ext>
              </a:extLst>
            </p:cNvPr>
            <p:cNvSpPr/>
            <p:nvPr/>
          </p:nvSpPr>
          <p:spPr>
            <a:xfrm>
              <a:off x="8977099" y="3913905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8" name="pl496">
              <a:extLst>
                <a:ext uri="{FF2B5EF4-FFF2-40B4-BE49-F238E27FC236}">
                  <a16:creationId xmlns:a16="http://schemas.microsoft.com/office/drawing/2014/main" id="{C3D601AC-600A-17DA-71FE-2DE8489D8A79}"/>
                </a:ext>
              </a:extLst>
            </p:cNvPr>
            <p:cNvSpPr/>
            <p:nvPr/>
          </p:nvSpPr>
          <p:spPr>
            <a:xfrm>
              <a:off x="8203843" y="3943135"/>
              <a:ext cx="773255" cy="0"/>
            </a:xfrm>
            <a:custGeom>
              <a:avLst/>
              <a:gdLst/>
              <a:ahLst/>
              <a:cxnLst/>
              <a:rect l="0" t="0" r="0" b="0"/>
              <a:pathLst>
                <a:path w="773255">
                  <a:moveTo>
                    <a:pt x="773255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99" name="pl497">
              <a:extLst>
                <a:ext uri="{FF2B5EF4-FFF2-40B4-BE49-F238E27FC236}">
                  <a16:creationId xmlns:a16="http://schemas.microsoft.com/office/drawing/2014/main" id="{B97CA075-2C8A-AF0F-AA82-E09250C1D6EB}"/>
                </a:ext>
              </a:extLst>
            </p:cNvPr>
            <p:cNvSpPr/>
            <p:nvPr/>
          </p:nvSpPr>
          <p:spPr>
            <a:xfrm>
              <a:off x="8203843" y="3913905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0" name="pl498">
              <a:extLst>
                <a:ext uri="{FF2B5EF4-FFF2-40B4-BE49-F238E27FC236}">
                  <a16:creationId xmlns:a16="http://schemas.microsoft.com/office/drawing/2014/main" id="{9E268271-FB4A-622C-DA36-E9AECC1E6531}"/>
                </a:ext>
              </a:extLst>
            </p:cNvPr>
            <p:cNvSpPr/>
            <p:nvPr/>
          </p:nvSpPr>
          <p:spPr>
            <a:xfrm>
              <a:off x="9193108" y="4381585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1" name="pl499">
              <a:extLst>
                <a:ext uri="{FF2B5EF4-FFF2-40B4-BE49-F238E27FC236}">
                  <a16:creationId xmlns:a16="http://schemas.microsoft.com/office/drawing/2014/main" id="{74AB01DA-0398-45DF-15AE-C75C8CD4B463}"/>
                </a:ext>
              </a:extLst>
            </p:cNvPr>
            <p:cNvSpPr/>
            <p:nvPr/>
          </p:nvSpPr>
          <p:spPr>
            <a:xfrm>
              <a:off x="8147492" y="4410815"/>
              <a:ext cx="1045617" cy="0"/>
            </a:xfrm>
            <a:custGeom>
              <a:avLst/>
              <a:gdLst/>
              <a:ahLst/>
              <a:cxnLst/>
              <a:rect l="0" t="0" r="0" b="0"/>
              <a:pathLst>
                <a:path w="1045617">
                  <a:moveTo>
                    <a:pt x="1045617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2" name="pl500">
              <a:extLst>
                <a:ext uri="{FF2B5EF4-FFF2-40B4-BE49-F238E27FC236}">
                  <a16:creationId xmlns:a16="http://schemas.microsoft.com/office/drawing/2014/main" id="{AACC27EE-84DB-C260-6761-C4931948B3BD}"/>
                </a:ext>
              </a:extLst>
            </p:cNvPr>
            <p:cNvSpPr/>
            <p:nvPr/>
          </p:nvSpPr>
          <p:spPr>
            <a:xfrm>
              <a:off x="8147492" y="4381585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3" name="pl501">
              <a:extLst>
                <a:ext uri="{FF2B5EF4-FFF2-40B4-BE49-F238E27FC236}">
                  <a16:creationId xmlns:a16="http://schemas.microsoft.com/office/drawing/2014/main" id="{49527B9C-55EE-2A2C-456C-D39DE666B44B}"/>
                </a:ext>
              </a:extLst>
            </p:cNvPr>
            <p:cNvSpPr/>
            <p:nvPr/>
          </p:nvSpPr>
          <p:spPr>
            <a:xfrm>
              <a:off x="8814309" y="462263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4" name="pl502">
              <a:extLst>
                <a:ext uri="{FF2B5EF4-FFF2-40B4-BE49-F238E27FC236}">
                  <a16:creationId xmlns:a16="http://schemas.microsoft.com/office/drawing/2014/main" id="{F0DCEA00-5DD3-9EAF-135B-CB74F98D1421}"/>
                </a:ext>
              </a:extLst>
            </p:cNvPr>
            <p:cNvSpPr/>
            <p:nvPr/>
          </p:nvSpPr>
          <p:spPr>
            <a:xfrm>
              <a:off x="8169406" y="4651864"/>
              <a:ext cx="644901" cy="0"/>
            </a:xfrm>
            <a:custGeom>
              <a:avLst/>
              <a:gdLst/>
              <a:ahLst/>
              <a:cxnLst/>
              <a:rect l="0" t="0" r="0" b="0"/>
              <a:pathLst>
                <a:path w="644901">
                  <a:moveTo>
                    <a:pt x="644901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5" name="pl503">
              <a:extLst>
                <a:ext uri="{FF2B5EF4-FFF2-40B4-BE49-F238E27FC236}">
                  <a16:creationId xmlns:a16="http://schemas.microsoft.com/office/drawing/2014/main" id="{BD0A44DA-F566-C4A2-2902-0B75E0C75109}"/>
                </a:ext>
              </a:extLst>
            </p:cNvPr>
            <p:cNvSpPr/>
            <p:nvPr/>
          </p:nvSpPr>
          <p:spPr>
            <a:xfrm>
              <a:off x="8169406" y="462263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6" name="pl504">
              <a:extLst>
                <a:ext uri="{FF2B5EF4-FFF2-40B4-BE49-F238E27FC236}">
                  <a16:creationId xmlns:a16="http://schemas.microsoft.com/office/drawing/2014/main" id="{38938451-A728-E1A0-BF2D-8FEE176E3DF5}"/>
                </a:ext>
              </a:extLst>
            </p:cNvPr>
            <p:cNvSpPr/>
            <p:nvPr/>
          </p:nvSpPr>
          <p:spPr>
            <a:xfrm>
              <a:off x="8914487" y="509031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7" name="pl505">
              <a:extLst>
                <a:ext uri="{FF2B5EF4-FFF2-40B4-BE49-F238E27FC236}">
                  <a16:creationId xmlns:a16="http://schemas.microsoft.com/office/drawing/2014/main" id="{37F850D9-953E-B62C-19F6-C992B5BE23EB}"/>
                </a:ext>
              </a:extLst>
            </p:cNvPr>
            <p:cNvSpPr/>
            <p:nvPr/>
          </p:nvSpPr>
          <p:spPr>
            <a:xfrm>
              <a:off x="8278978" y="5119544"/>
              <a:ext cx="635509" cy="0"/>
            </a:xfrm>
            <a:custGeom>
              <a:avLst/>
              <a:gdLst/>
              <a:ahLst/>
              <a:cxnLst/>
              <a:rect l="0" t="0" r="0" b="0"/>
              <a:pathLst>
                <a:path w="635509">
                  <a:moveTo>
                    <a:pt x="635509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8" name="pl506">
              <a:extLst>
                <a:ext uri="{FF2B5EF4-FFF2-40B4-BE49-F238E27FC236}">
                  <a16:creationId xmlns:a16="http://schemas.microsoft.com/office/drawing/2014/main" id="{E02B7DD6-F78B-533B-E577-640C5029E860}"/>
                </a:ext>
              </a:extLst>
            </p:cNvPr>
            <p:cNvSpPr/>
            <p:nvPr/>
          </p:nvSpPr>
          <p:spPr>
            <a:xfrm>
              <a:off x="8278978" y="509031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09" name="pl507">
              <a:extLst>
                <a:ext uri="{FF2B5EF4-FFF2-40B4-BE49-F238E27FC236}">
                  <a16:creationId xmlns:a16="http://schemas.microsoft.com/office/drawing/2014/main" id="{37F8F57C-BC42-7CCC-C51B-57010FEC5661}"/>
                </a:ext>
              </a:extLst>
            </p:cNvPr>
            <p:cNvSpPr/>
            <p:nvPr/>
          </p:nvSpPr>
          <p:spPr>
            <a:xfrm>
              <a:off x="8576383" y="531694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0" name="pl508">
              <a:extLst>
                <a:ext uri="{FF2B5EF4-FFF2-40B4-BE49-F238E27FC236}">
                  <a16:creationId xmlns:a16="http://schemas.microsoft.com/office/drawing/2014/main" id="{ADBCE03E-E5E2-D035-3D25-076C833C296D}"/>
                </a:ext>
              </a:extLst>
            </p:cNvPr>
            <p:cNvSpPr/>
            <p:nvPr/>
          </p:nvSpPr>
          <p:spPr>
            <a:xfrm>
              <a:off x="7928351" y="5346174"/>
              <a:ext cx="648032" cy="0"/>
            </a:xfrm>
            <a:custGeom>
              <a:avLst/>
              <a:gdLst/>
              <a:ahLst/>
              <a:cxnLst/>
              <a:rect l="0" t="0" r="0" b="0"/>
              <a:pathLst>
                <a:path w="648032">
                  <a:moveTo>
                    <a:pt x="648032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1" name="pl509">
              <a:extLst>
                <a:ext uri="{FF2B5EF4-FFF2-40B4-BE49-F238E27FC236}">
                  <a16:creationId xmlns:a16="http://schemas.microsoft.com/office/drawing/2014/main" id="{76BF13DF-9E87-4E16-6985-ABC2967A1BA4}"/>
                </a:ext>
              </a:extLst>
            </p:cNvPr>
            <p:cNvSpPr/>
            <p:nvPr/>
          </p:nvSpPr>
          <p:spPr>
            <a:xfrm>
              <a:off x="7928351" y="531694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2" name="pl510">
              <a:extLst>
                <a:ext uri="{FF2B5EF4-FFF2-40B4-BE49-F238E27FC236}">
                  <a16:creationId xmlns:a16="http://schemas.microsoft.com/office/drawing/2014/main" id="{D4CD54A3-D65F-BBC9-ADAB-15A39DA4A451}"/>
                </a:ext>
              </a:extLst>
            </p:cNvPr>
            <p:cNvSpPr/>
            <p:nvPr/>
          </p:nvSpPr>
          <p:spPr>
            <a:xfrm>
              <a:off x="9199370" y="579183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3" name="pl511">
              <a:extLst>
                <a:ext uri="{FF2B5EF4-FFF2-40B4-BE49-F238E27FC236}">
                  <a16:creationId xmlns:a16="http://schemas.microsoft.com/office/drawing/2014/main" id="{BCE2B8E2-71B8-E8E8-04F5-71E216D212FD}"/>
                </a:ext>
              </a:extLst>
            </p:cNvPr>
            <p:cNvSpPr/>
            <p:nvPr/>
          </p:nvSpPr>
          <p:spPr>
            <a:xfrm>
              <a:off x="8410462" y="5821063"/>
              <a:ext cx="788907" cy="0"/>
            </a:xfrm>
            <a:custGeom>
              <a:avLst/>
              <a:gdLst/>
              <a:ahLst/>
              <a:cxnLst/>
              <a:rect l="0" t="0" r="0" b="0"/>
              <a:pathLst>
                <a:path w="788908">
                  <a:moveTo>
                    <a:pt x="788908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4" name="pl512">
              <a:extLst>
                <a:ext uri="{FF2B5EF4-FFF2-40B4-BE49-F238E27FC236}">
                  <a16:creationId xmlns:a16="http://schemas.microsoft.com/office/drawing/2014/main" id="{3861317A-CC22-B4BE-5874-82CBB4E3DA37}"/>
                </a:ext>
              </a:extLst>
            </p:cNvPr>
            <p:cNvSpPr/>
            <p:nvPr/>
          </p:nvSpPr>
          <p:spPr>
            <a:xfrm>
              <a:off x="8410462" y="579183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5" name="pl513">
              <a:extLst>
                <a:ext uri="{FF2B5EF4-FFF2-40B4-BE49-F238E27FC236}">
                  <a16:creationId xmlns:a16="http://schemas.microsoft.com/office/drawing/2014/main" id="{D9F5CA43-E3A8-F9C9-9019-05922C7F12E4}"/>
                </a:ext>
              </a:extLst>
            </p:cNvPr>
            <p:cNvSpPr/>
            <p:nvPr/>
          </p:nvSpPr>
          <p:spPr>
            <a:xfrm>
              <a:off x="8770480" y="601846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6" name="pl514">
              <a:extLst>
                <a:ext uri="{FF2B5EF4-FFF2-40B4-BE49-F238E27FC236}">
                  <a16:creationId xmlns:a16="http://schemas.microsoft.com/office/drawing/2014/main" id="{6BC0FE6F-067E-D13B-0D20-8AB1FBBB8E95}"/>
                </a:ext>
              </a:extLst>
            </p:cNvPr>
            <p:cNvSpPr/>
            <p:nvPr/>
          </p:nvSpPr>
          <p:spPr>
            <a:xfrm>
              <a:off x="8044183" y="6047693"/>
              <a:ext cx="726296" cy="0"/>
            </a:xfrm>
            <a:custGeom>
              <a:avLst/>
              <a:gdLst/>
              <a:ahLst/>
              <a:cxnLst/>
              <a:rect l="0" t="0" r="0" b="0"/>
              <a:pathLst>
                <a:path w="726296">
                  <a:moveTo>
                    <a:pt x="726296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7" name="pl515">
              <a:extLst>
                <a:ext uri="{FF2B5EF4-FFF2-40B4-BE49-F238E27FC236}">
                  <a16:creationId xmlns:a16="http://schemas.microsoft.com/office/drawing/2014/main" id="{761C7DA9-D32B-A50C-FBCF-4D95BBEE3890}"/>
                </a:ext>
              </a:extLst>
            </p:cNvPr>
            <p:cNvSpPr/>
            <p:nvPr/>
          </p:nvSpPr>
          <p:spPr>
            <a:xfrm>
              <a:off x="8044183" y="601846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8" name="pl516">
              <a:extLst>
                <a:ext uri="{FF2B5EF4-FFF2-40B4-BE49-F238E27FC236}">
                  <a16:creationId xmlns:a16="http://schemas.microsoft.com/office/drawing/2014/main" id="{4A1CD581-2298-CA48-B868-A39E7BCF4A81}"/>
                </a:ext>
              </a:extLst>
            </p:cNvPr>
            <p:cNvSpPr/>
            <p:nvPr/>
          </p:nvSpPr>
          <p:spPr>
            <a:xfrm>
              <a:off x="9008405" y="648614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19" name="pl517">
              <a:extLst>
                <a:ext uri="{FF2B5EF4-FFF2-40B4-BE49-F238E27FC236}">
                  <a16:creationId xmlns:a16="http://schemas.microsoft.com/office/drawing/2014/main" id="{5A328DD1-3892-D63F-8CD4-4F54B30E2ABE}"/>
                </a:ext>
              </a:extLst>
            </p:cNvPr>
            <p:cNvSpPr/>
            <p:nvPr/>
          </p:nvSpPr>
          <p:spPr>
            <a:xfrm>
              <a:off x="8141231" y="6515373"/>
              <a:ext cx="867172" cy="0"/>
            </a:xfrm>
            <a:custGeom>
              <a:avLst/>
              <a:gdLst/>
              <a:ahLst/>
              <a:cxnLst/>
              <a:rect l="0" t="0" r="0" b="0"/>
              <a:pathLst>
                <a:path w="867173">
                  <a:moveTo>
                    <a:pt x="867173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0" name="pl518">
              <a:extLst>
                <a:ext uri="{FF2B5EF4-FFF2-40B4-BE49-F238E27FC236}">
                  <a16:creationId xmlns:a16="http://schemas.microsoft.com/office/drawing/2014/main" id="{97BC10A9-2507-99D0-F6D8-87362BCF2E9E}"/>
                </a:ext>
              </a:extLst>
            </p:cNvPr>
            <p:cNvSpPr/>
            <p:nvPr/>
          </p:nvSpPr>
          <p:spPr>
            <a:xfrm>
              <a:off x="8141231" y="6486144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1" name="pl519">
              <a:extLst>
                <a:ext uri="{FF2B5EF4-FFF2-40B4-BE49-F238E27FC236}">
                  <a16:creationId xmlns:a16="http://schemas.microsoft.com/office/drawing/2014/main" id="{F4F2B218-04BD-48DF-7F95-809FE17471EB}"/>
                </a:ext>
              </a:extLst>
            </p:cNvPr>
            <p:cNvSpPr/>
            <p:nvPr/>
          </p:nvSpPr>
          <p:spPr>
            <a:xfrm>
              <a:off x="8592036" y="6719982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2" name="pl520">
              <a:extLst>
                <a:ext uri="{FF2B5EF4-FFF2-40B4-BE49-F238E27FC236}">
                  <a16:creationId xmlns:a16="http://schemas.microsoft.com/office/drawing/2014/main" id="{D2451AE1-6132-D589-ECC6-DBFEFA491C71}"/>
                </a:ext>
              </a:extLst>
            </p:cNvPr>
            <p:cNvSpPr/>
            <p:nvPr/>
          </p:nvSpPr>
          <p:spPr>
            <a:xfrm>
              <a:off x="8075489" y="6749213"/>
              <a:ext cx="516547" cy="0"/>
            </a:xfrm>
            <a:custGeom>
              <a:avLst/>
              <a:gdLst/>
              <a:ahLst/>
              <a:cxnLst/>
              <a:rect l="0" t="0" r="0" b="0"/>
              <a:pathLst>
                <a:path w="516547">
                  <a:moveTo>
                    <a:pt x="516547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3" name="pl521">
              <a:extLst>
                <a:ext uri="{FF2B5EF4-FFF2-40B4-BE49-F238E27FC236}">
                  <a16:creationId xmlns:a16="http://schemas.microsoft.com/office/drawing/2014/main" id="{0C5FF81D-104D-A56B-6642-DA2D6A5C1816}"/>
                </a:ext>
              </a:extLst>
            </p:cNvPr>
            <p:cNvSpPr/>
            <p:nvPr/>
          </p:nvSpPr>
          <p:spPr>
            <a:xfrm>
              <a:off x="8075489" y="6719982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4" name="pl522">
              <a:extLst>
                <a:ext uri="{FF2B5EF4-FFF2-40B4-BE49-F238E27FC236}">
                  <a16:creationId xmlns:a16="http://schemas.microsoft.com/office/drawing/2014/main" id="{0F599D2F-44E5-73FC-E986-5F359A64AD04}"/>
                </a:ext>
              </a:extLst>
            </p:cNvPr>
            <p:cNvSpPr/>
            <p:nvPr/>
          </p:nvSpPr>
          <p:spPr>
            <a:xfrm>
              <a:off x="9136759" y="6953822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5" name="pl523">
              <a:extLst>
                <a:ext uri="{FF2B5EF4-FFF2-40B4-BE49-F238E27FC236}">
                  <a16:creationId xmlns:a16="http://schemas.microsoft.com/office/drawing/2014/main" id="{627DCF1C-C537-BE16-2C07-B982DC2EC8DB}"/>
                </a:ext>
              </a:extLst>
            </p:cNvPr>
            <p:cNvSpPr/>
            <p:nvPr/>
          </p:nvSpPr>
          <p:spPr>
            <a:xfrm>
              <a:off x="8225757" y="6983053"/>
              <a:ext cx="911001" cy="0"/>
            </a:xfrm>
            <a:custGeom>
              <a:avLst/>
              <a:gdLst/>
              <a:ahLst/>
              <a:cxnLst/>
              <a:rect l="0" t="0" r="0" b="0"/>
              <a:pathLst>
                <a:path w="911001">
                  <a:moveTo>
                    <a:pt x="911001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6" name="pl524">
              <a:extLst>
                <a:ext uri="{FF2B5EF4-FFF2-40B4-BE49-F238E27FC236}">
                  <a16:creationId xmlns:a16="http://schemas.microsoft.com/office/drawing/2014/main" id="{0B52191A-5C6A-CD42-4D86-900793A2B0AB}"/>
                </a:ext>
              </a:extLst>
            </p:cNvPr>
            <p:cNvSpPr/>
            <p:nvPr/>
          </p:nvSpPr>
          <p:spPr>
            <a:xfrm>
              <a:off x="8225757" y="6953822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7" name="pl525">
              <a:extLst>
                <a:ext uri="{FF2B5EF4-FFF2-40B4-BE49-F238E27FC236}">
                  <a16:creationId xmlns:a16="http://schemas.microsoft.com/office/drawing/2014/main" id="{C6664A55-9C59-A8E3-CF35-2C7328112888}"/>
                </a:ext>
              </a:extLst>
            </p:cNvPr>
            <p:cNvSpPr/>
            <p:nvPr/>
          </p:nvSpPr>
          <p:spPr>
            <a:xfrm>
              <a:off x="8970837" y="7187662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8" name="pl526">
              <a:extLst>
                <a:ext uri="{FF2B5EF4-FFF2-40B4-BE49-F238E27FC236}">
                  <a16:creationId xmlns:a16="http://schemas.microsoft.com/office/drawing/2014/main" id="{C39F85E4-265B-F04D-BEA3-E8697D8CBA49}"/>
                </a:ext>
              </a:extLst>
            </p:cNvPr>
            <p:cNvSpPr/>
            <p:nvPr/>
          </p:nvSpPr>
          <p:spPr>
            <a:xfrm>
              <a:off x="7574594" y="7216893"/>
              <a:ext cx="1396243" cy="0"/>
            </a:xfrm>
            <a:custGeom>
              <a:avLst/>
              <a:gdLst/>
              <a:ahLst/>
              <a:cxnLst/>
              <a:rect l="0" t="0" r="0" b="0"/>
              <a:pathLst>
                <a:path w="1396243">
                  <a:moveTo>
                    <a:pt x="1396243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29" name="pl527">
              <a:extLst>
                <a:ext uri="{FF2B5EF4-FFF2-40B4-BE49-F238E27FC236}">
                  <a16:creationId xmlns:a16="http://schemas.microsoft.com/office/drawing/2014/main" id="{E470F1AD-86E9-B354-7571-920408B290E3}"/>
                </a:ext>
              </a:extLst>
            </p:cNvPr>
            <p:cNvSpPr/>
            <p:nvPr/>
          </p:nvSpPr>
          <p:spPr>
            <a:xfrm>
              <a:off x="7574594" y="7187662"/>
              <a:ext cx="0" cy="58459"/>
            </a:xfrm>
            <a:custGeom>
              <a:avLst/>
              <a:gdLst/>
              <a:ahLst/>
              <a:cxnLst/>
              <a:rect l="0" t="0" r="0" b="0"/>
              <a:pathLst>
                <a:path h="58459">
                  <a:moveTo>
                    <a:pt x="0" y="58459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0" name="pl528">
              <a:extLst>
                <a:ext uri="{FF2B5EF4-FFF2-40B4-BE49-F238E27FC236}">
                  <a16:creationId xmlns:a16="http://schemas.microsoft.com/office/drawing/2014/main" id="{175BB180-463A-E73E-56BF-B2F49E0530D5}"/>
                </a:ext>
              </a:extLst>
            </p:cNvPr>
            <p:cNvSpPr/>
            <p:nvPr/>
          </p:nvSpPr>
          <p:spPr>
            <a:xfrm flipH="1">
              <a:off x="8124848" y="1397522"/>
              <a:ext cx="53950" cy="6137128"/>
            </a:xfrm>
            <a:custGeom>
              <a:avLst/>
              <a:gdLst/>
              <a:ahLst/>
              <a:cxnLst/>
              <a:rect l="0" t="0" r="0" b="0"/>
              <a:pathLst>
                <a:path h="7431585">
                  <a:moveTo>
                    <a:pt x="0" y="743158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1" name="pl529">
              <a:extLst>
                <a:ext uri="{FF2B5EF4-FFF2-40B4-BE49-F238E27FC236}">
                  <a16:creationId xmlns:a16="http://schemas.microsoft.com/office/drawing/2014/main" id="{EDDEE407-2CD7-9E64-1C82-CA7FC30B9804}"/>
                </a:ext>
              </a:extLst>
            </p:cNvPr>
            <p:cNvSpPr/>
            <p:nvPr/>
          </p:nvSpPr>
          <p:spPr>
            <a:xfrm>
              <a:off x="7239621" y="7567863"/>
              <a:ext cx="2817530" cy="0"/>
            </a:xfrm>
            <a:custGeom>
              <a:avLst/>
              <a:gdLst/>
              <a:ahLst/>
              <a:cxnLst/>
              <a:rect l="0" t="0" r="0" b="0"/>
              <a:pathLst>
                <a:path w="2817530">
                  <a:moveTo>
                    <a:pt x="0" y="0"/>
                  </a:moveTo>
                  <a:lnTo>
                    <a:pt x="281753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2" name="pl530">
              <a:extLst>
                <a:ext uri="{FF2B5EF4-FFF2-40B4-BE49-F238E27FC236}">
                  <a16:creationId xmlns:a16="http://schemas.microsoft.com/office/drawing/2014/main" id="{56948FC1-592F-1291-5252-EBFCBC26F3FC}"/>
                </a:ext>
              </a:extLst>
            </p:cNvPr>
            <p:cNvSpPr/>
            <p:nvPr/>
          </p:nvSpPr>
          <p:spPr>
            <a:xfrm>
              <a:off x="7552679" y="7567863"/>
              <a:ext cx="0" cy="64007"/>
            </a:xfrm>
            <a:custGeom>
              <a:avLst/>
              <a:gdLst/>
              <a:ahLst/>
              <a:cxnLst/>
              <a:rect l="0" t="0" r="0" b="0"/>
              <a:pathLst>
                <a:path h="64007">
                  <a:moveTo>
                    <a:pt x="0" y="64007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3" name="pl531">
              <a:extLst>
                <a:ext uri="{FF2B5EF4-FFF2-40B4-BE49-F238E27FC236}">
                  <a16:creationId xmlns:a16="http://schemas.microsoft.com/office/drawing/2014/main" id="{817FC68F-440A-FBD8-0FE2-91F48A04B8F9}"/>
                </a:ext>
              </a:extLst>
            </p:cNvPr>
            <p:cNvSpPr/>
            <p:nvPr/>
          </p:nvSpPr>
          <p:spPr>
            <a:xfrm>
              <a:off x="8178798" y="7567863"/>
              <a:ext cx="0" cy="64007"/>
            </a:xfrm>
            <a:custGeom>
              <a:avLst/>
              <a:gdLst/>
              <a:ahLst/>
              <a:cxnLst/>
              <a:rect l="0" t="0" r="0" b="0"/>
              <a:pathLst>
                <a:path h="64007">
                  <a:moveTo>
                    <a:pt x="0" y="64007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4" name="pl532">
              <a:extLst>
                <a:ext uri="{FF2B5EF4-FFF2-40B4-BE49-F238E27FC236}">
                  <a16:creationId xmlns:a16="http://schemas.microsoft.com/office/drawing/2014/main" id="{531331B2-E04E-7524-8DF9-F360E0D9EA95}"/>
                </a:ext>
              </a:extLst>
            </p:cNvPr>
            <p:cNvSpPr/>
            <p:nvPr/>
          </p:nvSpPr>
          <p:spPr>
            <a:xfrm>
              <a:off x="8804915" y="7567863"/>
              <a:ext cx="0" cy="64007"/>
            </a:xfrm>
            <a:custGeom>
              <a:avLst/>
              <a:gdLst/>
              <a:ahLst/>
              <a:cxnLst/>
              <a:rect l="0" t="0" r="0" b="0"/>
              <a:pathLst>
                <a:path h="64007">
                  <a:moveTo>
                    <a:pt x="0" y="64007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5" name="pl533">
              <a:extLst>
                <a:ext uri="{FF2B5EF4-FFF2-40B4-BE49-F238E27FC236}">
                  <a16:creationId xmlns:a16="http://schemas.microsoft.com/office/drawing/2014/main" id="{BD6E357A-D09D-2496-2B98-ACA0172590FE}"/>
                </a:ext>
              </a:extLst>
            </p:cNvPr>
            <p:cNvSpPr/>
            <p:nvPr/>
          </p:nvSpPr>
          <p:spPr>
            <a:xfrm>
              <a:off x="9431034" y="7567863"/>
              <a:ext cx="0" cy="64007"/>
            </a:xfrm>
            <a:custGeom>
              <a:avLst/>
              <a:gdLst/>
              <a:ahLst/>
              <a:cxnLst/>
              <a:rect l="0" t="0" r="0" b="0"/>
              <a:pathLst>
                <a:path h="64007">
                  <a:moveTo>
                    <a:pt x="0" y="64007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36" name="tx534">
              <a:extLst>
                <a:ext uri="{FF2B5EF4-FFF2-40B4-BE49-F238E27FC236}">
                  <a16:creationId xmlns:a16="http://schemas.microsoft.com/office/drawing/2014/main" id="{4CC6B499-9084-0DEB-AA33-56EEDD72843C}"/>
                </a:ext>
              </a:extLst>
            </p:cNvPr>
            <p:cNvSpPr/>
            <p:nvPr/>
          </p:nvSpPr>
          <p:spPr>
            <a:xfrm>
              <a:off x="7447637" y="7657860"/>
              <a:ext cx="210085" cy="8911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-0.2</a:t>
              </a:r>
            </a:p>
          </p:txBody>
        </p:sp>
        <p:sp>
          <p:nvSpPr>
            <p:cNvPr id="537" name="tx535">
              <a:extLst>
                <a:ext uri="{FF2B5EF4-FFF2-40B4-BE49-F238E27FC236}">
                  <a16:creationId xmlns:a16="http://schemas.microsoft.com/office/drawing/2014/main" id="{C5E43024-D128-FB9E-BC1F-CAC396AD0C72}"/>
                </a:ext>
              </a:extLst>
            </p:cNvPr>
            <p:cNvSpPr/>
            <p:nvPr/>
          </p:nvSpPr>
          <p:spPr>
            <a:xfrm>
              <a:off x="8094055" y="7657860"/>
              <a:ext cx="169484" cy="8911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0.0</a:t>
              </a:r>
            </a:p>
          </p:txBody>
        </p:sp>
        <p:sp>
          <p:nvSpPr>
            <p:cNvPr id="538" name="tx536">
              <a:extLst>
                <a:ext uri="{FF2B5EF4-FFF2-40B4-BE49-F238E27FC236}">
                  <a16:creationId xmlns:a16="http://schemas.microsoft.com/office/drawing/2014/main" id="{42F57BBD-7D1D-53AE-4687-C2EE31D9F03F}"/>
                </a:ext>
              </a:extLst>
            </p:cNvPr>
            <p:cNvSpPr/>
            <p:nvPr/>
          </p:nvSpPr>
          <p:spPr>
            <a:xfrm>
              <a:off x="8720173" y="7657860"/>
              <a:ext cx="169484" cy="8911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0.2</a:t>
              </a:r>
            </a:p>
          </p:txBody>
        </p:sp>
        <p:sp>
          <p:nvSpPr>
            <p:cNvPr id="539" name="tx537">
              <a:extLst>
                <a:ext uri="{FF2B5EF4-FFF2-40B4-BE49-F238E27FC236}">
                  <a16:creationId xmlns:a16="http://schemas.microsoft.com/office/drawing/2014/main" id="{EAECCDBD-1CF8-3292-9DC9-8F91B5581447}"/>
                </a:ext>
              </a:extLst>
            </p:cNvPr>
            <p:cNvSpPr/>
            <p:nvPr/>
          </p:nvSpPr>
          <p:spPr>
            <a:xfrm>
              <a:off x="9346291" y="7657860"/>
              <a:ext cx="169484" cy="8911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960">
                  <a:solidFill>
                    <a:srgbClr val="4D4D4D">
                      <a:alpha val="100000"/>
                    </a:srgbClr>
                  </a:solidFill>
                  <a:latin typeface="Arial"/>
                  <a:cs typeface="Arial"/>
                </a:rPr>
                <a:t>0.4</a:t>
              </a:r>
            </a:p>
          </p:txBody>
        </p:sp>
        <p:sp>
          <p:nvSpPr>
            <p:cNvPr id="540" name="rc538">
              <a:extLst>
                <a:ext uri="{FF2B5EF4-FFF2-40B4-BE49-F238E27FC236}">
                  <a16:creationId xmlns:a16="http://schemas.microsoft.com/office/drawing/2014/main" id="{9F7B7565-1605-D34C-1E4D-1E750F31E665}"/>
                </a:ext>
              </a:extLst>
            </p:cNvPr>
            <p:cNvSpPr/>
            <p:nvPr/>
          </p:nvSpPr>
          <p:spPr>
            <a:xfrm>
              <a:off x="7135238" y="8981085"/>
              <a:ext cx="2991503" cy="389143"/>
            </a:xfrm>
            <a:prstGeom prst="rect">
              <a:avLst/>
            </a:prstGeom>
          </p:spPr>
          <p:txBody>
            <a:bodyPr/>
            <a:lstStyle/>
            <a:p>
              <a:endParaRPr/>
            </a:p>
          </p:txBody>
        </p:sp>
        <p:sp>
          <p:nvSpPr>
            <p:cNvPr id="541" name="rc539">
              <a:extLst>
                <a:ext uri="{FF2B5EF4-FFF2-40B4-BE49-F238E27FC236}">
                  <a16:creationId xmlns:a16="http://schemas.microsoft.com/office/drawing/2014/main" id="{E2C8AA0B-77EF-CA14-3876-7A3013DE2ACC}"/>
                </a:ext>
              </a:extLst>
            </p:cNvPr>
            <p:cNvSpPr/>
            <p:nvPr/>
          </p:nvSpPr>
          <p:spPr>
            <a:xfrm>
              <a:off x="7239621" y="9050675"/>
              <a:ext cx="2817530" cy="215170"/>
            </a:xfrm>
            <a:prstGeom prst="rect">
              <a:avLst/>
            </a:prstGeom>
          </p:spPr>
          <p:txBody>
            <a:bodyPr/>
            <a:lstStyle/>
            <a:p>
              <a:endParaRPr/>
            </a:p>
          </p:txBody>
        </p:sp>
        <p:sp>
          <p:nvSpPr>
            <p:cNvPr id="542" name="pl540">
              <a:extLst>
                <a:ext uri="{FF2B5EF4-FFF2-40B4-BE49-F238E27FC236}">
                  <a16:creationId xmlns:a16="http://schemas.microsoft.com/office/drawing/2014/main" id="{C22DFD2D-9414-866A-1526-ED3B41F1EA63}"/>
                </a:ext>
              </a:extLst>
            </p:cNvPr>
            <p:cNvSpPr/>
            <p:nvPr/>
          </p:nvSpPr>
          <p:spPr>
            <a:xfrm>
              <a:off x="7320122" y="7884362"/>
              <a:ext cx="778175" cy="0"/>
            </a:xfrm>
            <a:custGeom>
              <a:avLst/>
              <a:gdLst/>
              <a:ahLst/>
              <a:cxnLst/>
              <a:rect l="0" t="0" r="0" b="0"/>
              <a:pathLst>
                <a:path w="778175">
                  <a:moveTo>
                    <a:pt x="778175" y="0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3" name="pg541">
              <a:extLst>
                <a:ext uri="{FF2B5EF4-FFF2-40B4-BE49-F238E27FC236}">
                  <a16:creationId xmlns:a16="http://schemas.microsoft.com/office/drawing/2014/main" id="{FE5D0319-726C-B0D7-FC81-6EB720693039}"/>
                </a:ext>
              </a:extLst>
            </p:cNvPr>
            <p:cNvSpPr/>
            <p:nvPr/>
          </p:nvSpPr>
          <p:spPr>
            <a:xfrm>
              <a:off x="7320122" y="7860695"/>
              <a:ext cx="88324" cy="47332"/>
            </a:xfrm>
            <a:custGeom>
              <a:avLst/>
              <a:gdLst/>
              <a:ahLst/>
              <a:cxnLst/>
              <a:rect l="0" t="0" r="0" b="0"/>
              <a:pathLst>
                <a:path w="88324" h="47332">
                  <a:moveTo>
                    <a:pt x="88324" y="0"/>
                  </a:moveTo>
                  <a:lnTo>
                    <a:pt x="0" y="23666"/>
                  </a:lnTo>
                  <a:lnTo>
                    <a:pt x="88324" y="4733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4" name="pl542">
              <a:extLst>
                <a:ext uri="{FF2B5EF4-FFF2-40B4-BE49-F238E27FC236}">
                  <a16:creationId xmlns:a16="http://schemas.microsoft.com/office/drawing/2014/main" id="{014A14C6-8E2D-A719-0A9A-9D98A0FD9E1D}"/>
                </a:ext>
              </a:extLst>
            </p:cNvPr>
            <p:cNvSpPr/>
            <p:nvPr/>
          </p:nvSpPr>
          <p:spPr>
            <a:xfrm>
              <a:off x="8259299" y="7884362"/>
              <a:ext cx="1717352" cy="0"/>
            </a:xfrm>
            <a:custGeom>
              <a:avLst/>
              <a:gdLst/>
              <a:ahLst/>
              <a:cxnLst/>
              <a:rect l="0" t="0" r="0" b="0"/>
              <a:pathLst>
                <a:path w="1717352">
                  <a:moveTo>
                    <a:pt x="0" y="0"/>
                  </a:moveTo>
                  <a:lnTo>
                    <a:pt x="1717352" y="0"/>
                  </a:lnTo>
                </a:path>
              </a:pathLst>
            </a:custGeom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5" name="pg543">
              <a:extLst>
                <a:ext uri="{FF2B5EF4-FFF2-40B4-BE49-F238E27FC236}">
                  <a16:creationId xmlns:a16="http://schemas.microsoft.com/office/drawing/2014/main" id="{C249E377-2B34-E836-58AB-3B335683495C}"/>
                </a:ext>
              </a:extLst>
            </p:cNvPr>
            <p:cNvSpPr/>
            <p:nvPr/>
          </p:nvSpPr>
          <p:spPr>
            <a:xfrm>
              <a:off x="9888327" y="7860695"/>
              <a:ext cx="88324" cy="47332"/>
            </a:xfrm>
            <a:custGeom>
              <a:avLst/>
              <a:gdLst/>
              <a:ahLst/>
              <a:cxnLst/>
              <a:rect l="0" t="0" r="0" b="0"/>
              <a:pathLst>
                <a:path w="88324" h="47332">
                  <a:moveTo>
                    <a:pt x="0" y="47332"/>
                  </a:moveTo>
                  <a:lnTo>
                    <a:pt x="88324" y="2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355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46" name="tx544">
              <a:extLst>
                <a:ext uri="{FF2B5EF4-FFF2-40B4-BE49-F238E27FC236}">
                  <a16:creationId xmlns:a16="http://schemas.microsoft.com/office/drawing/2014/main" id="{74AAC189-651E-DF93-5913-D218D772F775}"/>
                </a:ext>
              </a:extLst>
            </p:cNvPr>
            <p:cNvSpPr/>
            <p:nvPr/>
          </p:nvSpPr>
          <p:spPr>
            <a:xfrm>
              <a:off x="7239621" y="8004756"/>
              <a:ext cx="668797" cy="8024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53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Usual Care</a:t>
              </a:r>
              <a:r>
                <a:rPr sz="853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Better</a:t>
              </a:r>
            </a:p>
          </p:txBody>
        </p:sp>
        <p:sp>
          <p:nvSpPr>
            <p:cNvPr id="547" name="tx545">
              <a:extLst>
                <a:ext uri="{FF2B5EF4-FFF2-40B4-BE49-F238E27FC236}">
                  <a16:creationId xmlns:a16="http://schemas.microsoft.com/office/drawing/2014/main" id="{FD5E3FDD-26C3-F02A-6F90-4493408BC56A}"/>
                </a:ext>
              </a:extLst>
            </p:cNvPr>
            <p:cNvSpPr/>
            <p:nvPr/>
          </p:nvSpPr>
          <p:spPr>
            <a:xfrm>
              <a:off x="9201558" y="8004810"/>
              <a:ext cx="855594" cy="8019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5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53" b="1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Notification Better</a:t>
              </a:r>
            </a:p>
          </p:txBody>
        </p:sp>
        <p:sp>
          <p:nvSpPr>
            <p:cNvPr id="256" name="tx254">
              <a:extLst>
                <a:ext uri="{FF2B5EF4-FFF2-40B4-BE49-F238E27FC236}">
                  <a16:creationId xmlns:a16="http://schemas.microsoft.com/office/drawing/2014/main" id="{01052A75-2910-FE6A-3F09-E1ACACB2CD14}"/>
                </a:ext>
              </a:extLst>
            </p:cNvPr>
            <p:cNvSpPr/>
            <p:nvPr/>
          </p:nvSpPr>
          <p:spPr>
            <a:xfrm>
              <a:off x="1299362" y="1764883"/>
              <a:ext cx="652313" cy="14116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Age, year</a:t>
              </a:r>
            </a:p>
          </p:txBody>
        </p:sp>
        <p:sp>
          <p:nvSpPr>
            <p:cNvPr id="258" name="tx256">
              <a:extLst>
                <a:ext uri="{FF2B5EF4-FFF2-40B4-BE49-F238E27FC236}">
                  <a16:creationId xmlns:a16="http://schemas.microsoft.com/office/drawing/2014/main" id="{7A7A0A7E-299A-6F0F-E770-5F49CCBA9687}"/>
                </a:ext>
              </a:extLst>
            </p:cNvPr>
            <p:cNvSpPr/>
            <p:nvPr/>
          </p:nvSpPr>
          <p:spPr>
            <a:xfrm>
              <a:off x="1299362" y="2027821"/>
              <a:ext cx="42788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&lt;65</a:t>
              </a:r>
            </a:p>
          </p:txBody>
        </p:sp>
        <p:sp>
          <p:nvSpPr>
            <p:cNvPr id="260" name="tx258">
              <a:extLst>
                <a:ext uri="{FF2B5EF4-FFF2-40B4-BE49-F238E27FC236}">
                  <a16:creationId xmlns:a16="http://schemas.microsoft.com/office/drawing/2014/main" id="{83DF4319-3AB6-C7C4-334F-9FF1FEE94154}"/>
                </a:ext>
              </a:extLst>
            </p:cNvPr>
            <p:cNvSpPr/>
            <p:nvPr/>
          </p:nvSpPr>
          <p:spPr>
            <a:xfrm>
              <a:off x="1299362" y="2260993"/>
              <a:ext cx="559147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65-80</a:t>
              </a:r>
            </a:p>
          </p:txBody>
        </p:sp>
        <p:sp>
          <p:nvSpPr>
            <p:cNvPr id="262" name="tx260">
              <a:extLst>
                <a:ext uri="{FF2B5EF4-FFF2-40B4-BE49-F238E27FC236}">
                  <a16:creationId xmlns:a16="http://schemas.microsoft.com/office/drawing/2014/main" id="{81A959B0-7868-D456-D7A0-22250AD2314A}"/>
                </a:ext>
              </a:extLst>
            </p:cNvPr>
            <p:cNvSpPr/>
            <p:nvPr/>
          </p:nvSpPr>
          <p:spPr>
            <a:xfrm>
              <a:off x="1299362" y="2494165"/>
              <a:ext cx="427880" cy="11139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&gt;80</a:t>
              </a:r>
            </a:p>
          </p:txBody>
        </p:sp>
        <p:sp>
          <p:nvSpPr>
            <p:cNvPr id="264" name="tx262">
              <a:extLst>
                <a:ext uri="{FF2B5EF4-FFF2-40B4-BE49-F238E27FC236}">
                  <a16:creationId xmlns:a16="http://schemas.microsoft.com/office/drawing/2014/main" id="{C15DFB02-BF9A-D708-987E-CBF0EACA70C9}"/>
                </a:ext>
              </a:extLst>
            </p:cNvPr>
            <p:cNvSpPr/>
            <p:nvPr/>
          </p:nvSpPr>
          <p:spPr>
            <a:xfrm>
              <a:off x="1299362" y="2725923"/>
              <a:ext cx="262607" cy="1128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Sex</a:t>
              </a:r>
            </a:p>
          </p:txBody>
        </p:sp>
        <p:sp>
          <p:nvSpPr>
            <p:cNvPr id="266" name="tx264">
              <a:extLst>
                <a:ext uri="{FF2B5EF4-FFF2-40B4-BE49-F238E27FC236}">
                  <a16:creationId xmlns:a16="http://schemas.microsoft.com/office/drawing/2014/main" id="{E55035A7-F1C6-B436-C897-9C8EA7733170}"/>
                </a:ext>
              </a:extLst>
            </p:cNvPr>
            <p:cNvSpPr/>
            <p:nvPr/>
          </p:nvSpPr>
          <p:spPr>
            <a:xfrm>
              <a:off x="1299362" y="2959169"/>
              <a:ext cx="626789" cy="11273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female</a:t>
              </a:r>
            </a:p>
          </p:txBody>
        </p:sp>
        <p:sp>
          <p:nvSpPr>
            <p:cNvPr id="267" name="tx265">
              <a:extLst>
                <a:ext uri="{FF2B5EF4-FFF2-40B4-BE49-F238E27FC236}">
                  <a16:creationId xmlns:a16="http://schemas.microsoft.com/office/drawing/2014/main" id="{B638003B-E9F7-A892-3947-EFEF82B60BD5}"/>
                </a:ext>
              </a:extLst>
            </p:cNvPr>
            <p:cNvSpPr/>
            <p:nvPr/>
          </p:nvSpPr>
          <p:spPr>
            <a:xfrm>
              <a:off x="1299362" y="3194202"/>
              <a:ext cx="499690" cy="11087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Arial"/>
                  <a:cs typeface="Arial"/>
                </a:rPr>
                <a:t>    male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0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2D23-2090-4949-0BBF-7E86FC9C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B1F7D-B469-12EB-A1E8-D218B2A2B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349500"/>
            <a:ext cx="5765800" cy="1741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Within the subgroup of patients with </a:t>
            </a:r>
            <a:r>
              <a:rPr lang="en-US" sz="2000" dirty="0" err="1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mAVG</a:t>
            </a:r>
            <a:r>
              <a:rPr lang="en-US" sz="20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&lt;40 mmHg that underwent diagnostic testing confirming severe AS, 76.6% (49 of 64) in the EPN arm underwent AVR compared to 56.8% (24 of 44) with usual care (OR 4.37; 95% CI 0.96-19.96; p=0.06).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7C4C69-3357-A14C-27C6-7AF7731ACC68}"/>
              </a:ext>
            </a:extLst>
          </p:cNvPr>
          <p:cNvSpPr/>
          <p:nvPr/>
        </p:nvSpPr>
        <p:spPr>
          <a:xfrm>
            <a:off x="369367" y="5346700"/>
            <a:ext cx="11453265" cy="584201"/>
          </a:xfrm>
          <a:prstGeom prst="rect">
            <a:avLst/>
          </a:prstGeom>
          <a:solidFill>
            <a:srgbClr val="6BAF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Confirmed 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severe AS defined by invasive hemodynamic assessment, dobutamine stress test, or aortic valve calcium score of ≥1200 Agatston units in women or ≥2000 Agatston units in men. </a:t>
            </a:r>
            <a:endParaRPr lang="en-US" sz="16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5C2505-70EB-97BA-8C37-3241C335A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15001"/>
              </p:ext>
            </p:extLst>
          </p:nvPr>
        </p:nvGraphicFramePr>
        <p:xfrm>
          <a:off x="7061200" y="1610814"/>
          <a:ext cx="3416300" cy="346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5817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3D0D-FD2F-629A-3461-ABF7C7C7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0C48-8483-E951-D552-7ABC42A6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764"/>
            <a:ext cx="10515600" cy="4839199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kern="100" dirty="0">
                <a:effectLst/>
                <a:ea typeface="Aptos" panose="020B0004020202020204" pitchFamily="34" charset="0"/>
              </a:rPr>
              <a:t>Study results may not be generalizable to less integrated health systems or within community or private healthcare settings. </a:t>
            </a:r>
          </a:p>
          <a:p>
            <a:pPr>
              <a:spcBef>
                <a:spcPts val="2200"/>
              </a:spcBef>
            </a:pPr>
            <a:r>
              <a:rPr lang="en-US" kern="100" dirty="0">
                <a:effectLst/>
                <a:ea typeface="Aptos" panose="020B0004020202020204" pitchFamily="34" charset="0"/>
              </a:rPr>
              <a:t>Providers may have become aware of the ongoing trial which may have influenced referral patterns and treatment decisions. </a:t>
            </a:r>
          </a:p>
          <a:p>
            <a:pPr>
              <a:spcBef>
                <a:spcPts val="2200"/>
              </a:spcBef>
            </a:pPr>
            <a:r>
              <a:rPr lang="en-US" kern="100" dirty="0">
                <a:effectLst/>
                <a:ea typeface="Aptos" panose="020B0004020202020204" pitchFamily="34" charset="0"/>
              </a:rPr>
              <a:t>Racial and ethnic homogeneity limits our ability to evaluate impact of EPN on disparities. </a:t>
            </a:r>
          </a:p>
          <a:p>
            <a:pPr>
              <a:spcBef>
                <a:spcPts val="2200"/>
              </a:spcBef>
            </a:pPr>
            <a:r>
              <a:rPr lang="en-US" kern="100" dirty="0">
                <a:effectLst/>
                <a:ea typeface="Aptos" panose="020B0004020202020204" pitchFamily="34" charset="0"/>
              </a:rPr>
              <a:t>Inclusion of asymptomatic and pseudo-severe AS patients biases study results towards th</a:t>
            </a:r>
            <a:r>
              <a:rPr lang="en-US" kern="100" dirty="0">
                <a:ea typeface="Aptos" panose="020B0004020202020204" pitchFamily="34" charset="0"/>
              </a:rPr>
              <a:t>e null and may lead to underestimation of EPN efficacy.</a:t>
            </a:r>
          </a:p>
        </p:txBody>
      </p:sp>
    </p:spTree>
    <p:extLst>
      <p:ext uri="{BB962C8B-B14F-4D97-AF65-F5344CB8AC3E}">
        <p14:creationId xmlns:p14="http://schemas.microsoft.com/office/powerpoint/2010/main" val="423125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4273-F5EF-90A2-DBE7-8A377E82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DB56-B5C5-D126-5E8E-EFFAFF02D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3303"/>
            <a:ext cx="10515600" cy="2747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Higher rates of AVR</a:t>
            </a:r>
          </a:p>
          <a:p>
            <a:r>
              <a:rPr lang="en-US" dirty="0"/>
              <a:t>Prolonged survival-time through 1-year</a:t>
            </a:r>
          </a:p>
          <a:p>
            <a:r>
              <a:rPr lang="en-US" dirty="0"/>
              <a:t>Reduced disparities in AVR delivery across genders, age groups, and healthcare setting (inpatient vs. outpatient)</a:t>
            </a:r>
          </a:p>
          <a:p>
            <a:r>
              <a:rPr lang="en-US" dirty="0"/>
              <a:t>More frequent specialist referral and confirmatory diagnostic testing for severe AS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397E4-35E9-53C6-F882-D1E4DDBBCB67}"/>
              </a:ext>
            </a:extLst>
          </p:cNvPr>
          <p:cNvSpPr/>
          <p:nvPr/>
        </p:nvSpPr>
        <p:spPr>
          <a:xfrm>
            <a:off x="472035" y="1473990"/>
            <a:ext cx="11247929" cy="1601109"/>
          </a:xfrm>
          <a:prstGeom prst="rect">
            <a:avLst/>
          </a:prstGeom>
          <a:solidFill>
            <a:srgbClr val="172A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628CF4-DD5D-51D0-25B2-37743E92DD08}"/>
              </a:ext>
            </a:extLst>
          </p:cNvPr>
          <p:cNvSpPr txBox="1">
            <a:spLocks/>
          </p:cNvSpPr>
          <p:nvPr/>
        </p:nvSpPr>
        <p:spPr>
          <a:xfrm>
            <a:off x="838200" y="1595968"/>
            <a:ext cx="10515600" cy="1459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9C95C"/>
                </a:solidFill>
              </a:rPr>
              <a:t>In the management of patients with aortic stenosis and AVA ≤ 1.0cm</a:t>
            </a:r>
            <a:r>
              <a:rPr lang="en-US" sz="3600" b="1" baseline="30000" dirty="0">
                <a:solidFill>
                  <a:srgbClr val="F9C95C"/>
                </a:solidFill>
              </a:rPr>
              <a:t>2</a:t>
            </a:r>
            <a:r>
              <a:rPr lang="en-US" sz="3600" b="1" dirty="0">
                <a:solidFill>
                  <a:srgbClr val="F9C95C"/>
                </a:solidFill>
              </a:rPr>
              <a:t>, EPN compared to usual care resulted in:</a:t>
            </a:r>
          </a:p>
        </p:txBody>
      </p:sp>
    </p:spTree>
    <p:extLst>
      <p:ext uri="{BB962C8B-B14F-4D97-AF65-F5344CB8AC3E}">
        <p14:creationId xmlns:p14="http://schemas.microsoft.com/office/powerpoint/2010/main" val="261306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9678-91CA-BC1A-24B2-1A2E1D98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3B876D-5D94-7D3F-A469-E500108C0BD8}"/>
              </a:ext>
            </a:extLst>
          </p:cNvPr>
          <p:cNvSpPr/>
          <p:nvPr/>
        </p:nvSpPr>
        <p:spPr>
          <a:xfrm>
            <a:off x="472035" y="1867690"/>
            <a:ext cx="11247929" cy="2755110"/>
          </a:xfrm>
          <a:prstGeom prst="rect">
            <a:avLst/>
          </a:prstGeom>
          <a:solidFill>
            <a:srgbClr val="172A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6B93F9-D75E-43A2-5313-C4CF448B21D8}"/>
              </a:ext>
            </a:extLst>
          </p:cNvPr>
          <p:cNvSpPr txBox="1">
            <a:spLocks/>
          </p:cNvSpPr>
          <p:nvPr/>
        </p:nvSpPr>
        <p:spPr>
          <a:xfrm>
            <a:off x="838200" y="2085362"/>
            <a:ext cx="10515600" cy="237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00"/>
              </a:spcBef>
              <a:buNone/>
            </a:pPr>
            <a:r>
              <a:rPr lang="en-US" sz="3200" b="1" dirty="0">
                <a:solidFill>
                  <a:srgbClr val="F9C95C"/>
                </a:solidFill>
              </a:rPr>
              <a:t>Electronic provider notifications are a simple scalable tool to raise awareness of critical echocardiographic findings of severe AS and to encourage its guideline-directed diagnosis, referral, and treatment of severe AS.</a:t>
            </a:r>
          </a:p>
        </p:txBody>
      </p:sp>
    </p:spTree>
    <p:extLst>
      <p:ext uri="{BB962C8B-B14F-4D97-AF65-F5344CB8AC3E}">
        <p14:creationId xmlns:p14="http://schemas.microsoft.com/office/powerpoint/2010/main" val="1251313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F26C-9FCC-5228-3A5F-3ABEC241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115B-1B65-EDC2-DE6C-5DD69B776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FE75-08A9-16AC-2349-21004ADB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EF251-D618-64F1-06EE-EAD8890D5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3A6BB5"/>
                </a:solidFill>
              </a:rPr>
              <a:t>Symptomatic severe aortic stenosis (SSAS) </a:t>
            </a:r>
            <a:r>
              <a:rPr lang="en-US" sz="2400" dirty="0"/>
              <a:t>is associated with high morbidity and mortality.</a:t>
            </a:r>
          </a:p>
          <a:p>
            <a:r>
              <a:rPr lang="en-US" sz="2400" dirty="0"/>
              <a:t>Data have demonstrated </a:t>
            </a:r>
            <a:r>
              <a:rPr lang="en-US" sz="2400" b="1" dirty="0">
                <a:solidFill>
                  <a:srgbClr val="3A6BB5"/>
                </a:solidFill>
              </a:rPr>
              <a:t>significant undertreatment of SSAS with high associated mortality</a:t>
            </a:r>
            <a:r>
              <a:rPr lang="en-US" sz="2400" dirty="0"/>
              <a:t> that disproportionately impacts women, the elderly, and racial/ethnic minority groups.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r>
              <a:rPr lang="en-US" sz="2400" dirty="0"/>
              <a:t>ACC and AHA established new performance and quality metrics, identifying %SSAS receiving AVR within 90 days as a key metric.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AHA launched the </a:t>
            </a:r>
            <a:r>
              <a:rPr lang="en-US" sz="2400" b="1" dirty="0">
                <a:solidFill>
                  <a:srgbClr val="E63224"/>
                </a:solidFill>
              </a:rPr>
              <a:t>Target: Aortic Stenosis </a:t>
            </a:r>
            <a:r>
              <a:rPr lang="en-US" sz="2400" dirty="0"/>
              <a:t>program, a national quality initiative, to improve care and outcomes for patients with severe AS.</a:t>
            </a:r>
            <a:r>
              <a:rPr lang="en-US" sz="2400" baseline="30000" dirty="0"/>
              <a:t>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018707-36D0-55A6-962C-40759BED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393" y="5773723"/>
            <a:ext cx="11798188" cy="365125"/>
          </a:xfrm>
        </p:spPr>
        <p:txBody>
          <a:bodyPr/>
          <a:lstStyle/>
          <a:p>
            <a:r>
              <a:rPr lang="en-US" sz="1200" kern="0" baseline="30000" dirty="0">
                <a:solidFill>
                  <a:schemeClr val="tx1"/>
                </a:solidFill>
                <a:latin typeface="Aptos" panose="020B0004020202020204" pitchFamily="34" charset="0"/>
              </a:rPr>
              <a:t>1</a:t>
            </a:r>
            <a:r>
              <a:rPr lang="en-US" sz="1200" kern="0" dirty="0">
                <a:solidFill>
                  <a:schemeClr val="tx1"/>
                </a:solidFill>
                <a:latin typeface="Aptos" panose="020B0004020202020204" pitchFamily="34" charset="0"/>
              </a:rPr>
              <a:t>Li SX… </a:t>
            </a:r>
            <a:r>
              <a:rPr lang="en-US" sz="12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Elmariah</a:t>
            </a:r>
            <a:r>
              <a:rPr lang="en-US" sz="1200" kern="0" dirty="0">
                <a:solidFill>
                  <a:schemeClr val="tx1"/>
                </a:solidFill>
                <a:latin typeface="Aptos" panose="020B0004020202020204" pitchFamily="34" charset="0"/>
              </a:rPr>
              <a:t> S. J Am Coll </a:t>
            </a:r>
            <a:r>
              <a:rPr lang="en-US" sz="1200" kern="0" dirty="0" err="1">
                <a:solidFill>
                  <a:schemeClr val="tx1"/>
                </a:solidFill>
                <a:latin typeface="Aptos" panose="020B0004020202020204" pitchFamily="34" charset="0"/>
              </a:rPr>
              <a:t>Cardiol</a:t>
            </a:r>
            <a:r>
              <a:rPr lang="en-US" kern="0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  <a:r>
              <a:rPr lang="en-US" sz="1200" kern="0" dirty="0">
                <a:solidFill>
                  <a:schemeClr val="tx1"/>
                </a:solidFill>
                <a:latin typeface="Aptos" panose="020B0004020202020204" pitchFamily="34" charset="0"/>
              </a:rPr>
              <a:t> 2022;79:864-77.  </a:t>
            </a:r>
            <a:r>
              <a:rPr lang="en-US" baseline="30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SimSun" panose="02010600030101010101" pitchFamily="2" charset="-122"/>
                <a:cs typeface="Arial" pitchFamily="34" charset="0"/>
              </a:rPr>
              <a:t>Jneid H, et al. J Am Coll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SimSun" panose="02010600030101010101" pitchFamily="2" charset="-122"/>
                <a:cs typeface="Arial" pitchFamily="34" charset="0"/>
              </a:rPr>
              <a:t>Cardiol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SimSun" panose="02010600030101010101" pitchFamily="2" charset="-122"/>
                <a:cs typeface="Arial" pitchFamily="34" charset="0"/>
              </a:rPr>
              <a:t>. 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2024 Apr 23;83(16):1579-1613. 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SimSun" panose="02010600030101010101" pitchFamily="2" charset="-122"/>
                <a:cs typeface="Arial" pitchFamily="34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SimSun" panose="02010600030101010101" pitchFamily="2" charset="-122"/>
                <a:cs typeface="Arial" pitchFamily="34" charset="0"/>
              </a:rPr>
              <a:t>Lindman BR, et al. Circ Cardiovasc Qual Outcomes. 2023;16(6):e009712.</a:t>
            </a:r>
          </a:p>
          <a:p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079E9C-3C02-675D-D687-D5B41A320FBB}"/>
              </a:ext>
            </a:extLst>
          </p:cNvPr>
          <p:cNvSpPr/>
          <p:nvPr/>
        </p:nvSpPr>
        <p:spPr>
          <a:xfrm>
            <a:off x="472035" y="1907697"/>
            <a:ext cx="11247929" cy="3042605"/>
          </a:xfrm>
          <a:prstGeom prst="rect">
            <a:avLst/>
          </a:prstGeom>
          <a:solidFill>
            <a:srgbClr val="172A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C626B-1B25-4744-5570-BBA692BB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4762-70BE-F71F-18A2-07DEA04FB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1837"/>
            <a:ext cx="10515600" cy="2314323"/>
          </a:xfrm>
        </p:spPr>
        <p:txBody>
          <a:bodyPr anchor="ctr">
            <a:normAutofit/>
          </a:bodyPr>
          <a:lstStyle/>
          <a:p>
            <a:pPr marL="0" marR="0" indent="0" algn="ctr">
              <a:buNone/>
            </a:pPr>
            <a:r>
              <a:rPr lang="en-US" sz="3600" b="1" kern="100" dirty="0">
                <a:solidFill>
                  <a:srgbClr val="F9C95C"/>
                </a:solidFill>
                <a:ea typeface="Aptos" panose="020B0004020202020204" pitchFamily="34" charset="0"/>
              </a:rPr>
              <a:t>T</a:t>
            </a:r>
            <a:r>
              <a:rPr lang="en-US" sz="3600" b="1" kern="100" dirty="0">
                <a:solidFill>
                  <a:srgbClr val="F9C95C"/>
                </a:solidFill>
                <a:effectLst/>
                <a:ea typeface="Aptos" panose="020B0004020202020204" pitchFamily="34" charset="0"/>
              </a:rPr>
              <a:t>o evaluate the efficacy of electronic provider notification (EPN) in improving rates of AVR for severe AS with 1 year of diagnostic transthoracic echocardiography (TTE). </a:t>
            </a:r>
          </a:p>
        </p:txBody>
      </p:sp>
    </p:spTree>
    <p:extLst>
      <p:ext uri="{BB962C8B-B14F-4D97-AF65-F5344CB8AC3E}">
        <p14:creationId xmlns:p14="http://schemas.microsoft.com/office/powerpoint/2010/main" val="274583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1EFC-855D-EFB1-5DDE-60D1A37A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B8E6E-A87C-7821-E337-F29046F4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395"/>
            <a:ext cx="10515600" cy="4741568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400" dirty="0"/>
              <a:t>Pragmatic, single-blinded, randomized controlled trial and quality improvement initiative conducted within the multicenter MGH academic health system. 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Enrollment occurred from March 2022 to November 2023, and follow-up was conducted through November 2024 to complete 1-year follow-up for all patients.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The study was an investigator-initiated study sponsored by Edwards Lifesciences. The authors are solely responsible for the design and conduct of the study, data analyses, or disclosure of data. Methods are further detailed in a previously published manuscript.  </a:t>
            </a:r>
          </a:p>
          <a:p>
            <a:pPr>
              <a:spcBef>
                <a:spcPts val="1600"/>
              </a:spcBef>
            </a:pPr>
            <a:r>
              <a:rPr lang="en-US" sz="2400" dirty="0" err="1"/>
              <a:t>ClinicalTrials.gov</a:t>
            </a:r>
            <a:r>
              <a:rPr lang="en-US" sz="2400" dirty="0"/>
              <a:t> identifier: NCT05230225 </a:t>
            </a:r>
          </a:p>
        </p:txBody>
      </p:sp>
      <p:pic>
        <p:nvPicPr>
          <p:cNvPr id="4" name="Picture 2" descr="\\Sfa16\mghlogos$\Heart Center 2015\CORRIGAN LOGOS\CORRIGAN LOGOS\COLOR\CorriganMinehan_HC_RGB.jpg">
            <a:extLst>
              <a:ext uri="{FF2B5EF4-FFF2-40B4-BE49-F238E27FC236}">
                <a16:creationId xmlns:a16="http://schemas.microsoft.com/office/drawing/2014/main" id="{F3DBEA16-6301-562B-ACA2-6ABC346C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2079"/>
          <a:stretch/>
        </p:blipFill>
        <p:spPr bwMode="auto">
          <a:xfrm>
            <a:off x="8665451" y="5619919"/>
            <a:ext cx="3526549" cy="123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22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D97B-21F8-6B2F-D888-8A4E26D6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&amp; 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3A7BF-DC19-ADAB-D5D1-ED2A025E3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Providers were eligible if their patient was found to have an aortic valve area (AVA) of 1.0 cm</a:t>
            </a:r>
            <a:r>
              <a:rPr lang="en-US" baseline="30000" dirty="0"/>
              <a:t>2</a:t>
            </a:r>
            <a:r>
              <a:rPr lang="en-US" dirty="0"/>
              <a:t> or less on TTE.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Patients with prior aortic valve replacement (bioprosthetic or mechanical valve) or without a cardiologist, primary care physician, or TTE-ordering provider affiliated with the Massachusetts General Brigham (MGB) network were excluded  </a:t>
            </a:r>
          </a:p>
        </p:txBody>
      </p:sp>
    </p:spTree>
    <p:extLst>
      <p:ext uri="{BB962C8B-B14F-4D97-AF65-F5344CB8AC3E}">
        <p14:creationId xmlns:p14="http://schemas.microsoft.com/office/powerpoint/2010/main" val="421949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6BD9-9349-A458-888F-BC6A9F3E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Provider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E1BEF-4B22-3A7F-7CF9-7BB92D7E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663"/>
            <a:ext cx="5251555" cy="4567299"/>
          </a:xfrm>
        </p:spPr>
        <p:txBody>
          <a:bodyPr/>
          <a:lstStyle/>
          <a:p>
            <a:r>
              <a:rPr lang="en-US" dirty="0"/>
              <a:t>Personalized EPN delivered via e-mail and EMR </a:t>
            </a:r>
            <a:r>
              <a:rPr lang="en-US" dirty="0" err="1"/>
              <a:t>inbasket</a:t>
            </a:r>
            <a:r>
              <a:rPr lang="en-US" dirty="0"/>
              <a:t> based on AS characteristics: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gradient with normal LVEF</a:t>
            </a: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sz="1800" u="none" strike="noStrike" kern="100" dirty="0" err="1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mAVG</a:t>
            </a: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≥40 mmHg, LVEF ≥50%</a:t>
            </a:r>
            <a:endParaRPr lang="en-US" sz="18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gradient with low LVEF</a:t>
            </a: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sz="1800" u="none" strike="noStrike" kern="100" dirty="0" err="1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mAVG</a:t>
            </a: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≥40 mmHg, LVEF &lt;50%</a:t>
            </a:r>
            <a:endParaRPr lang="en-US" sz="18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gradient with normal LVEF</a:t>
            </a: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sz="1800" u="none" strike="noStrike" kern="100" dirty="0" err="1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mAVG</a:t>
            </a: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&lt;40 mmHg, LVEF ≥50%</a:t>
            </a:r>
            <a:endParaRPr lang="en-US" sz="18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gradient with low LVEF: </a:t>
            </a:r>
            <a:r>
              <a:rPr lang="en-US" sz="1800" u="none" strike="noStrike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mAVG</a:t>
            </a:r>
            <a:r>
              <a:rPr lang="en-US" sz="1800" u="none" strike="noStrike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&lt;40 mmHg, LVEF &lt;50% </a:t>
            </a:r>
            <a:endParaRPr lang="en-US" sz="18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6F75F1-72A6-4CD5-DFDC-B24739711240}"/>
              </a:ext>
            </a:extLst>
          </p:cNvPr>
          <p:cNvGrpSpPr/>
          <p:nvPr/>
        </p:nvGrpSpPr>
        <p:grpSpPr>
          <a:xfrm>
            <a:off x="6368902" y="1502979"/>
            <a:ext cx="5406480" cy="4270269"/>
            <a:chOff x="7642340" y="2179813"/>
            <a:chExt cx="4358057" cy="35303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7C4BAB-2E53-B9B4-84C8-D03A97E10954}"/>
                </a:ext>
              </a:extLst>
            </p:cNvPr>
            <p:cNvSpPr/>
            <p:nvPr/>
          </p:nvSpPr>
          <p:spPr>
            <a:xfrm>
              <a:off x="7642340" y="2179813"/>
              <a:ext cx="4358057" cy="3530373"/>
            </a:xfrm>
            <a:prstGeom prst="rect">
              <a:avLst/>
            </a:prstGeom>
            <a:solidFill>
              <a:srgbClr val="FFFFFF"/>
            </a:solidFill>
            <a:ln w="9525" cap="sq" cmpd="sng" algn="ctr">
              <a:solidFill>
                <a:srgbClr val="FFFFFF">
                  <a:lumMod val="95000"/>
                </a:srgbClr>
              </a:solidFill>
              <a:prstDash val="solid"/>
            </a:ln>
            <a:effectLst>
              <a:outerShdw blurRad="50800" dist="254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Picture 5" descr="A white text with black text&#10;&#10;Description automatically generated">
              <a:extLst>
                <a:ext uri="{FF2B5EF4-FFF2-40B4-BE49-F238E27FC236}">
                  <a16:creationId xmlns:a16="http://schemas.microsoft.com/office/drawing/2014/main" id="{AED7A9DB-87A5-AB76-A65A-34AB1A57A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844"/>
            <a:stretch/>
          </p:blipFill>
          <p:spPr>
            <a:xfrm>
              <a:off x="7727743" y="2407713"/>
              <a:ext cx="4272654" cy="31464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20DA07-EF02-C956-E789-826D68010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4182" y="2268013"/>
              <a:ext cx="711200" cy="2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267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B4A5-531A-37A4-279F-79C49565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EPN Algorithm</a:t>
            </a: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D43C26D3-39A4-874D-33DB-F88B9C64B50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39679" y="983954"/>
            <a:ext cx="8837428" cy="489009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6495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BA56-EA85-49A7-E66C-E3DC8108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A3B5F-166D-96F0-1622-0FCE2BEDF468}"/>
              </a:ext>
            </a:extLst>
          </p:cNvPr>
          <p:cNvSpPr/>
          <p:nvPr/>
        </p:nvSpPr>
        <p:spPr>
          <a:xfrm>
            <a:off x="472035" y="1828185"/>
            <a:ext cx="11247929" cy="3042605"/>
          </a:xfrm>
          <a:prstGeom prst="rect">
            <a:avLst/>
          </a:prstGeom>
          <a:solidFill>
            <a:srgbClr val="172A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A325FC-E66C-356B-E3FD-DEB6C727B180}"/>
              </a:ext>
            </a:extLst>
          </p:cNvPr>
          <p:cNvSpPr txBox="1">
            <a:spLocks/>
          </p:cNvSpPr>
          <p:nvPr/>
        </p:nvSpPr>
        <p:spPr>
          <a:xfrm>
            <a:off x="838200" y="2192325"/>
            <a:ext cx="10515600" cy="231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9C95C"/>
                </a:solidFill>
              </a:rPr>
              <a:t>The proportion of patients with severe AS receiving AVR within 1-year of the index TTE </a:t>
            </a:r>
          </a:p>
        </p:txBody>
      </p:sp>
    </p:spTree>
    <p:extLst>
      <p:ext uri="{BB962C8B-B14F-4D97-AF65-F5344CB8AC3E}">
        <p14:creationId xmlns:p14="http://schemas.microsoft.com/office/powerpoint/2010/main" val="27484865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1831</Words>
  <Application>Microsoft Macintosh PowerPoint</Application>
  <PresentationFormat>Widescreen</PresentationFormat>
  <Paragraphs>429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Courier New</vt:lpstr>
      <vt:lpstr>Times New Roman</vt:lpstr>
      <vt:lpstr>Custom Design</vt:lpstr>
      <vt:lpstr>1_Custom Design</vt:lpstr>
      <vt:lpstr>PowerPoint Presentation</vt:lpstr>
      <vt:lpstr>Disclosures</vt:lpstr>
      <vt:lpstr>Background</vt:lpstr>
      <vt:lpstr>Objective</vt:lpstr>
      <vt:lpstr>Study Design</vt:lpstr>
      <vt:lpstr>Inclusion &amp; Exclusion Criteria</vt:lpstr>
      <vt:lpstr>Electronic Provider Notification</vt:lpstr>
      <vt:lpstr>Hierarchical EPN Algorithm</vt:lpstr>
      <vt:lpstr>Primary Endpoint</vt:lpstr>
      <vt:lpstr>Secondary Endpoints</vt:lpstr>
      <vt:lpstr>Study Flow</vt:lpstr>
      <vt:lpstr>Baseline Patient Characteristics</vt:lpstr>
      <vt:lpstr>Baseline Echo Characteristics</vt:lpstr>
      <vt:lpstr>Primary Endpoint</vt:lpstr>
      <vt:lpstr>Symptomatic Patients</vt:lpstr>
      <vt:lpstr>Survival</vt:lpstr>
      <vt:lpstr>Secondary Endpoints</vt:lpstr>
      <vt:lpstr>Evaluation &amp; Referral</vt:lpstr>
      <vt:lpstr>Subgroup Analyses</vt:lpstr>
      <vt:lpstr>Subgroup Analyses</vt:lpstr>
      <vt:lpstr>Exploratory Analysis </vt:lpstr>
      <vt:lpstr>Limitations</vt:lpstr>
      <vt:lpstr>Conclusions</vt:lpstr>
      <vt:lpstr>Clinical Implications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Elmariah, Sammy</cp:lastModifiedBy>
  <cp:revision>15</cp:revision>
  <dcterms:created xsi:type="dcterms:W3CDTF">2024-06-12T15:54:01Z</dcterms:created>
  <dcterms:modified xsi:type="dcterms:W3CDTF">2025-03-23T03:53:05Z</dcterms:modified>
</cp:coreProperties>
</file>